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39909-2380-4E10-B899-41F60BAC70AD}" type="doc">
      <dgm:prSet loTypeId="urn:microsoft.com/office/officeart/2005/8/layout/chevron1" loCatId="process" qsTypeId="urn:microsoft.com/office/officeart/2005/8/quickstyle/3d9" qsCatId="3D" csTypeId="urn:microsoft.com/office/officeart/2005/8/colors/colorful3" csCatId="colorful" phldr="1"/>
      <dgm:spPr/>
    </dgm:pt>
    <dgm:pt modelId="{FCA5D01D-6182-4E3A-A835-2CF1FF10D219}">
      <dgm:prSet phldrT="[Text]"/>
      <dgm:spPr/>
      <dgm:t>
        <a:bodyPr/>
        <a:lstStyle/>
        <a:p>
          <a:r>
            <a:rPr lang="en-IN" dirty="0" smtClean="0"/>
            <a:t>Hospital</a:t>
          </a:r>
          <a:endParaRPr lang="en-IN" dirty="0"/>
        </a:p>
      </dgm:t>
    </dgm:pt>
    <dgm:pt modelId="{9111E025-A2F5-4C25-B646-ECDC8A560496}" type="parTrans" cxnId="{2CEBCF0E-4AB1-439F-8A5B-483D5716E731}">
      <dgm:prSet/>
      <dgm:spPr/>
      <dgm:t>
        <a:bodyPr/>
        <a:lstStyle/>
        <a:p>
          <a:endParaRPr lang="en-IN"/>
        </a:p>
      </dgm:t>
    </dgm:pt>
    <dgm:pt modelId="{05E41D82-3042-46B6-8A0F-F9689EDB2F06}" type="sibTrans" cxnId="{2CEBCF0E-4AB1-439F-8A5B-483D5716E731}">
      <dgm:prSet/>
      <dgm:spPr/>
      <dgm:t>
        <a:bodyPr/>
        <a:lstStyle/>
        <a:p>
          <a:endParaRPr lang="en-IN"/>
        </a:p>
      </dgm:t>
    </dgm:pt>
    <dgm:pt modelId="{309B3C65-F325-4B0C-A067-2CA1B40C247F}">
      <dgm:prSet phldrT="[Text]"/>
      <dgm:spPr/>
      <dgm:t>
        <a:bodyPr/>
        <a:lstStyle/>
        <a:p>
          <a:r>
            <a:rPr lang="en-IN" dirty="0" smtClean="0"/>
            <a:t>Households</a:t>
          </a:r>
          <a:endParaRPr lang="en-IN" dirty="0"/>
        </a:p>
      </dgm:t>
    </dgm:pt>
    <dgm:pt modelId="{1C4D9840-1332-4BBE-9280-5B2BD057F5A3}" type="parTrans" cxnId="{41EB7E20-84BD-4F6A-876F-B19181977152}">
      <dgm:prSet/>
      <dgm:spPr/>
      <dgm:t>
        <a:bodyPr/>
        <a:lstStyle/>
        <a:p>
          <a:endParaRPr lang="en-IN"/>
        </a:p>
      </dgm:t>
    </dgm:pt>
    <dgm:pt modelId="{20145189-5BA0-475E-90EE-7CD4796A5743}" type="sibTrans" cxnId="{41EB7E20-84BD-4F6A-876F-B19181977152}">
      <dgm:prSet/>
      <dgm:spPr/>
      <dgm:t>
        <a:bodyPr/>
        <a:lstStyle/>
        <a:p>
          <a:endParaRPr lang="en-IN"/>
        </a:p>
      </dgm:t>
    </dgm:pt>
    <dgm:pt modelId="{91C2A8F0-5E45-4750-BE8C-FBAD8AD27790}">
      <dgm:prSet phldrT="[Text]"/>
      <dgm:spPr/>
      <dgm:t>
        <a:bodyPr/>
        <a:lstStyle/>
        <a:p>
          <a:r>
            <a:rPr lang="en-IN" smtClean="0"/>
            <a:t>Old age homes </a:t>
          </a:r>
          <a:endParaRPr lang="en-IN" dirty="0"/>
        </a:p>
      </dgm:t>
    </dgm:pt>
    <dgm:pt modelId="{87AE06BD-0BE4-47C5-9828-FCBF15FDD2DB}" type="parTrans" cxnId="{11E64C09-B11D-43D3-BBBC-170B4684560D}">
      <dgm:prSet/>
      <dgm:spPr/>
      <dgm:t>
        <a:bodyPr/>
        <a:lstStyle/>
        <a:p>
          <a:endParaRPr lang="en-IN"/>
        </a:p>
      </dgm:t>
    </dgm:pt>
    <dgm:pt modelId="{8629938B-A698-437C-AAD1-ACB2F4AAC609}" type="sibTrans" cxnId="{11E64C09-B11D-43D3-BBBC-170B4684560D}">
      <dgm:prSet/>
      <dgm:spPr/>
      <dgm:t>
        <a:bodyPr/>
        <a:lstStyle/>
        <a:p>
          <a:endParaRPr lang="en-IN"/>
        </a:p>
      </dgm:t>
    </dgm:pt>
    <dgm:pt modelId="{73E985B3-A202-42DE-9B01-2010C156B3DC}" type="pres">
      <dgm:prSet presAssocID="{3B139909-2380-4E10-B899-41F60BAC70AD}" presName="Name0" presStyleCnt="0">
        <dgm:presLayoutVars>
          <dgm:dir/>
          <dgm:animLvl val="lvl"/>
          <dgm:resizeHandles val="exact"/>
        </dgm:presLayoutVars>
      </dgm:prSet>
      <dgm:spPr/>
    </dgm:pt>
    <dgm:pt modelId="{3292AFFC-BD39-4C17-A231-AF777D10DD10}" type="pres">
      <dgm:prSet presAssocID="{FCA5D01D-6182-4E3A-A835-2CF1FF10D21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8EAA00-B56A-4F5C-8A68-C31CE99C08FE}" type="pres">
      <dgm:prSet presAssocID="{05E41D82-3042-46B6-8A0F-F9689EDB2F06}" presName="parTxOnlySpace" presStyleCnt="0"/>
      <dgm:spPr/>
    </dgm:pt>
    <dgm:pt modelId="{05DD4261-6765-4C6C-8943-106E30C7178E}" type="pres">
      <dgm:prSet presAssocID="{309B3C65-F325-4B0C-A067-2CA1B40C247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0F8637-4C94-4279-B4BD-76D5988E92C5}" type="pres">
      <dgm:prSet presAssocID="{20145189-5BA0-475E-90EE-7CD4796A5743}" presName="parTxOnlySpace" presStyleCnt="0"/>
      <dgm:spPr/>
    </dgm:pt>
    <dgm:pt modelId="{F2017ACB-50C5-4A09-A6BD-77F78D533DB3}" type="pres">
      <dgm:prSet presAssocID="{91C2A8F0-5E45-4750-BE8C-FBAD8AD2779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4249158-1F0B-4496-AED0-E6D39F31D659}" type="presOf" srcId="{309B3C65-F325-4B0C-A067-2CA1B40C247F}" destId="{05DD4261-6765-4C6C-8943-106E30C7178E}" srcOrd="0" destOrd="0" presId="urn:microsoft.com/office/officeart/2005/8/layout/chevron1"/>
    <dgm:cxn modelId="{D3F6A3C3-B735-4758-89E4-676A6D32D648}" type="presOf" srcId="{FCA5D01D-6182-4E3A-A835-2CF1FF10D219}" destId="{3292AFFC-BD39-4C17-A231-AF777D10DD10}" srcOrd="0" destOrd="0" presId="urn:microsoft.com/office/officeart/2005/8/layout/chevron1"/>
    <dgm:cxn modelId="{11E64C09-B11D-43D3-BBBC-170B4684560D}" srcId="{3B139909-2380-4E10-B899-41F60BAC70AD}" destId="{91C2A8F0-5E45-4750-BE8C-FBAD8AD27790}" srcOrd="2" destOrd="0" parTransId="{87AE06BD-0BE4-47C5-9828-FCBF15FDD2DB}" sibTransId="{8629938B-A698-437C-AAD1-ACB2F4AAC609}"/>
    <dgm:cxn modelId="{DB61EEDD-AE19-42B0-B3CD-502F7B164DA1}" type="presOf" srcId="{91C2A8F0-5E45-4750-BE8C-FBAD8AD27790}" destId="{F2017ACB-50C5-4A09-A6BD-77F78D533DB3}" srcOrd="0" destOrd="0" presId="urn:microsoft.com/office/officeart/2005/8/layout/chevron1"/>
    <dgm:cxn modelId="{13508B9B-4C03-4AE7-B9A3-12D3E55514A5}" type="presOf" srcId="{3B139909-2380-4E10-B899-41F60BAC70AD}" destId="{73E985B3-A202-42DE-9B01-2010C156B3DC}" srcOrd="0" destOrd="0" presId="urn:microsoft.com/office/officeart/2005/8/layout/chevron1"/>
    <dgm:cxn modelId="{2CEBCF0E-4AB1-439F-8A5B-483D5716E731}" srcId="{3B139909-2380-4E10-B899-41F60BAC70AD}" destId="{FCA5D01D-6182-4E3A-A835-2CF1FF10D219}" srcOrd="0" destOrd="0" parTransId="{9111E025-A2F5-4C25-B646-ECDC8A560496}" sibTransId="{05E41D82-3042-46B6-8A0F-F9689EDB2F06}"/>
    <dgm:cxn modelId="{41EB7E20-84BD-4F6A-876F-B19181977152}" srcId="{3B139909-2380-4E10-B899-41F60BAC70AD}" destId="{309B3C65-F325-4B0C-A067-2CA1B40C247F}" srcOrd="1" destOrd="0" parTransId="{1C4D9840-1332-4BBE-9280-5B2BD057F5A3}" sibTransId="{20145189-5BA0-475E-90EE-7CD4796A5743}"/>
    <dgm:cxn modelId="{8DE986EC-613C-441D-8A4E-7D91B253CEEB}" type="presParOf" srcId="{73E985B3-A202-42DE-9B01-2010C156B3DC}" destId="{3292AFFC-BD39-4C17-A231-AF777D10DD10}" srcOrd="0" destOrd="0" presId="urn:microsoft.com/office/officeart/2005/8/layout/chevron1"/>
    <dgm:cxn modelId="{877D4CE2-53F4-4D1C-B1AB-6DCCFA48ECC7}" type="presParOf" srcId="{73E985B3-A202-42DE-9B01-2010C156B3DC}" destId="{BD8EAA00-B56A-4F5C-8A68-C31CE99C08FE}" srcOrd="1" destOrd="0" presId="urn:microsoft.com/office/officeart/2005/8/layout/chevron1"/>
    <dgm:cxn modelId="{E2B2D7F3-2D8E-429E-9BFE-6DDA12B53318}" type="presParOf" srcId="{73E985B3-A202-42DE-9B01-2010C156B3DC}" destId="{05DD4261-6765-4C6C-8943-106E30C7178E}" srcOrd="2" destOrd="0" presId="urn:microsoft.com/office/officeart/2005/8/layout/chevron1"/>
    <dgm:cxn modelId="{37164F75-E26C-47B6-AF37-ED946AC99135}" type="presParOf" srcId="{73E985B3-A202-42DE-9B01-2010C156B3DC}" destId="{E80F8637-4C94-4279-B4BD-76D5988E92C5}" srcOrd="3" destOrd="0" presId="urn:microsoft.com/office/officeart/2005/8/layout/chevron1"/>
    <dgm:cxn modelId="{70F831D6-2FEA-46C6-8E05-4A1EE3F8D975}" type="presParOf" srcId="{73E985B3-A202-42DE-9B01-2010C156B3DC}" destId="{F2017ACB-50C5-4A09-A6BD-77F78D533DB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EB4CC6-A1BF-4DD7-A07F-E509C324944D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07CB9D8-9963-42B6-AC92-91525EC65419}">
      <dgm:prSet/>
      <dgm:spPr/>
      <dgm:t>
        <a:bodyPr/>
        <a:lstStyle/>
        <a:p>
          <a:r>
            <a:rPr lang="en-US" dirty="0" smtClean="0"/>
            <a:t>Buy the product at store</a:t>
          </a:r>
        </a:p>
      </dgm:t>
    </dgm:pt>
    <dgm:pt modelId="{52D170A1-F3AA-4977-8AB0-DC97D74026E1}" type="parTrans" cxnId="{EF7B0663-DC29-4DCD-A96A-4FCA8B4ED374}">
      <dgm:prSet/>
      <dgm:spPr/>
      <dgm:t>
        <a:bodyPr/>
        <a:lstStyle/>
        <a:p>
          <a:endParaRPr lang="en-IN"/>
        </a:p>
      </dgm:t>
    </dgm:pt>
    <dgm:pt modelId="{75342010-562D-494B-8C9B-BD1FBBC48DC5}" type="sibTrans" cxnId="{EF7B0663-DC29-4DCD-A96A-4FCA8B4ED374}">
      <dgm:prSet/>
      <dgm:spPr/>
      <dgm:t>
        <a:bodyPr/>
        <a:lstStyle/>
        <a:p>
          <a:endParaRPr lang="en-IN"/>
        </a:p>
      </dgm:t>
    </dgm:pt>
    <dgm:pt modelId="{13C0A037-BAA9-4140-A52F-D537A5168B3E}">
      <dgm:prSet/>
      <dgm:spPr/>
      <dgm:t>
        <a:bodyPr/>
        <a:lstStyle/>
        <a:p>
          <a:r>
            <a:rPr lang="en-US" dirty="0" smtClean="0"/>
            <a:t>Online stores</a:t>
          </a:r>
        </a:p>
      </dgm:t>
    </dgm:pt>
    <dgm:pt modelId="{ECF1B697-707E-4959-AD0D-5F94666DD387}" type="parTrans" cxnId="{E5AFC3C8-F893-4FEE-9B43-0DF359C0B413}">
      <dgm:prSet/>
      <dgm:spPr/>
      <dgm:t>
        <a:bodyPr/>
        <a:lstStyle/>
        <a:p>
          <a:endParaRPr lang="en-IN"/>
        </a:p>
      </dgm:t>
    </dgm:pt>
    <dgm:pt modelId="{3250B7C6-1A8A-43DB-89DE-5DD5ACB1AF4C}" type="sibTrans" cxnId="{E5AFC3C8-F893-4FEE-9B43-0DF359C0B413}">
      <dgm:prSet/>
      <dgm:spPr/>
      <dgm:t>
        <a:bodyPr/>
        <a:lstStyle/>
        <a:p>
          <a:endParaRPr lang="en-IN"/>
        </a:p>
      </dgm:t>
    </dgm:pt>
    <dgm:pt modelId="{7B4FD6CF-83AC-4B14-901A-847D963CEE36}">
      <dgm:prSet/>
      <dgm:spPr/>
      <dgm:t>
        <a:bodyPr/>
        <a:lstStyle/>
        <a:p>
          <a:r>
            <a:rPr lang="en-US" dirty="0" smtClean="0"/>
            <a:t>Retail store</a:t>
          </a:r>
        </a:p>
      </dgm:t>
    </dgm:pt>
    <dgm:pt modelId="{08865B80-4F67-4AAA-AD9F-8ADA38B3676E}" type="parTrans" cxnId="{5803C010-6EA1-4E16-BC4A-CE58881EC026}">
      <dgm:prSet/>
      <dgm:spPr/>
      <dgm:t>
        <a:bodyPr/>
        <a:lstStyle/>
        <a:p>
          <a:endParaRPr lang="en-IN"/>
        </a:p>
      </dgm:t>
    </dgm:pt>
    <dgm:pt modelId="{F1CA4F33-5381-423D-941F-366D10F58220}" type="sibTrans" cxnId="{5803C010-6EA1-4E16-BC4A-CE58881EC026}">
      <dgm:prSet/>
      <dgm:spPr/>
      <dgm:t>
        <a:bodyPr/>
        <a:lstStyle/>
        <a:p>
          <a:endParaRPr lang="en-IN"/>
        </a:p>
      </dgm:t>
    </dgm:pt>
    <dgm:pt modelId="{2AD17379-884B-43FD-98B2-60646E522881}">
      <dgm:prSet/>
      <dgm:spPr/>
      <dgm:t>
        <a:bodyPr/>
        <a:lstStyle/>
        <a:p>
          <a:r>
            <a:rPr lang="en-US" dirty="0" smtClean="0"/>
            <a:t>Marketing with hospitals</a:t>
          </a:r>
          <a:endParaRPr lang="en-IN" dirty="0"/>
        </a:p>
      </dgm:t>
    </dgm:pt>
    <dgm:pt modelId="{2E3D2B3D-5CAE-45F8-A4D1-81FDFC4646A0}" type="parTrans" cxnId="{616A2969-31EB-4F32-AD2D-5C70FB4DA1F3}">
      <dgm:prSet/>
      <dgm:spPr/>
      <dgm:t>
        <a:bodyPr/>
        <a:lstStyle/>
        <a:p>
          <a:endParaRPr lang="en-IN"/>
        </a:p>
      </dgm:t>
    </dgm:pt>
    <dgm:pt modelId="{F16DC453-9C2A-412A-AC44-114EE023394C}" type="sibTrans" cxnId="{616A2969-31EB-4F32-AD2D-5C70FB4DA1F3}">
      <dgm:prSet/>
      <dgm:spPr/>
      <dgm:t>
        <a:bodyPr/>
        <a:lstStyle/>
        <a:p>
          <a:endParaRPr lang="en-IN"/>
        </a:p>
      </dgm:t>
    </dgm:pt>
    <dgm:pt modelId="{7DDA962C-D55A-4D3F-A4F5-9BB4EF20CFAA}" type="pres">
      <dgm:prSet presAssocID="{5AEB4CC6-A1BF-4DD7-A07F-E509C32494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AC9A5A0-BC25-4E3B-8DC6-D7B42FB92663}" type="pres">
      <dgm:prSet presAssocID="{607CB9D8-9963-42B6-AC92-91525EC6541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4B37EE-EBD8-4027-A284-90D39034B169}" type="pres">
      <dgm:prSet presAssocID="{75342010-562D-494B-8C9B-BD1FBBC48DC5}" presName="parTxOnlySpace" presStyleCnt="0"/>
      <dgm:spPr/>
      <dgm:t>
        <a:bodyPr/>
        <a:lstStyle/>
        <a:p>
          <a:endParaRPr lang="en-IN"/>
        </a:p>
      </dgm:t>
    </dgm:pt>
    <dgm:pt modelId="{05075060-62A7-4A92-8DAA-85CED88126D8}" type="pres">
      <dgm:prSet presAssocID="{13C0A037-BAA9-4140-A52F-D537A5168B3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3A0028-1E25-4772-8492-D8EAC22EA1D4}" type="pres">
      <dgm:prSet presAssocID="{3250B7C6-1A8A-43DB-89DE-5DD5ACB1AF4C}" presName="parTxOnlySpace" presStyleCnt="0"/>
      <dgm:spPr/>
      <dgm:t>
        <a:bodyPr/>
        <a:lstStyle/>
        <a:p>
          <a:endParaRPr lang="en-IN"/>
        </a:p>
      </dgm:t>
    </dgm:pt>
    <dgm:pt modelId="{DD72C0D6-38C0-4B2C-844E-619B2A5BECC1}" type="pres">
      <dgm:prSet presAssocID="{7B4FD6CF-83AC-4B14-901A-847D963CEE3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99F62C-493B-4561-99DF-4DBC38179566}" type="pres">
      <dgm:prSet presAssocID="{F1CA4F33-5381-423D-941F-366D10F58220}" presName="parTxOnlySpace" presStyleCnt="0"/>
      <dgm:spPr/>
      <dgm:t>
        <a:bodyPr/>
        <a:lstStyle/>
        <a:p>
          <a:endParaRPr lang="en-IN"/>
        </a:p>
      </dgm:t>
    </dgm:pt>
    <dgm:pt modelId="{F1F56B99-41A8-4421-A089-715CC66832D0}" type="pres">
      <dgm:prSet presAssocID="{2AD17379-884B-43FD-98B2-60646E52288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5AFC3C8-F893-4FEE-9B43-0DF359C0B413}" srcId="{5AEB4CC6-A1BF-4DD7-A07F-E509C324944D}" destId="{13C0A037-BAA9-4140-A52F-D537A5168B3E}" srcOrd="1" destOrd="0" parTransId="{ECF1B697-707E-4959-AD0D-5F94666DD387}" sibTransId="{3250B7C6-1A8A-43DB-89DE-5DD5ACB1AF4C}"/>
    <dgm:cxn modelId="{FB4F121D-10D3-4968-86E5-10CF02549815}" type="presOf" srcId="{13C0A037-BAA9-4140-A52F-D537A5168B3E}" destId="{05075060-62A7-4A92-8DAA-85CED88126D8}" srcOrd="0" destOrd="0" presId="urn:microsoft.com/office/officeart/2005/8/layout/chevron1"/>
    <dgm:cxn modelId="{EF7B0663-DC29-4DCD-A96A-4FCA8B4ED374}" srcId="{5AEB4CC6-A1BF-4DD7-A07F-E509C324944D}" destId="{607CB9D8-9963-42B6-AC92-91525EC65419}" srcOrd="0" destOrd="0" parTransId="{52D170A1-F3AA-4977-8AB0-DC97D74026E1}" sibTransId="{75342010-562D-494B-8C9B-BD1FBBC48DC5}"/>
    <dgm:cxn modelId="{FABE2ECF-1BF8-4084-AA5B-F528A9A36E87}" type="presOf" srcId="{7B4FD6CF-83AC-4B14-901A-847D963CEE36}" destId="{DD72C0D6-38C0-4B2C-844E-619B2A5BECC1}" srcOrd="0" destOrd="0" presId="urn:microsoft.com/office/officeart/2005/8/layout/chevron1"/>
    <dgm:cxn modelId="{7E268D03-3FA4-480B-8E39-3E441FD06422}" type="presOf" srcId="{2AD17379-884B-43FD-98B2-60646E522881}" destId="{F1F56B99-41A8-4421-A089-715CC66832D0}" srcOrd="0" destOrd="0" presId="urn:microsoft.com/office/officeart/2005/8/layout/chevron1"/>
    <dgm:cxn modelId="{3311BFFF-B54F-48B2-A0C2-2A4167ED41C8}" type="presOf" srcId="{5AEB4CC6-A1BF-4DD7-A07F-E509C324944D}" destId="{7DDA962C-D55A-4D3F-A4F5-9BB4EF20CFAA}" srcOrd="0" destOrd="0" presId="urn:microsoft.com/office/officeart/2005/8/layout/chevron1"/>
    <dgm:cxn modelId="{5803C010-6EA1-4E16-BC4A-CE58881EC026}" srcId="{5AEB4CC6-A1BF-4DD7-A07F-E509C324944D}" destId="{7B4FD6CF-83AC-4B14-901A-847D963CEE36}" srcOrd="2" destOrd="0" parTransId="{08865B80-4F67-4AAA-AD9F-8ADA38B3676E}" sibTransId="{F1CA4F33-5381-423D-941F-366D10F58220}"/>
    <dgm:cxn modelId="{616A2969-31EB-4F32-AD2D-5C70FB4DA1F3}" srcId="{5AEB4CC6-A1BF-4DD7-A07F-E509C324944D}" destId="{2AD17379-884B-43FD-98B2-60646E522881}" srcOrd="3" destOrd="0" parTransId="{2E3D2B3D-5CAE-45F8-A4D1-81FDFC4646A0}" sibTransId="{F16DC453-9C2A-412A-AC44-114EE023394C}"/>
    <dgm:cxn modelId="{2B94F89D-FC5A-48A7-A39C-68040E000E82}" type="presOf" srcId="{607CB9D8-9963-42B6-AC92-91525EC65419}" destId="{9AC9A5A0-BC25-4E3B-8DC6-D7B42FB92663}" srcOrd="0" destOrd="0" presId="urn:microsoft.com/office/officeart/2005/8/layout/chevron1"/>
    <dgm:cxn modelId="{089A54FB-F75F-4930-A1F1-7FFBE2B42177}" type="presParOf" srcId="{7DDA962C-D55A-4D3F-A4F5-9BB4EF20CFAA}" destId="{9AC9A5A0-BC25-4E3B-8DC6-D7B42FB92663}" srcOrd="0" destOrd="0" presId="urn:microsoft.com/office/officeart/2005/8/layout/chevron1"/>
    <dgm:cxn modelId="{FF96F2BF-50D9-41B5-B8E9-FC293FD895E1}" type="presParOf" srcId="{7DDA962C-D55A-4D3F-A4F5-9BB4EF20CFAA}" destId="{624B37EE-EBD8-4027-A284-90D39034B169}" srcOrd="1" destOrd="0" presId="urn:microsoft.com/office/officeart/2005/8/layout/chevron1"/>
    <dgm:cxn modelId="{60AA81F7-4B62-44EA-9BA7-EFD923C0C1E6}" type="presParOf" srcId="{7DDA962C-D55A-4D3F-A4F5-9BB4EF20CFAA}" destId="{05075060-62A7-4A92-8DAA-85CED88126D8}" srcOrd="2" destOrd="0" presId="urn:microsoft.com/office/officeart/2005/8/layout/chevron1"/>
    <dgm:cxn modelId="{9286DCE5-67B4-472F-8D45-4B51FFB83FB5}" type="presParOf" srcId="{7DDA962C-D55A-4D3F-A4F5-9BB4EF20CFAA}" destId="{263A0028-1E25-4772-8492-D8EAC22EA1D4}" srcOrd="3" destOrd="0" presId="urn:microsoft.com/office/officeart/2005/8/layout/chevron1"/>
    <dgm:cxn modelId="{1E3EA4FE-3152-4C95-B44F-8567BA420AED}" type="presParOf" srcId="{7DDA962C-D55A-4D3F-A4F5-9BB4EF20CFAA}" destId="{DD72C0D6-38C0-4B2C-844E-619B2A5BECC1}" srcOrd="4" destOrd="0" presId="urn:microsoft.com/office/officeart/2005/8/layout/chevron1"/>
    <dgm:cxn modelId="{564052FF-C8FA-4D2D-84DD-39DC5E312EB4}" type="presParOf" srcId="{7DDA962C-D55A-4D3F-A4F5-9BB4EF20CFAA}" destId="{B599F62C-493B-4561-99DF-4DBC38179566}" srcOrd="5" destOrd="0" presId="urn:microsoft.com/office/officeart/2005/8/layout/chevron1"/>
    <dgm:cxn modelId="{A700709C-EF80-4326-A50D-FD3F4E241117}" type="presParOf" srcId="{7DDA962C-D55A-4D3F-A4F5-9BB4EF20CFAA}" destId="{F1F56B99-41A8-4421-A089-715CC66832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2AFFC-BD39-4C17-A231-AF777D10DD10}">
      <dsp:nvSpPr>
        <dsp:cNvPr id="0" name=""/>
        <dsp:cNvSpPr/>
      </dsp:nvSpPr>
      <dsp:spPr>
        <a:xfrm>
          <a:off x="1991" y="1237060"/>
          <a:ext cx="2426885" cy="97075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  <a:sp3d extrusionH="28000" prstMaterial="matte"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Hospital</a:t>
          </a:r>
          <a:endParaRPr lang="en-IN" sz="2200" kern="1200" dirty="0"/>
        </a:p>
      </dsp:txBody>
      <dsp:txXfrm>
        <a:off x="487368" y="1237060"/>
        <a:ext cx="1456131" cy="970754"/>
      </dsp:txXfrm>
    </dsp:sp>
    <dsp:sp modelId="{05DD4261-6765-4C6C-8943-106E30C7178E}">
      <dsp:nvSpPr>
        <dsp:cNvPr id="0" name=""/>
        <dsp:cNvSpPr/>
      </dsp:nvSpPr>
      <dsp:spPr>
        <a:xfrm>
          <a:off x="2186188" y="1237060"/>
          <a:ext cx="2426885" cy="970754"/>
        </a:xfrm>
        <a:prstGeom prst="chevron">
          <a:avLst/>
        </a:prstGeom>
        <a:solidFill>
          <a:schemeClr val="accent3">
            <a:hueOff val="-6164083"/>
            <a:satOff val="6281"/>
            <a:lumOff val="-1177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  <a:sp3d extrusionH="28000" prstMaterial="matte"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Households</a:t>
          </a:r>
          <a:endParaRPr lang="en-IN" sz="2200" kern="1200" dirty="0"/>
        </a:p>
      </dsp:txBody>
      <dsp:txXfrm>
        <a:off x="2671565" y="1237060"/>
        <a:ext cx="1456131" cy="970754"/>
      </dsp:txXfrm>
    </dsp:sp>
    <dsp:sp modelId="{F2017ACB-50C5-4A09-A6BD-77F78D533DB3}">
      <dsp:nvSpPr>
        <dsp:cNvPr id="0" name=""/>
        <dsp:cNvSpPr/>
      </dsp:nvSpPr>
      <dsp:spPr>
        <a:xfrm>
          <a:off x="4370385" y="1237060"/>
          <a:ext cx="2426885" cy="970754"/>
        </a:xfrm>
        <a:prstGeom prst="chevron">
          <a:avLst/>
        </a:prstGeom>
        <a:solidFill>
          <a:schemeClr val="accent3">
            <a:hueOff val="-12328166"/>
            <a:satOff val="12562"/>
            <a:lumOff val="-2354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  <a:sp3d extrusionH="28000" prstMaterial="matte"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smtClean="0"/>
            <a:t>Old age homes </a:t>
          </a:r>
          <a:endParaRPr lang="en-IN" sz="2200" kern="1200" dirty="0"/>
        </a:p>
      </dsp:txBody>
      <dsp:txXfrm>
        <a:off x="4855762" y="1237060"/>
        <a:ext cx="1456131" cy="970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9A5A0-BC25-4E3B-8DC6-D7B42FB92663}">
      <dsp:nvSpPr>
        <dsp:cNvPr id="0" name=""/>
        <dsp:cNvSpPr/>
      </dsp:nvSpPr>
      <dsp:spPr>
        <a:xfrm>
          <a:off x="3153" y="1355250"/>
          <a:ext cx="1835933" cy="73437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Buy the product at store</a:t>
          </a:r>
        </a:p>
      </dsp:txBody>
      <dsp:txXfrm>
        <a:off x="370340" y="1355250"/>
        <a:ext cx="1101560" cy="734373"/>
      </dsp:txXfrm>
    </dsp:sp>
    <dsp:sp modelId="{05075060-62A7-4A92-8DAA-85CED88126D8}">
      <dsp:nvSpPr>
        <dsp:cNvPr id="0" name=""/>
        <dsp:cNvSpPr/>
      </dsp:nvSpPr>
      <dsp:spPr>
        <a:xfrm>
          <a:off x="1655494" y="1355250"/>
          <a:ext cx="1835933" cy="73437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Online stores</a:t>
          </a:r>
        </a:p>
      </dsp:txBody>
      <dsp:txXfrm>
        <a:off x="2022681" y="1355250"/>
        <a:ext cx="1101560" cy="734373"/>
      </dsp:txXfrm>
    </dsp:sp>
    <dsp:sp modelId="{DD72C0D6-38C0-4B2C-844E-619B2A5BECC1}">
      <dsp:nvSpPr>
        <dsp:cNvPr id="0" name=""/>
        <dsp:cNvSpPr/>
      </dsp:nvSpPr>
      <dsp:spPr>
        <a:xfrm>
          <a:off x="3307834" y="1355250"/>
          <a:ext cx="1835933" cy="73437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Retail store</a:t>
          </a:r>
        </a:p>
      </dsp:txBody>
      <dsp:txXfrm>
        <a:off x="3675021" y="1355250"/>
        <a:ext cx="1101560" cy="734373"/>
      </dsp:txXfrm>
    </dsp:sp>
    <dsp:sp modelId="{F1F56B99-41A8-4421-A089-715CC66832D0}">
      <dsp:nvSpPr>
        <dsp:cNvPr id="0" name=""/>
        <dsp:cNvSpPr/>
      </dsp:nvSpPr>
      <dsp:spPr>
        <a:xfrm>
          <a:off x="4960174" y="1355250"/>
          <a:ext cx="1835933" cy="73437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Marketing with hospitals</a:t>
          </a:r>
          <a:endParaRPr lang="en-IN" sz="1700" kern="1200" dirty="0"/>
        </a:p>
      </dsp:txBody>
      <dsp:txXfrm>
        <a:off x="5327361" y="1355250"/>
        <a:ext cx="1101560" cy="734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8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6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33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03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41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50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4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257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5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9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27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0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0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33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4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02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ww.amazon.com/LiveFine-Automatic-Dispenser-Electronic-Medication/dp/B00FL623G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SMART MEDICAL KIT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ACE ENGINEERING COLLEGE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75" y="3842503"/>
            <a:ext cx="1495425" cy="1133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77000" y="304800"/>
            <a:ext cx="1897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EXCITE 2K19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9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299955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14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Model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526232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7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dirty="0"/>
              <a:t>Making charges include sensors which costs 	around: </a:t>
            </a:r>
            <a:r>
              <a:rPr lang="en-US" dirty="0" err="1"/>
              <a:t>Rs</a:t>
            </a:r>
            <a:r>
              <a:rPr lang="en-US" dirty="0"/>
              <a:t> </a:t>
            </a:r>
            <a:r>
              <a:rPr lang="en-US" dirty="0" smtClean="0"/>
              <a:t>3000.</a:t>
            </a:r>
            <a:endParaRPr lang="en-US" dirty="0"/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Labor cost per unit : </a:t>
            </a:r>
            <a:r>
              <a:rPr lang="en-US" dirty="0" smtClean="0"/>
              <a:t>500</a:t>
            </a:r>
            <a:endParaRPr lang="en-US" dirty="0"/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Cost per unit: </a:t>
            </a:r>
            <a:r>
              <a:rPr lang="en-US" dirty="0" err="1"/>
              <a:t>Rs</a:t>
            </a:r>
            <a:r>
              <a:rPr lang="en-US" dirty="0"/>
              <a:t> 3500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Selling Prize: </a:t>
            </a:r>
            <a:r>
              <a:rPr lang="en-US" dirty="0" err="1"/>
              <a:t>Rs</a:t>
            </a:r>
            <a:r>
              <a:rPr lang="en-US" dirty="0"/>
              <a:t> 6000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Our monthly revenue around: RS </a:t>
            </a:r>
            <a:r>
              <a:rPr lang="en-US" dirty="0" smtClean="0"/>
              <a:t>3,60,000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8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TECHNOLOGY &amp; MATERIAL COST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" b="3583"/>
          <a:stretch/>
        </p:blipFill>
        <p:spPr>
          <a:xfrm>
            <a:off x="1143356" y="2219205"/>
            <a:ext cx="6745050" cy="3114796"/>
          </a:xfrm>
        </p:spPr>
      </p:pic>
      <p:sp>
        <p:nvSpPr>
          <p:cNvPr id="5" name="TextBox 4"/>
          <p:cNvSpPr txBox="1"/>
          <p:nvPr/>
        </p:nvSpPr>
        <p:spPr>
          <a:xfrm>
            <a:off x="1143356" y="5486400"/>
            <a:ext cx="3776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en-IN" dirty="0" smtClean="0"/>
              <a:t> – </a:t>
            </a:r>
            <a:r>
              <a:rPr lang="en-IN" dirty="0" err="1" smtClean="0"/>
              <a:t>Arduino</a:t>
            </a:r>
            <a:r>
              <a:rPr lang="en-IN" dirty="0" smtClean="0"/>
              <a:t> platform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55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 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550989"/>
              </p:ext>
            </p:extLst>
          </p:nvPr>
        </p:nvGraphicFramePr>
        <p:xfrm>
          <a:off x="762000" y="2438400"/>
          <a:ext cx="7620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26670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 OF THE STUDENT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QUALIFICATION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N.SAI SATHYAK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B.TECH III YEAR, 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EXECUTOR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R.DIVYA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B.TECH III YEAR, CSE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EXECUTOR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P.THARUN 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B.TECH III YEAR, ECE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CODING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LENDALE RUSHALI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B.TECH III YEAR, CSE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CODING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1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:\Users\rushali\Desktop\thank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558" y="533400"/>
            <a:ext cx="8018188" cy="579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74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15336"/>
            <a:ext cx="7239000" cy="4952063"/>
          </a:xfrm>
        </p:spPr>
      </p:pic>
    </p:spTree>
    <p:extLst>
      <p:ext uri="{BB962C8B-B14F-4D97-AF65-F5344CB8AC3E}">
        <p14:creationId xmlns:p14="http://schemas.microsoft.com/office/powerpoint/2010/main" val="33849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799" y="2490135"/>
            <a:ext cx="3860801" cy="21580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b="1" dirty="0" smtClean="0">
              <a:latin typeface="HP Simplified Light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b="1" dirty="0">
              <a:latin typeface="HP Simplified Light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latin typeface="HP Simplified Light" pitchFamily="34" charset="0"/>
                <a:cs typeface="Times New Roman" pitchFamily="18" charset="0"/>
              </a:rPr>
              <a:t>To </a:t>
            </a:r>
            <a:r>
              <a:rPr lang="en-IN" b="1" dirty="0">
                <a:latin typeface="HP Simplified Light" pitchFamily="34" charset="0"/>
                <a:cs typeface="Times New Roman" pitchFamily="18" charset="0"/>
              </a:rPr>
              <a:t>handle the problem of “absentia” faced by people these days.</a:t>
            </a:r>
            <a:br>
              <a:rPr lang="en-IN" b="1" dirty="0">
                <a:latin typeface="HP Simplified Light" pitchFamily="34" charset="0"/>
                <a:cs typeface="Times New Roman" pitchFamily="18" charset="0"/>
              </a:rPr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51" y="2971800"/>
            <a:ext cx="25717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599" y="2490135"/>
            <a:ext cx="3937001" cy="1777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device is to help the user about their particular medication timings.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90135"/>
            <a:ext cx="3057525" cy="177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DISCRIPTION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automatic and user friendly device. It alerts the user regarding the medication timings accordingly. It also  warns the user about the capacity of the container.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7" descr="20190119_0918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4038600"/>
            <a:ext cx="6261462" cy="2286000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4056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CIRCUIT</a:t>
            </a:r>
            <a:endParaRPr lang="en-IN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6866" y="2490788"/>
            <a:ext cx="6900333" cy="3605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39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PRODUCT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5181600"/>
            <a:ext cx="6798736" cy="753532"/>
          </a:xfrm>
        </p:spPr>
        <p:txBody>
          <a:bodyPr>
            <a:normAutofit lnSpcReduction="10000"/>
          </a:bodyPr>
          <a:lstStyle/>
          <a:p>
            <a:r>
              <a:rPr lang="en-IN" dirty="0">
                <a:hlinkClick r:id="rId2"/>
              </a:rPr>
              <a:t>https://www.amazon.com/LiveFine-Automatic-Dispenser-Electronic-Medication/dp/B00FL623G2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438400"/>
            <a:ext cx="3810000" cy="26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8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602" y="533401"/>
            <a:ext cx="6798734" cy="838200"/>
          </a:xfrm>
        </p:spPr>
        <p:txBody>
          <a:bodyPr/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pic>
        <p:nvPicPr>
          <p:cNvPr id="4" name="Content Placeholder 5" descr="medical project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6602" y="1219200"/>
            <a:ext cx="6900598" cy="510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95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BLOCK DIAGRAM OF PROTOTYPE</a:t>
            </a:r>
            <a:endParaRPr lang="en-IN" dirty="0"/>
          </a:p>
        </p:txBody>
      </p:sp>
      <p:pic>
        <p:nvPicPr>
          <p:cNvPr id="4" name="Picture 10" descr="https://documents.lucidchart.com/documents/bec8ed23-9fa7-4d9f-a55f-769fa1cdd85a/pages/0_0?a=787&amp;x=144&amp;y=-793&amp;w=792&amp;h=726&amp;store=1&amp;accept=image%2F*&amp;auth=LCA%207faa94a970efe6e9ea1a5705c6665b728369b5c8-ts%3D156083825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362200"/>
            <a:ext cx="6680200" cy="3757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79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BLOCK DIAGRAM OF PRODUCT</a:t>
            </a:r>
            <a:endParaRPr lang="en-IN" dirty="0"/>
          </a:p>
        </p:txBody>
      </p:sp>
      <p:pic>
        <p:nvPicPr>
          <p:cNvPr id="4" name="Picture 2" descr="https://documents.lucidchart.com/documents/bec8ed23-9fa7-4d9f-a55f-769fa1cdd85a/pages/0_0?a=922&amp;x=-174&amp;y=-792&amp;w=1188&amp;h=704&amp;store=1&amp;accept=image%2F*&amp;auth=LCA%20a5ad3e7297850a00749f758c464174bbc41bcccf-ts%3D156083825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438400"/>
            <a:ext cx="7620000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78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747</TotalTime>
  <Words>163</Words>
  <Application>Microsoft Office PowerPoint</Application>
  <PresentationFormat>On-screen Show (4:3)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Garamond</vt:lpstr>
      <vt:lpstr>HP Simplified Light</vt:lpstr>
      <vt:lpstr>Times New Roman</vt:lpstr>
      <vt:lpstr>Wingdings</vt:lpstr>
      <vt:lpstr>Organic</vt:lpstr>
      <vt:lpstr>SMART MEDICAL KIT</vt:lpstr>
      <vt:lpstr>PROBLEM STATEMENT</vt:lpstr>
      <vt:lpstr>SOLUTION</vt:lpstr>
      <vt:lpstr>PRODUCT DISCRIPTION</vt:lpstr>
      <vt:lpstr>PRODUCT CIRCUIT</vt:lpstr>
      <vt:lpstr>EXISTING PRODUCT</vt:lpstr>
      <vt:lpstr>FLOW CHART</vt:lpstr>
      <vt:lpstr>BLOCK DIAGRAM OF PROTOTYPE</vt:lpstr>
      <vt:lpstr>BLOCK DIAGRAM OF PRODUCT</vt:lpstr>
      <vt:lpstr>MARKET</vt:lpstr>
      <vt:lpstr>Revenue Model </vt:lpstr>
      <vt:lpstr>FINANCE</vt:lpstr>
      <vt:lpstr>TECHNOLOGY &amp; MATERIAL COST</vt:lpstr>
      <vt:lpstr>TEAM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MEDICAL KIT</dc:title>
  <dc:creator>SATHYAK SK</dc:creator>
  <cp:lastModifiedBy>SATHYAK SK</cp:lastModifiedBy>
  <cp:revision>15</cp:revision>
  <dcterms:created xsi:type="dcterms:W3CDTF">2006-08-16T00:00:00Z</dcterms:created>
  <dcterms:modified xsi:type="dcterms:W3CDTF">2019-06-26T18:59:01Z</dcterms:modified>
</cp:coreProperties>
</file>