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77" r:id="rId4"/>
    <p:sldId id="275" r:id="rId5"/>
    <p:sldId id="271" r:id="rId6"/>
    <p:sldId id="259" r:id="rId7"/>
    <p:sldId id="262" r:id="rId8"/>
    <p:sldId id="273" r:id="rId9"/>
    <p:sldId id="26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u rachuri" initials="ar" lastIdx="1" clrIdx="0">
    <p:extLst>
      <p:ext uri="{19B8F6BF-5375-455C-9EA6-DF929625EA0E}">
        <p15:presenceInfo xmlns="" xmlns:p15="http://schemas.microsoft.com/office/powerpoint/2012/main" userId="0c934c8bd5b62c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204" y="1072879"/>
            <a:ext cx="8911687" cy="191291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chemeClr val="accent5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HARVEST GUARD</a:t>
            </a:r>
            <a:br>
              <a:rPr lang="en-IN" sz="4400" b="1" dirty="0" smtClean="0">
                <a:solidFill>
                  <a:schemeClr val="accent5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IN" sz="2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more than a just security</a:t>
            </a:r>
            <a:endParaRPr lang="en-IN" sz="4400" b="1" dirty="0">
              <a:solidFill>
                <a:schemeClr val="accent5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AutoShape 2" descr="Image result for security in farms after harv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Gousia\Desktop\0.78720200_1530797601_on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09" y="2866029"/>
            <a:ext cx="4299045" cy="37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pantnagarbioplanttech.com/img/turmeric-cultivat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31" y="2756847"/>
            <a:ext cx="5213208" cy="383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5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5" y="624110"/>
            <a:ext cx="9768577" cy="1280890"/>
          </a:xfrm>
        </p:spPr>
        <p:txBody>
          <a:bodyPr/>
          <a:lstStyle/>
          <a:p>
            <a:r>
              <a:rPr lang="en-IN" sz="40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Security Alert –Team:</a:t>
            </a:r>
            <a:endParaRPr lang="en-IN" sz="4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86" y="1973179"/>
            <a:ext cx="9649308" cy="355373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B . Tejasri – CSE 3</a:t>
            </a:r>
            <a:r>
              <a:rPr lang="en-IN" sz="2800" b="1" baseline="30000" dirty="0" smtClean="0"/>
              <a:t>rd</a:t>
            </a:r>
            <a:r>
              <a:rPr lang="en-IN" sz="2800" b="1" dirty="0" smtClean="0"/>
              <a:t> year</a:t>
            </a:r>
          </a:p>
          <a:p>
            <a:r>
              <a:rPr lang="en-IN" sz="2800" b="1" dirty="0" smtClean="0"/>
              <a:t>Parveen begum – CSE 3</a:t>
            </a:r>
            <a:r>
              <a:rPr lang="en-IN" sz="2800" b="1" baseline="30000" dirty="0" smtClean="0"/>
              <a:t>rd</a:t>
            </a:r>
            <a:r>
              <a:rPr lang="en-IN" sz="2800" b="1" dirty="0" smtClean="0"/>
              <a:t> year</a:t>
            </a:r>
          </a:p>
          <a:p>
            <a:r>
              <a:rPr lang="en-IN" sz="2800" b="1" dirty="0" smtClean="0"/>
              <a:t>Rachuri.Ashwini – CSE 3</a:t>
            </a:r>
            <a:r>
              <a:rPr lang="en-IN" sz="2800" b="1" baseline="30000" dirty="0" smtClean="0"/>
              <a:t>rd</a:t>
            </a:r>
            <a:r>
              <a:rPr lang="en-IN" sz="2800" b="1" dirty="0" smtClean="0"/>
              <a:t> year</a:t>
            </a:r>
          </a:p>
          <a:p>
            <a:r>
              <a:rPr lang="en-IN" sz="2800" b="1" dirty="0" smtClean="0"/>
              <a:t>P.Chandrika – CSE 3</a:t>
            </a:r>
            <a:r>
              <a:rPr lang="en-IN" sz="2800" b="1" baseline="30000" dirty="0" smtClean="0"/>
              <a:t>rd</a:t>
            </a:r>
            <a:r>
              <a:rPr lang="en-IN" sz="2800" b="1" dirty="0" smtClean="0"/>
              <a:t> year</a:t>
            </a: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993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436" y="1555845"/>
            <a:ext cx="8837759" cy="39510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 smtClean="0"/>
          </a:p>
          <a:p>
            <a:r>
              <a:rPr lang="en-IN" sz="3200" b="1" dirty="0" smtClean="0"/>
              <a:t>Burglary of harvested crops in the farm fields.</a:t>
            </a:r>
            <a:endParaRPr lang="en-IN" sz="3200" b="1" dirty="0"/>
          </a:p>
          <a:p>
            <a:r>
              <a:rPr lang="en-IN" sz="3200" b="1" dirty="0" smtClean="0"/>
              <a:t>Identification of burglary and reporting have become a major issue today.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6097" y="624110"/>
            <a:ext cx="9648516" cy="128089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Arial Rounded MT Bold" pitchFamily="34" charset="0"/>
              </a:rPr>
              <a:t>Problem:</a:t>
            </a:r>
            <a:endParaRPr lang="en-IN" sz="4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43" y="624110"/>
            <a:ext cx="9634869" cy="128089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Arial Rounded MT Bold" pitchFamily="34" charset="0"/>
              </a:rPr>
              <a:t>Problems occured:</a:t>
            </a:r>
            <a:endParaRPr lang="en-IN" sz="4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58" y="1505803"/>
            <a:ext cx="9853233" cy="3777622"/>
          </a:xfrm>
        </p:spPr>
        <p:txBody>
          <a:bodyPr>
            <a:normAutofit/>
          </a:bodyPr>
          <a:lstStyle/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Some quintals of  onions were theft in Chhattisgarh which caused a lot of </a:t>
            </a:r>
            <a:r>
              <a:rPr lang="en-IN" sz="2400" b="1" dirty="0" smtClean="0"/>
              <a:t>loss to a farmer.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A</a:t>
            </a:r>
            <a:r>
              <a:rPr lang="en-IN" sz="2400" b="1" dirty="0" smtClean="0"/>
              <a:t>pproximately </a:t>
            </a:r>
            <a:r>
              <a:rPr lang="en-IN" sz="2400" b="1" dirty="0"/>
              <a:t>400 kilograms of </a:t>
            </a:r>
            <a:r>
              <a:rPr lang="en-IN" sz="2400" b="1" dirty="0" smtClean="0"/>
              <a:t>garlic </a:t>
            </a:r>
            <a:r>
              <a:rPr lang="en-IN" sz="2400" b="1" dirty="0"/>
              <a:t>was stolen from a </a:t>
            </a:r>
            <a:r>
              <a:rPr lang="en-IN" sz="2400" b="1" dirty="0" smtClean="0"/>
              <a:t>farm.</a:t>
            </a:r>
            <a:endParaRPr lang="en-IN" sz="2400" b="1" dirty="0"/>
          </a:p>
          <a:p>
            <a:endParaRPr lang="en-IN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8" descr="Image result for onions theft in chhattisgar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37" y="3883711"/>
            <a:ext cx="4840495" cy="27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28" y="3883711"/>
            <a:ext cx="5012870" cy="272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8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24110"/>
            <a:ext cx="9675813" cy="12808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Arial Rounded MT Bold" pitchFamily="34" charset="0"/>
              </a:rPr>
              <a:t>Traditional method used by farmers:</a:t>
            </a:r>
            <a:endParaRPr lang="en-IN" sz="4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504" y="2133600"/>
            <a:ext cx="9703108" cy="377762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farmers are habituated to protect their crop by staying at the fields over night.</a:t>
            </a:r>
          </a:p>
          <a:p>
            <a:pPr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it may not always be possible to monitor for 24 by 7.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097" y="624110"/>
            <a:ext cx="9648516" cy="12808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Arial Rounded MT Bold" pitchFamily="34" charset="0"/>
              </a:rPr>
              <a:t>Our Solution:</a:t>
            </a:r>
            <a:endParaRPr lang="en-IN" sz="4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0" y="1528549"/>
            <a:ext cx="10044302" cy="438267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ndara" pitchFamily="34" charset="0"/>
              </a:rPr>
              <a:t>A device which detects  a person whether he is authorized or unauthorized in a specific area.</a:t>
            </a:r>
          </a:p>
          <a:p>
            <a:r>
              <a:rPr lang="en-IN" sz="2800" b="1" dirty="0" smtClean="0">
                <a:latin typeface="Candara" pitchFamily="34" charset="0"/>
              </a:rPr>
              <a:t>If the device detects an unauthorized person it makes sounds with a large alarm and an immediate message is sent to the owner.</a:t>
            </a:r>
            <a:endParaRPr lang="en-IN" sz="2800" b="1" dirty="0">
              <a:latin typeface="Candara" pitchFamily="34" charset="0"/>
            </a:endParaRPr>
          </a:p>
        </p:txBody>
      </p:sp>
      <p:pic>
        <p:nvPicPr>
          <p:cNvPr id="3076" name="Picture 4" descr="Image result for camera detecting thieves in fa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63" y="4176215"/>
            <a:ext cx="4299045" cy="26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stealing onions in godow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Image result for stealing onions in godow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Image result for stealing onions in godow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14" y="4176215"/>
            <a:ext cx="5280783" cy="264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Visual of product :</a:t>
            </a: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2000" b="1" i="1" dirty="0">
                <a:latin typeface="+mn-lt"/>
              </a:rPr>
              <a:t>T</a:t>
            </a:r>
            <a:r>
              <a:rPr lang="en-IN" sz="2000" b="1" i="1" dirty="0" smtClean="0">
                <a:latin typeface="+mn-lt"/>
              </a:rPr>
              <a:t>o help people to secure their goods</a:t>
            </a:r>
            <a:endParaRPr lang="en-IN" sz="2000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859" y="1696871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Provides security 24 by 7</a:t>
            </a:r>
          </a:p>
          <a:p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Instant message to the police and the owner</a:t>
            </a:r>
          </a:p>
          <a:p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Immediate alarm</a:t>
            </a:r>
          </a:p>
          <a:p>
            <a:pPr marL="0" indent="0">
              <a:buNone/>
            </a:pP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Image result for al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257" y="3802607"/>
            <a:ext cx="2743199" cy="257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olice with 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1" y="3889611"/>
            <a:ext cx="3016156" cy="24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071" y="624110"/>
            <a:ext cx="9556542" cy="1280890"/>
          </a:xfrm>
        </p:spPr>
        <p:txBody>
          <a:bodyPr/>
          <a:lstStyle/>
          <a:p>
            <a:r>
              <a:rPr lang="en-IN" sz="40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Marketing plan:</a:t>
            </a:r>
            <a:endParaRPr lang="en-IN" sz="4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Offline stores</a:t>
            </a:r>
          </a:p>
          <a:p>
            <a:r>
              <a:rPr lang="en-IN" sz="2800" b="1" dirty="0" smtClean="0"/>
              <a:t>Online stores like amazon , flipkart  ,…..</a:t>
            </a:r>
          </a:p>
          <a:p>
            <a:r>
              <a:rPr lang="en-IN" sz="2800" b="1" dirty="0" smtClean="0"/>
              <a:t>We promote our product through advertisements  like tv adds , news paper etc</a:t>
            </a:r>
          </a:p>
          <a:p>
            <a:pPr marL="0" indent="0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179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Arial Rounded MT Bold" pitchFamily="34" charset="0"/>
                <a:cs typeface="Aharoni" pitchFamily="2" charset="-79"/>
              </a:rPr>
              <a:t>Revenue</a:t>
            </a:r>
            <a:r>
              <a:rPr lang="en-IN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smtClean="0">
                <a:solidFill>
                  <a:srgbClr val="FF0000"/>
                </a:solidFill>
                <a:latin typeface="Arial Rounded MT Bold" pitchFamily="34" charset="0"/>
                <a:cs typeface="Aharoni" pitchFamily="2" charset="-79"/>
              </a:rPr>
              <a:t>model</a:t>
            </a:r>
            <a:r>
              <a:rPr lang="en-IN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: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3178"/>
            <a:ext cx="8915400" cy="3938043"/>
          </a:xfrm>
        </p:spPr>
        <p:txBody>
          <a:bodyPr>
            <a:normAutofit/>
          </a:bodyPr>
          <a:lstStyle/>
          <a:p>
            <a:r>
              <a:rPr lang="en-IN" sz="2400" b="1" dirty="0"/>
              <a:t>C</a:t>
            </a:r>
            <a:r>
              <a:rPr lang="en-IN" sz="2400" b="1" dirty="0" smtClean="0"/>
              <a:t>ost of materials : 5000/-</a:t>
            </a:r>
          </a:p>
          <a:p>
            <a:r>
              <a:rPr lang="en-IN" sz="2400" b="1" dirty="0" smtClean="0"/>
              <a:t>Cost of labour : 100/-</a:t>
            </a:r>
          </a:p>
          <a:p>
            <a:r>
              <a:rPr lang="en-IN" sz="2400" b="1" dirty="0" smtClean="0"/>
              <a:t>Desired profit : 10% on each product – 510/-</a:t>
            </a:r>
          </a:p>
          <a:p>
            <a:r>
              <a:rPr lang="en-IN" sz="2400" b="1" dirty="0" smtClean="0"/>
              <a:t>Total cost (each product) </a:t>
            </a:r>
            <a:r>
              <a:rPr lang="en-IN" sz="2400" b="1" smtClean="0"/>
              <a:t>– </a:t>
            </a:r>
            <a:r>
              <a:rPr lang="en-IN" sz="2400" b="1" smtClean="0"/>
              <a:t>600</a:t>
            </a:r>
            <a:r>
              <a:rPr lang="en-IN" sz="2400" b="1" smtClean="0"/>
              <a:t>0</a:t>
            </a:r>
            <a:r>
              <a:rPr lang="en-IN" sz="2400" b="1" dirty="0" smtClean="0"/>
              <a:t>/-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143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Arial Rounded MT Bold" pitchFamily="34" charset="0"/>
              </a:rPr>
              <a:t>Financial plan:</a:t>
            </a:r>
            <a:br>
              <a:rPr lang="en-IN" sz="4000" b="1" dirty="0" smtClean="0">
                <a:solidFill>
                  <a:srgbClr val="FF0000"/>
                </a:solidFill>
                <a:latin typeface="Arial Rounded MT Bold" pitchFamily="34" charset="0"/>
              </a:rPr>
            </a:br>
            <a:endParaRPr lang="en-IN" sz="4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8589"/>
            <a:ext cx="8915400" cy="4162633"/>
          </a:xfrm>
        </p:spPr>
        <p:txBody>
          <a:bodyPr>
            <a:noAutofit/>
          </a:bodyPr>
          <a:lstStyle/>
          <a:p>
            <a:endParaRPr lang="en-IN" sz="2400" b="1" dirty="0" smtClean="0"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Equity shares:5 lakhs</a:t>
            </a:r>
          </a:p>
          <a:p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Loan under govt scheme:5 lakhs</a:t>
            </a:r>
          </a:p>
          <a:p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Total expenses:1 lakhs</a:t>
            </a:r>
          </a:p>
          <a:p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Start up total budget:10 lakhs</a:t>
            </a:r>
          </a:p>
          <a:p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IN" sz="2400" b="1" baseline="30000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st</a:t>
            </a:r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year revenue:5 lakhs</a:t>
            </a:r>
          </a:p>
          <a:p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IN" sz="2400" b="1" baseline="30000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nd</a:t>
            </a:r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year revenue : up to 10lakhs</a:t>
            </a:r>
          </a:p>
          <a:p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IN" sz="2400" b="1" baseline="30000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rd</a:t>
            </a:r>
            <a:r>
              <a:rPr lang="en-IN" sz="2400" b="1" dirty="0" smtClean="0"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 year revenue : up to 20 lakhs</a:t>
            </a:r>
            <a:endParaRPr lang="en-IN" sz="2400" b="1" dirty="0">
              <a:latin typeface="Century Gothic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1379</TotalTime>
  <Words>289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HARVEST GUARD more than a just security</vt:lpstr>
      <vt:lpstr>Problem:</vt:lpstr>
      <vt:lpstr>Problems occured:</vt:lpstr>
      <vt:lpstr>Traditional method used by farmers:</vt:lpstr>
      <vt:lpstr>Our Solution:</vt:lpstr>
      <vt:lpstr>Visual of product : To help people to secure their goods</vt:lpstr>
      <vt:lpstr>Marketing plan:</vt:lpstr>
      <vt:lpstr>Revenue model:</vt:lpstr>
      <vt:lpstr>Financial plan: </vt:lpstr>
      <vt:lpstr>Security Alert –Team: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 rachuri</dc:creator>
  <cp:lastModifiedBy>Gousia</cp:lastModifiedBy>
  <cp:revision>93</cp:revision>
  <dcterms:created xsi:type="dcterms:W3CDTF">2019-05-26T09:58:10Z</dcterms:created>
  <dcterms:modified xsi:type="dcterms:W3CDTF">2019-06-27T10:39:55Z</dcterms:modified>
</cp:coreProperties>
</file>