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2" r:id="rId1"/>
  </p:sldMasterIdLst>
  <p:notesMasterIdLst>
    <p:notesMasterId r:id="rId18"/>
  </p:notesMasterIdLst>
  <p:sldIdLst>
    <p:sldId id="320" r:id="rId2"/>
    <p:sldId id="321" r:id="rId3"/>
    <p:sldId id="322" r:id="rId4"/>
    <p:sldId id="332" r:id="rId5"/>
    <p:sldId id="336" r:id="rId6"/>
    <p:sldId id="324" r:id="rId7"/>
    <p:sldId id="325" r:id="rId8"/>
    <p:sldId id="333" r:id="rId9"/>
    <p:sldId id="334" r:id="rId10"/>
    <p:sldId id="335" r:id="rId11"/>
    <p:sldId id="327" r:id="rId12"/>
    <p:sldId id="326" r:id="rId13"/>
    <p:sldId id="328" r:id="rId14"/>
    <p:sldId id="329" r:id="rId15"/>
    <p:sldId id="331" r:id="rId16"/>
    <p:sldId id="33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6" autoAdjust="0"/>
    <p:restoredTop sz="82375" autoAdjust="0"/>
  </p:normalViewPr>
  <p:slideViewPr>
    <p:cSldViewPr snapToGrid="0">
      <p:cViewPr varScale="1">
        <p:scale>
          <a:sx n="59" d="100"/>
          <a:sy n="59" d="100"/>
        </p:scale>
        <p:origin x="3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2F9BD-ACE9-44FF-887D-7ACEEB86A6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998978-2393-4221-B372-0E5E9C23ACED}">
      <dgm:prSet/>
      <dgm:spPr/>
      <dgm:t>
        <a:bodyPr/>
        <a:lstStyle/>
        <a:p>
          <a:pPr>
            <a:defRPr cap="all"/>
          </a:pPr>
          <a:r>
            <a:rPr lang="en-IN"/>
            <a:t>Revenue through sales .</a:t>
          </a:r>
          <a:endParaRPr lang="en-US"/>
        </a:p>
      </dgm:t>
    </dgm:pt>
    <dgm:pt modelId="{8AAD0C5D-FCC7-412B-8222-9AB8001909A2}" type="parTrans" cxnId="{3D98D910-3BBA-45CA-9A09-84C72E454588}">
      <dgm:prSet/>
      <dgm:spPr/>
      <dgm:t>
        <a:bodyPr/>
        <a:lstStyle/>
        <a:p>
          <a:endParaRPr lang="en-US"/>
        </a:p>
      </dgm:t>
    </dgm:pt>
    <dgm:pt modelId="{3272F48F-533B-4C76-9ED0-0801C4A3EA68}" type="sibTrans" cxnId="{3D98D910-3BBA-45CA-9A09-84C72E454588}">
      <dgm:prSet/>
      <dgm:spPr/>
      <dgm:t>
        <a:bodyPr/>
        <a:lstStyle/>
        <a:p>
          <a:endParaRPr lang="en-US"/>
        </a:p>
      </dgm:t>
    </dgm:pt>
    <dgm:pt modelId="{0DDA9BA5-98B4-4EA2-8027-1C60E69F4DE0}">
      <dgm:prSet/>
      <dgm:spPr/>
      <dgm:t>
        <a:bodyPr/>
        <a:lstStyle/>
        <a:p>
          <a:pPr>
            <a:defRPr cap="all"/>
          </a:pPr>
          <a:r>
            <a:rPr lang="en-IN"/>
            <a:t>Revenue through NGO’S.</a:t>
          </a:r>
          <a:endParaRPr lang="en-US"/>
        </a:p>
      </dgm:t>
    </dgm:pt>
    <dgm:pt modelId="{8EC5FB3D-63B4-482C-8F28-28F868E22CF4}" type="parTrans" cxnId="{854ECC33-E3B8-4879-91C6-1652DEABE5F8}">
      <dgm:prSet/>
      <dgm:spPr/>
      <dgm:t>
        <a:bodyPr/>
        <a:lstStyle/>
        <a:p>
          <a:endParaRPr lang="en-US"/>
        </a:p>
      </dgm:t>
    </dgm:pt>
    <dgm:pt modelId="{50D8826B-30D6-4E67-97E8-E0741B29A55E}" type="sibTrans" cxnId="{854ECC33-E3B8-4879-91C6-1652DEABE5F8}">
      <dgm:prSet/>
      <dgm:spPr/>
      <dgm:t>
        <a:bodyPr/>
        <a:lstStyle/>
        <a:p>
          <a:endParaRPr lang="en-US"/>
        </a:p>
      </dgm:t>
    </dgm:pt>
    <dgm:pt modelId="{BE2101A6-A150-49F4-8D0C-4432BEA8BC6F}" type="pres">
      <dgm:prSet presAssocID="{5602F9BD-ACE9-44FF-887D-7ACEEB86A652}" presName="root" presStyleCnt="0">
        <dgm:presLayoutVars>
          <dgm:dir/>
          <dgm:resizeHandles val="exact"/>
        </dgm:presLayoutVars>
      </dgm:prSet>
      <dgm:spPr/>
    </dgm:pt>
    <dgm:pt modelId="{D2D29CA0-6444-4C04-934F-033623B8C369}" type="pres">
      <dgm:prSet presAssocID="{58998978-2393-4221-B372-0E5E9C23ACED}" presName="compNode" presStyleCnt="0"/>
      <dgm:spPr/>
    </dgm:pt>
    <dgm:pt modelId="{112CE643-B572-421C-B98E-EA5E70493ADE}" type="pres">
      <dgm:prSet presAssocID="{58998978-2393-4221-B372-0E5E9C23ACE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0B4B022-08B4-41D6-84E1-9E524C8F843A}" type="pres">
      <dgm:prSet presAssocID="{58998978-2393-4221-B372-0E5E9C23AC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D92EC46-DA81-4945-8D4C-638589B710DB}" type="pres">
      <dgm:prSet presAssocID="{58998978-2393-4221-B372-0E5E9C23ACED}" presName="spaceRect" presStyleCnt="0"/>
      <dgm:spPr/>
    </dgm:pt>
    <dgm:pt modelId="{3C059BDF-544C-4B03-9404-3DC7A0C4176F}" type="pres">
      <dgm:prSet presAssocID="{58998978-2393-4221-B372-0E5E9C23ACED}" presName="textRect" presStyleLbl="revTx" presStyleIdx="0" presStyleCnt="2">
        <dgm:presLayoutVars>
          <dgm:chMax val="1"/>
          <dgm:chPref val="1"/>
        </dgm:presLayoutVars>
      </dgm:prSet>
      <dgm:spPr/>
    </dgm:pt>
    <dgm:pt modelId="{C2EDA12A-6627-432F-9428-BE65E495BC28}" type="pres">
      <dgm:prSet presAssocID="{3272F48F-533B-4C76-9ED0-0801C4A3EA68}" presName="sibTrans" presStyleCnt="0"/>
      <dgm:spPr/>
    </dgm:pt>
    <dgm:pt modelId="{16D0FD3C-7344-4439-BBB0-86A5C8E4BAC5}" type="pres">
      <dgm:prSet presAssocID="{0DDA9BA5-98B4-4EA2-8027-1C60E69F4DE0}" presName="compNode" presStyleCnt="0"/>
      <dgm:spPr/>
    </dgm:pt>
    <dgm:pt modelId="{7B88779B-F5FC-4829-AC28-2C0BF151681C}" type="pres">
      <dgm:prSet presAssocID="{0DDA9BA5-98B4-4EA2-8027-1C60E69F4DE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E7CE9C4-9AE9-4A43-B2C8-BF2054557B5D}" type="pres">
      <dgm:prSet presAssocID="{0DDA9BA5-98B4-4EA2-8027-1C60E69F4D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E228D1E9-6E17-46A2-90FD-35256550627A}" type="pres">
      <dgm:prSet presAssocID="{0DDA9BA5-98B4-4EA2-8027-1C60E69F4DE0}" presName="spaceRect" presStyleCnt="0"/>
      <dgm:spPr/>
    </dgm:pt>
    <dgm:pt modelId="{0E0985F4-E779-478D-A536-8D03A9E9D8A5}" type="pres">
      <dgm:prSet presAssocID="{0DDA9BA5-98B4-4EA2-8027-1C60E69F4DE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D98D910-3BBA-45CA-9A09-84C72E454588}" srcId="{5602F9BD-ACE9-44FF-887D-7ACEEB86A652}" destId="{58998978-2393-4221-B372-0E5E9C23ACED}" srcOrd="0" destOrd="0" parTransId="{8AAD0C5D-FCC7-412B-8222-9AB8001909A2}" sibTransId="{3272F48F-533B-4C76-9ED0-0801C4A3EA68}"/>
    <dgm:cxn modelId="{854ECC33-E3B8-4879-91C6-1652DEABE5F8}" srcId="{5602F9BD-ACE9-44FF-887D-7ACEEB86A652}" destId="{0DDA9BA5-98B4-4EA2-8027-1C60E69F4DE0}" srcOrd="1" destOrd="0" parTransId="{8EC5FB3D-63B4-482C-8F28-28F868E22CF4}" sibTransId="{50D8826B-30D6-4E67-97E8-E0741B29A55E}"/>
    <dgm:cxn modelId="{A2E4858E-3BFC-4B22-8CA8-7A50CCE8FA7D}" type="presOf" srcId="{58998978-2393-4221-B372-0E5E9C23ACED}" destId="{3C059BDF-544C-4B03-9404-3DC7A0C4176F}" srcOrd="0" destOrd="0" presId="urn:microsoft.com/office/officeart/2018/5/layout/IconLeafLabelList"/>
    <dgm:cxn modelId="{A21829E3-09F2-416E-BF60-0E7FF3BD58B5}" type="presOf" srcId="{0DDA9BA5-98B4-4EA2-8027-1C60E69F4DE0}" destId="{0E0985F4-E779-478D-A536-8D03A9E9D8A5}" srcOrd="0" destOrd="0" presId="urn:microsoft.com/office/officeart/2018/5/layout/IconLeafLabelList"/>
    <dgm:cxn modelId="{3B2BC4E7-4DD0-4172-ADF0-8156B9D9F9EE}" type="presOf" srcId="{5602F9BD-ACE9-44FF-887D-7ACEEB86A652}" destId="{BE2101A6-A150-49F4-8D0C-4432BEA8BC6F}" srcOrd="0" destOrd="0" presId="urn:microsoft.com/office/officeart/2018/5/layout/IconLeafLabelList"/>
    <dgm:cxn modelId="{82E98B61-1F93-4E97-BD7D-6FDBB65ADE27}" type="presParOf" srcId="{BE2101A6-A150-49F4-8D0C-4432BEA8BC6F}" destId="{D2D29CA0-6444-4C04-934F-033623B8C369}" srcOrd="0" destOrd="0" presId="urn:microsoft.com/office/officeart/2018/5/layout/IconLeafLabelList"/>
    <dgm:cxn modelId="{6E3E2EC0-45BC-4117-9C78-8CF4C0FEC7D7}" type="presParOf" srcId="{D2D29CA0-6444-4C04-934F-033623B8C369}" destId="{112CE643-B572-421C-B98E-EA5E70493ADE}" srcOrd="0" destOrd="0" presId="urn:microsoft.com/office/officeart/2018/5/layout/IconLeafLabelList"/>
    <dgm:cxn modelId="{CC82F2D2-E612-45FB-A379-CA08BEF6886E}" type="presParOf" srcId="{D2D29CA0-6444-4C04-934F-033623B8C369}" destId="{70B4B022-08B4-41D6-84E1-9E524C8F843A}" srcOrd="1" destOrd="0" presId="urn:microsoft.com/office/officeart/2018/5/layout/IconLeafLabelList"/>
    <dgm:cxn modelId="{3C51A778-B16F-4719-8BBF-16311F434790}" type="presParOf" srcId="{D2D29CA0-6444-4C04-934F-033623B8C369}" destId="{AD92EC46-DA81-4945-8D4C-638589B710DB}" srcOrd="2" destOrd="0" presId="urn:microsoft.com/office/officeart/2018/5/layout/IconLeafLabelList"/>
    <dgm:cxn modelId="{91AE856C-243E-4A6C-BB06-9151E17967D0}" type="presParOf" srcId="{D2D29CA0-6444-4C04-934F-033623B8C369}" destId="{3C059BDF-544C-4B03-9404-3DC7A0C4176F}" srcOrd="3" destOrd="0" presId="urn:microsoft.com/office/officeart/2018/5/layout/IconLeafLabelList"/>
    <dgm:cxn modelId="{109178C5-F176-4C93-B2A7-B31CC1B367A0}" type="presParOf" srcId="{BE2101A6-A150-49F4-8D0C-4432BEA8BC6F}" destId="{C2EDA12A-6627-432F-9428-BE65E495BC28}" srcOrd="1" destOrd="0" presId="urn:microsoft.com/office/officeart/2018/5/layout/IconLeafLabelList"/>
    <dgm:cxn modelId="{E886D30A-FA99-441C-BCAA-980891B6D767}" type="presParOf" srcId="{BE2101A6-A150-49F4-8D0C-4432BEA8BC6F}" destId="{16D0FD3C-7344-4439-BBB0-86A5C8E4BAC5}" srcOrd="2" destOrd="0" presId="urn:microsoft.com/office/officeart/2018/5/layout/IconLeafLabelList"/>
    <dgm:cxn modelId="{B9B880AC-24BE-46AA-9D95-9A949E294532}" type="presParOf" srcId="{16D0FD3C-7344-4439-BBB0-86A5C8E4BAC5}" destId="{7B88779B-F5FC-4829-AC28-2C0BF151681C}" srcOrd="0" destOrd="0" presId="urn:microsoft.com/office/officeart/2018/5/layout/IconLeafLabelList"/>
    <dgm:cxn modelId="{3D2ADC7C-A5EA-411A-A8C6-CE77F6E5D7C1}" type="presParOf" srcId="{16D0FD3C-7344-4439-BBB0-86A5C8E4BAC5}" destId="{3E7CE9C4-9AE9-4A43-B2C8-BF2054557B5D}" srcOrd="1" destOrd="0" presId="urn:microsoft.com/office/officeart/2018/5/layout/IconLeafLabelList"/>
    <dgm:cxn modelId="{36520F86-D9DE-4C18-BFAC-CB076D076EAB}" type="presParOf" srcId="{16D0FD3C-7344-4439-BBB0-86A5C8E4BAC5}" destId="{E228D1E9-6E17-46A2-90FD-35256550627A}" srcOrd="2" destOrd="0" presId="urn:microsoft.com/office/officeart/2018/5/layout/IconLeafLabelList"/>
    <dgm:cxn modelId="{988F312F-0F74-4742-8497-D83100272216}" type="presParOf" srcId="{16D0FD3C-7344-4439-BBB0-86A5C8E4BAC5}" destId="{0E0985F4-E779-478D-A536-8D03A9E9D8A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DAFAC-7A3D-4478-92A5-3F2B6A2A4B8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59FD13-06D6-48BE-BD62-20EF406AD488}">
      <dgm:prSet custT="1"/>
      <dgm:spPr/>
      <dgm:t>
        <a:bodyPr/>
        <a:lstStyle/>
        <a:p>
          <a:r>
            <a:rPr lang="en-US" sz="2000" dirty="0"/>
            <a:t>Through blind schools.</a:t>
          </a:r>
        </a:p>
      </dgm:t>
    </dgm:pt>
    <dgm:pt modelId="{81089926-A7CC-4150-A7CD-91428D0F9624}" type="parTrans" cxnId="{E98CBFEA-682C-431A-9952-1B174D6C7F6D}">
      <dgm:prSet/>
      <dgm:spPr/>
      <dgm:t>
        <a:bodyPr/>
        <a:lstStyle/>
        <a:p>
          <a:endParaRPr lang="en-US"/>
        </a:p>
      </dgm:t>
    </dgm:pt>
    <dgm:pt modelId="{1F6B0CC1-2407-42C3-83E6-8DD766DB4FA6}" type="sibTrans" cxnId="{E98CBFEA-682C-431A-9952-1B174D6C7F6D}">
      <dgm:prSet/>
      <dgm:spPr/>
      <dgm:t>
        <a:bodyPr/>
        <a:lstStyle/>
        <a:p>
          <a:endParaRPr lang="en-US"/>
        </a:p>
      </dgm:t>
    </dgm:pt>
    <dgm:pt modelId="{572317DE-CD24-4BBD-8D98-DC9D36A8186D}">
      <dgm:prSet custT="1"/>
      <dgm:spPr/>
      <dgm:t>
        <a:bodyPr/>
        <a:lstStyle/>
        <a:p>
          <a:r>
            <a:rPr lang="en-US" sz="2400" dirty="0"/>
            <a:t>Distribution through NGO’S.   </a:t>
          </a:r>
        </a:p>
      </dgm:t>
    </dgm:pt>
    <dgm:pt modelId="{E43123B2-A3AE-4AC3-8DAF-D79F541BB988}" type="parTrans" cxnId="{CCADF0DC-12DD-457E-80C7-0D7D6854AC75}">
      <dgm:prSet/>
      <dgm:spPr/>
      <dgm:t>
        <a:bodyPr/>
        <a:lstStyle/>
        <a:p>
          <a:endParaRPr lang="en-US"/>
        </a:p>
      </dgm:t>
    </dgm:pt>
    <dgm:pt modelId="{1A21EA0C-B794-4B3C-A40D-55C7B0BBDB40}" type="sibTrans" cxnId="{CCADF0DC-12DD-457E-80C7-0D7D6854AC75}">
      <dgm:prSet/>
      <dgm:spPr/>
      <dgm:t>
        <a:bodyPr/>
        <a:lstStyle/>
        <a:p>
          <a:endParaRPr lang="en-US"/>
        </a:p>
      </dgm:t>
    </dgm:pt>
    <dgm:pt modelId="{90B3BFFC-0086-4020-AEBB-475E610860D9}">
      <dgm:prSet custT="1"/>
      <dgm:spPr/>
      <dgm:t>
        <a:bodyPr/>
        <a:lstStyle/>
        <a:p>
          <a:r>
            <a:rPr lang="en-US" sz="2400" dirty="0"/>
            <a:t>Advertising through radios.</a:t>
          </a:r>
        </a:p>
      </dgm:t>
    </dgm:pt>
    <dgm:pt modelId="{5D3BA04A-D2BD-45CA-8341-A015551E7371}" type="parTrans" cxnId="{B1640ABA-1778-41E3-A38C-8454626F9DC6}">
      <dgm:prSet/>
      <dgm:spPr/>
      <dgm:t>
        <a:bodyPr/>
        <a:lstStyle/>
        <a:p>
          <a:endParaRPr lang="en-US"/>
        </a:p>
      </dgm:t>
    </dgm:pt>
    <dgm:pt modelId="{3A213AE8-E5D0-4BFA-A97C-6A11685C8A1B}" type="sibTrans" cxnId="{B1640ABA-1778-41E3-A38C-8454626F9DC6}">
      <dgm:prSet/>
      <dgm:spPr/>
      <dgm:t>
        <a:bodyPr/>
        <a:lstStyle/>
        <a:p>
          <a:endParaRPr lang="en-US"/>
        </a:p>
      </dgm:t>
    </dgm:pt>
    <dgm:pt modelId="{7EF1457B-A2F2-4D7F-849F-D877A909FDF1}">
      <dgm:prSet custT="1"/>
      <dgm:spPr/>
      <dgm:t>
        <a:bodyPr/>
        <a:lstStyle/>
        <a:p>
          <a:r>
            <a:rPr lang="en-US" sz="2000" dirty="0"/>
            <a:t>Live demonstration of usage of stick at hospitals and public places .</a:t>
          </a:r>
        </a:p>
      </dgm:t>
    </dgm:pt>
    <dgm:pt modelId="{1998C6EC-5273-4CAC-9840-53B2A98DB69F}" type="parTrans" cxnId="{66EEB0F6-E37B-4667-A341-F390171E9E2B}">
      <dgm:prSet/>
      <dgm:spPr/>
      <dgm:t>
        <a:bodyPr/>
        <a:lstStyle/>
        <a:p>
          <a:endParaRPr lang="en-US"/>
        </a:p>
      </dgm:t>
    </dgm:pt>
    <dgm:pt modelId="{5C17FDA9-6262-4CDA-A175-48325697BD15}" type="sibTrans" cxnId="{66EEB0F6-E37B-4667-A341-F390171E9E2B}">
      <dgm:prSet/>
      <dgm:spPr/>
      <dgm:t>
        <a:bodyPr/>
        <a:lstStyle/>
        <a:p>
          <a:endParaRPr lang="en-US"/>
        </a:p>
      </dgm:t>
    </dgm:pt>
    <dgm:pt modelId="{881F92DE-5E65-4360-B1DC-9B2F7F80CD67}" type="pres">
      <dgm:prSet presAssocID="{D6CDAFAC-7A3D-4478-92A5-3F2B6A2A4B8A}" presName="root" presStyleCnt="0">
        <dgm:presLayoutVars>
          <dgm:dir/>
          <dgm:resizeHandles val="exact"/>
        </dgm:presLayoutVars>
      </dgm:prSet>
      <dgm:spPr/>
    </dgm:pt>
    <dgm:pt modelId="{185A36C1-3259-4EDA-83EB-BF3734A1E799}" type="pres">
      <dgm:prSet presAssocID="{D6CDAFAC-7A3D-4478-92A5-3F2B6A2A4B8A}" presName="container" presStyleCnt="0">
        <dgm:presLayoutVars>
          <dgm:dir/>
          <dgm:resizeHandles val="exact"/>
        </dgm:presLayoutVars>
      </dgm:prSet>
      <dgm:spPr/>
    </dgm:pt>
    <dgm:pt modelId="{14EBC0E9-356E-4B44-AA3D-9FEE3844C69D}" type="pres">
      <dgm:prSet presAssocID="{9259FD13-06D6-48BE-BD62-20EF406AD488}" presName="compNode" presStyleCnt="0"/>
      <dgm:spPr/>
    </dgm:pt>
    <dgm:pt modelId="{AF3E5F7B-98D6-4FFF-9011-D5D1AAADE836}" type="pres">
      <dgm:prSet presAssocID="{9259FD13-06D6-48BE-BD62-20EF406AD488}" presName="iconBgRect" presStyleLbl="bgShp" presStyleIdx="0" presStyleCnt="4"/>
      <dgm:spPr/>
    </dgm:pt>
    <dgm:pt modelId="{D8AE79B1-1E12-4F83-A373-1FEF10B2D319}" type="pres">
      <dgm:prSet presAssocID="{9259FD13-06D6-48BE-BD62-20EF406AD4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9CB5138C-BD61-44BD-B9BD-BD0AEE637794}" type="pres">
      <dgm:prSet presAssocID="{9259FD13-06D6-48BE-BD62-20EF406AD488}" presName="spaceRect" presStyleCnt="0"/>
      <dgm:spPr/>
    </dgm:pt>
    <dgm:pt modelId="{22482469-41DA-4F63-8631-AC88F553EE0A}" type="pres">
      <dgm:prSet presAssocID="{9259FD13-06D6-48BE-BD62-20EF406AD488}" presName="textRect" presStyleLbl="revTx" presStyleIdx="0" presStyleCnt="4">
        <dgm:presLayoutVars>
          <dgm:chMax val="1"/>
          <dgm:chPref val="1"/>
        </dgm:presLayoutVars>
      </dgm:prSet>
      <dgm:spPr/>
    </dgm:pt>
    <dgm:pt modelId="{4975898E-5FF3-46AC-9911-9F8346F78E36}" type="pres">
      <dgm:prSet presAssocID="{1F6B0CC1-2407-42C3-83E6-8DD766DB4FA6}" presName="sibTrans" presStyleLbl="sibTrans2D1" presStyleIdx="0" presStyleCnt="0"/>
      <dgm:spPr/>
    </dgm:pt>
    <dgm:pt modelId="{62903EC7-805B-4F9F-A6A2-9230C0BEB2D0}" type="pres">
      <dgm:prSet presAssocID="{572317DE-CD24-4BBD-8D98-DC9D36A8186D}" presName="compNode" presStyleCnt="0"/>
      <dgm:spPr/>
    </dgm:pt>
    <dgm:pt modelId="{3E9E5284-22D9-4A53-AC2B-7D34E1C93283}" type="pres">
      <dgm:prSet presAssocID="{572317DE-CD24-4BBD-8D98-DC9D36A8186D}" presName="iconBgRect" presStyleLbl="bgShp" presStyleIdx="1" presStyleCnt="4"/>
      <dgm:spPr/>
    </dgm:pt>
    <dgm:pt modelId="{A4EDE365-C688-4CC7-8797-C874DA357A4F}" type="pres">
      <dgm:prSet presAssocID="{572317DE-CD24-4BBD-8D98-DC9D36A818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4D910A09-950D-4F08-BAD6-63996CB467DD}" type="pres">
      <dgm:prSet presAssocID="{572317DE-CD24-4BBD-8D98-DC9D36A8186D}" presName="spaceRect" presStyleCnt="0"/>
      <dgm:spPr/>
    </dgm:pt>
    <dgm:pt modelId="{FFFE08B3-40B1-4C17-863D-6021DB769B8C}" type="pres">
      <dgm:prSet presAssocID="{572317DE-CD24-4BBD-8D98-DC9D36A8186D}" presName="textRect" presStyleLbl="revTx" presStyleIdx="1" presStyleCnt="4">
        <dgm:presLayoutVars>
          <dgm:chMax val="1"/>
          <dgm:chPref val="1"/>
        </dgm:presLayoutVars>
      </dgm:prSet>
      <dgm:spPr/>
    </dgm:pt>
    <dgm:pt modelId="{00801AC3-5FD1-44DF-B32C-514977C4C603}" type="pres">
      <dgm:prSet presAssocID="{1A21EA0C-B794-4B3C-A40D-55C7B0BBDB40}" presName="sibTrans" presStyleLbl="sibTrans2D1" presStyleIdx="0" presStyleCnt="0"/>
      <dgm:spPr/>
    </dgm:pt>
    <dgm:pt modelId="{6E653F2C-87E8-4DD5-A2F9-B3D82D19CA09}" type="pres">
      <dgm:prSet presAssocID="{90B3BFFC-0086-4020-AEBB-475E610860D9}" presName="compNode" presStyleCnt="0"/>
      <dgm:spPr/>
    </dgm:pt>
    <dgm:pt modelId="{50C1D4EF-FDF1-4DEB-9DF7-64C187C4F50B}" type="pres">
      <dgm:prSet presAssocID="{90B3BFFC-0086-4020-AEBB-475E610860D9}" presName="iconBgRect" presStyleLbl="bgShp" presStyleIdx="2" presStyleCnt="4"/>
      <dgm:spPr/>
    </dgm:pt>
    <dgm:pt modelId="{8C0E2F5C-E230-4D21-8D94-87599B26EE78}" type="pres">
      <dgm:prSet presAssocID="{90B3BFFC-0086-4020-AEBB-475E610860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1C2CECDE-71EF-427D-948E-39AEF4D5AA6A}" type="pres">
      <dgm:prSet presAssocID="{90B3BFFC-0086-4020-AEBB-475E610860D9}" presName="spaceRect" presStyleCnt="0"/>
      <dgm:spPr/>
    </dgm:pt>
    <dgm:pt modelId="{66D11A2B-77F9-41F8-8085-36B28F542A02}" type="pres">
      <dgm:prSet presAssocID="{90B3BFFC-0086-4020-AEBB-475E610860D9}" presName="textRect" presStyleLbl="revTx" presStyleIdx="2" presStyleCnt="4">
        <dgm:presLayoutVars>
          <dgm:chMax val="1"/>
          <dgm:chPref val="1"/>
        </dgm:presLayoutVars>
      </dgm:prSet>
      <dgm:spPr/>
    </dgm:pt>
    <dgm:pt modelId="{F8F8D5AF-5F5D-472E-88A1-1A70E7160CFC}" type="pres">
      <dgm:prSet presAssocID="{3A213AE8-E5D0-4BFA-A97C-6A11685C8A1B}" presName="sibTrans" presStyleLbl="sibTrans2D1" presStyleIdx="0" presStyleCnt="0"/>
      <dgm:spPr/>
    </dgm:pt>
    <dgm:pt modelId="{4509B10B-29F2-471E-9D8A-FBBDACCD70D8}" type="pres">
      <dgm:prSet presAssocID="{7EF1457B-A2F2-4D7F-849F-D877A909FDF1}" presName="compNode" presStyleCnt="0"/>
      <dgm:spPr/>
    </dgm:pt>
    <dgm:pt modelId="{628D2DFF-93BB-4B43-BBF0-F939F6BCE415}" type="pres">
      <dgm:prSet presAssocID="{7EF1457B-A2F2-4D7F-849F-D877A909FDF1}" presName="iconBgRect" presStyleLbl="bgShp" presStyleIdx="3" presStyleCnt="4"/>
      <dgm:spPr/>
    </dgm:pt>
    <dgm:pt modelId="{13281EB2-C3DB-4D3F-8176-02C651126E91}" type="pres">
      <dgm:prSet presAssocID="{7EF1457B-A2F2-4D7F-849F-D877A909FD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7008CEB7-47F8-4157-A572-E255754A4935}" type="pres">
      <dgm:prSet presAssocID="{7EF1457B-A2F2-4D7F-849F-D877A909FDF1}" presName="spaceRect" presStyleCnt="0"/>
      <dgm:spPr/>
    </dgm:pt>
    <dgm:pt modelId="{00986508-D090-408A-BED9-2EF3EB77E77B}" type="pres">
      <dgm:prSet presAssocID="{7EF1457B-A2F2-4D7F-849F-D877A909FDF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9C5705-0F45-4A44-AA20-9EEEB8B8CF26}" type="presOf" srcId="{3A213AE8-E5D0-4BFA-A97C-6A11685C8A1B}" destId="{F8F8D5AF-5F5D-472E-88A1-1A70E7160CFC}" srcOrd="0" destOrd="0" presId="urn:microsoft.com/office/officeart/2018/2/layout/IconCircleList"/>
    <dgm:cxn modelId="{0FE53208-7BA6-4850-AC14-3F3F150E7DC0}" type="presOf" srcId="{D6CDAFAC-7A3D-4478-92A5-3F2B6A2A4B8A}" destId="{881F92DE-5E65-4360-B1DC-9B2F7F80CD67}" srcOrd="0" destOrd="0" presId="urn:microsoft.com/office/officeart/2018/2/layout/IconCircleList"/>
    <dgm:cxn modelId="{EF30A419-25FC-417B-B22F-26C64D34E15F}" type="presOf" srcId="{572317DE-CD24-4BBD-8D98-DC9D36A8186D}" destId="{FFFE08B3-40B1-4C17-863D-6021DB769B8C}" srcOrd="0" destOrd="0" presId="urn:microsoft.com/office/officeart/2018/2/layout/IconCircleList"/>
    <dgm:cxn modelId="{64767E28-2F4A-4FC2-A2D1-DA676194BB67}" type="presOf" srcId="{90B3BFFC-0086-4020-AEBB-475E610860D9}" destId="{66D11A2B-77F9-41F8-8085-36B28F542A02}" srcOrd="0" destOrd="0" presId="urn:microsoft.com/office/officeart/2018/2/layout/IconCircleList"/>
    <dgm:cxn modelId="{07237129-986D-4884-94FD-929A1D6D0338}" type="presOf" srcId="{9259FD13-06D6-48BE-BD62-20EF406AD488}" destId="{22482469-41DA-4F63-8631-AC88F553EE0A}" srcOrd="0" destOrd="0" presId="urn:microsoft.com/office/officeart/2018/2/layout/IconCircleList"/>
    <dgm:cxn modelId="{E2A01C42-7CCE-4F1C-8198-152FB334732D}" type="presOf" srcId="{7EF1457B-A2F2-4D7F-849F-D877A909FDF1}" destId="{00986508-D090-408A-BED9-2EF3EB77E77B}" srcOrd="0" destOrd="0" presId="urn:microsoft.com/office/officeart/2018/2/layout/IconCircleList"/>
    <dgm:cxn modelId="{92D8CD64-1297-433F-A3D2-B23C49215D39}" type="presOf" srcId="{1A21EA0C-B794-4B3C-A40D-55C7B0BBDB40}" destId="{00801AC3-5FD1-44DF-B32C-514977C4C603}" srcOrd="0" destOrd="0" presId="urn:microsoft.com/office/officeart/2018/2/layout/IconCircleList"/>
    <dgm:cxn modelId="{B1640ABA-1778-41E3-A38C-8454626F9DC6}" srcId="{D6CDAFAC-7A3D-4478-92A5-3F2B6A2A4B8A}" destId="{90B3BFFC-0086-4020-AEBB-475E610860D9}" srcOrd="2" destOrd="0" parTransId="{5D3BA04A-D2BD-45CA-8341-A015551E7371}" sibTransId="{3A213AE8-E5D0-4BFA-A97C-6A11685C8A1B}"/>
    <dgm:cxn modelId="{6D7C65D6-F822-491F-B782-A73007A19BDC}" type="presOf" srcId="{1F6B0CC1-2407-42C3-83E6-8DD766DB4FA6}" destId="{4975898E-5FF3-46AC-9911-9F8346F78E36}" srcOrd="0" destOrd="0" presId="urn:microsoft.com/office/officeart/2018/2/layout/IconCircleList"/>
    <dgm:cxn modelId="{CCADF0DC-12DD-457E-80C7-0D7D6854AC75}" srcId="{D6CDAFAC-7A3D-4478-92A5-3F2B6A2A4B8A}" destId="{572317DE-CD24-4BBD-8D98-DC9D36A8186D}" srcOrd="1" destOrd="0" parTransId="{E43123B2-A3AE-4AC3-8DAF-D79F541BB988}" sibTransId="{1A21EA0C-B794-4B3C-A40D-55C7B0BBDB40}"/>
    <dgm:cxn modelId="{E98CBFEA-682C-431A-9952-1B174D6C7F6D}" srcId="{D6CDAFAC-7A3D-4478-92A5-3F2B6A2A4B8A}" destId="{9259FD13-06D6-48BE-BD62-20EF406AD488}" srcOrd="0" destOrd="0" parTransId="{81089926-A7CC-4150-A7CD-91428D0F9624}" sibTransId="{1F6B0CC1-2407-42C3-83E6-8DD766DB4FA6}"/>
    <dgm:cxn modelId="{66EEB0F6-E37B-4667-A341-F390171E9E2B}" srcId="{D6CDAFAC-7A3D-4478-92A5-3F2B6A2A4B8A}" destId="{7EF1457B-A2F2-4D7F-849F-D877A909FDF1}" srcOrd="3" destOrd="0" parTransId="{1998C6EC-5273-4CAC-9840-53B2A98DB69F}" sibTransId="{5C17FDA9-6262-4CDA-A175-48325697BD15}"/>
    <dgm:cxn modelId="{353E71D5-F2D4-4599-AA5C-B2A9C8A56B7B}" type="presParOf" srcId="{881F92DE-5E65-4360-B1DC-9B2F7F80CD67}" destId="{185A36C1-3259-4EDA-83EB-BF3734A1E799}" srcOrd="0" destOrd="0" presId="urn:microsoft.com/office/officeart/2018/2/layout/IconCircleList"/>
    <dgm:cxn modelId="{D5C85F04-1B8E-4B2A-AD7F-028676506AC9}" type="presParOf" srcId="{185A36C1-3259-4EDA-83EB-BF3734A1E799}" destId="{14EBC0E9-356E-4B44-AA3D-9FEE3844C69D}" srcOrd="0" destOrd="0" presId="urn:microsoft.com/office/officeart/2018/2/layout/IconCircleList"/>
    <dgm:cxn modelId="{70FC887A-3C6F-4BE9-A587-7417D434913C}" type="presParOf" srcId="{14EBC0E9-356E-4B44-AA3D-9FEE3844C69D}" destId="{AF3E5F7B-98D6-4FFF-9011-D5D1AAADE836}" srcOrd="0" destOrd="0" presId="urn:microsoft.com/office/officeart/2018/2/layout/IconCircleList"/>
    <dgm:cxn modelId="{7B45812D-AA72-4BBA-AFB5-EA1A32B77FCA}" type="presParOf" srcId="{14EBC0E9-356E-4B44-AA3D-9FEE3844C69D}" destId="{D8AE79B1-1E12-4F83-A373-1FEF10B2D319}" srcOrd="1" destOrd="0" presId="urn:microsoft.com/office/officeart/2018/2/layout/IconCircleList"/>
    <dgm:cxn modelId="{7DBC09BF-985E-40F2-97CC-C65BD805415A}" type="presParOf" srcId="{14EBC0E9-356E-4B44-AA3D-9FEE3844C69D}" destId="{9CB5138C-BD61-44BD-B9BD-BD0AEE637794}" srcOrd="2" destOrd="0" presId="urn:microsoft.com/office/officeart/2018/2/layout/IconCircleList"/>
    <dgm:cxn modelId="{ADF860D9-F877-4D5C-AABA-DF4F228CCB0E}" type="presParOf" srcId="{14EBC0E9-356E-4B44-AA3D-9FEE3844C69D}" destId="{22482469-41DA-4F63-8631-AC88F553EE0A}" srcOrd="3" destOrd="0" presId="urn:microsoft.com/office/officeart/2018/2/layout/IconCircleList"/>
    <dgm:cxn modelId="{B771D62B-1B8D-4DA4-93E3-F3C4F88B4562}" type="presParOf" srcId="{185A36C1-3259-4EDA-83EB-BF3734A1E799}" destId="{4975898E-5FF3-46AC-9911-9F8346F78E36}" srcOrd="1" destOrd="0" presId="urn:microsoft.com/office/officeart/2018/2/layout/IconCircleList"/>
    <dgm:cxn modelId="{475DD901-4963-45C5-83E0-D13244C8F02A}" type="presParOf" srcId="{185A36C1-3259-4EDA-83EB-BF3734A1E799}" destId="{62903EC7-805B-4F9F-A6A2-9230C0BEB2D0}" srcOrd="2" destOrd="0" presId="urn:microsoft.com/office/officeart/2018/2/layout/IconCircleList"/>
    <dgm:cxn modelId="{A6F45DFA-7174-47B2-8830-A623EB32AABC}" type="presParOf" srcId="{62903EC7-805B-4F9F-A6A2-9230C0BEB2D0}" destId="{3E9E5284-22D9-4A53-AC2B-7D34E1C93283}" srcOrd="0" destOrd="0" presId="urn:microsoft.com/office/officeart/2018/2/layout/IconCircleList"/>
    <dgm:cxn modelId="{00D33355-039F-4058-9757-E1DE128398E1}" type="presParOf" srcId="{62903EC7-805B-4F9F-A6A2-9230C0BEB2D0}" destId="{A4EDE365-C688-4CC7-8797-C874DA357A4F}" srcOrd="1" destOrd="0" presId="urn:microsoft.com/office/officeart/2018/2/layout/IconCircleList"/>
    <dgm:cxn modelId="{A0B230B5-E2D2-4896-BEAD-303DD4ECD20D}" type="presParOf" srcId="{62903EC7-805B-4F9F-A6A2-9230C0BEB2D0}" destId="{4D910A09-950D-4F08-BAD6-63996CB467DD}" srcOrd="2" destOrd="0" presId="urn:microsoft.com/office/officeart/2018/2/layout/IconCircleList"/>
    <dgm:cxn modelId="{2B08BED9-4421-47AF-B641-84793E20FBFF}" type="presParOf" srcId="{62903EC7-805B-4F9F-A6A2-9230C0BEB2D0}" destId="{FFFE08B3-40B1-4C17-863D-6021DB769B8C}" srcOrd="3" destOrd="0" presId="urn:microsoft.com/office/officeart/2018/2/layout/IconCircleList"/>
    <dgm:cxn modelId="{D7007AF8-BD09-4FC1-A4AF-CC619D7485C4}" type="presParOf" srcId="{185A36C1-3259-4EDA-83EB-BF3734A1E799}" destId="{00801AC3-5FD1-44DF-B32C-514977C4C603}" srcOrd="3" destOrd="0" presId="urn:microsoft.com/office/officeart/2018/2/layout/IconCircleList"/>
    <dgm:cxn modelId="{E522598D-87E8-4877-A698-2DC21EE55009}" type="presParOf" srcId="{185A36C1-3259-4EDA-83EB-BF3734A1E799}" destId="{6E653F2C-87E8-4DD5-A2F9-B3D82D19CA09}" srcOrd="4" destOrd="0" presId="urn:microsoft.com/office/officeart/2018/2/layout/IconCircleList"/>
    <dgm:cxn modelId="{30983F36-C713-4AF7-A902-04328B01024E}" type="presParOf" srcId="{6E653F2C-87E8-4DD5-A2F9-B3D82D19CA09}" destId="{50C1D4EF-FDF1-4DEB-9DF7-64C187C4F50B}" srcOrd="0" destOrd="0" presId="urn:microsoft.com/office/officeart/2018/2/layout/IconCircleList"/>
    <dgm:cxn modelId="{A78B32F3-ECAF-4E59-9BCB-48A77B24A86E}" type="presParOf" srcId="{6E653F2C-87E8-4DD5-A2F9-B3D82D19CA09}" destId="{8C0E2F5C-E230-4D21-8D94-87599B26EE78}" srcOrd="1" destOrd="0" presId="urn:microsoft.com/office/officeart/2018/2/layout/IconCircleList"/>
    <dgm:cxn modelId="{C9E71585-5BF4-43C3-A620-F15E029A9067}" type="presParOf" srcId="{6E653F2C-87E8-4DD5-A2F9-B3D82D19CA09}" destId="{1C2CECDE-71EF-427D-948E-39AEF4D5AA6A}" srcOrd="2" destOrd="0" presId="urn:microsoft.com/office/officeart/2018/2/layout/IconCircleList"/>
    <dgm:cxn modelId="{E859D071-BD6A-412F-9C81-2B227D322F4C}" type="presParOf" srcId="{6E653F2C-87E8-4DD5-A2F9-B3D82D19CA09}" destId="{66D11A2B-77F9-41F8-8085-36B28F542A02}" srcOrd="3" destOrd="0" presId="urn:microsoft.com/office/officeart/2018/2/layout/IconCircleList"/>
    <dgm:cxn modelId="{55099459-BAF2-42CE-942F-F1A1BC7BD207}" type="presParOf" srcId="{185A36C1-3259-4EDA-83EB-BF3734A1E799}" destId="{F8F8D5AF-5F5D-472E-88A1-1A70E7160CFC}" srcOrd="5" destOrd="0" presId="urn:microsoft.com/office/officeart/2018/2/layout/IconCircleList"/>
    <dgm:cxn modelId="{D97B4015-103B-4C38-9BDB-FA4B7C757A07}" type="presParOf" srcId="{185A36C1-3259-4EDA-83EB-BF3734A1E799}" destId="{4509B10B-29F2-471E-9D8A-FBBDACCD70D8}" srcOrd="6" destOrd="0" presId="urn:microsoft.com/office/officeart/2018/2/layout/IconCircleList"/>
    <dgm:cxn modelId="{AA08267F-7AF8-4DA4-B07F-0B604489BDBC}" type="presParOf" srcId="{4509B10B-29F2-471E-9D8A-FBBDACCD70D8}" destId="{628D2DFF-93BB-4B43-BBF0-F939F6BCE415}" srcOrd="0" destOrd="0" presId="urn:microsoft.com/office/officeart/2018/2/layout/IconCircleList"/>
    <dgm:cxn modelId="{6767CD12-A29B-461D-B8CB-51E1EC7225CA}" type="presParOf" srcId="{4509B10B-29F2-471E-9D8A-FBBDACCD70D8}" destId="{13281EB2-C3DB-4D3F-8176-02C651126E91}" srcOrd="1" destOrd="0" presId="urn:microsoft.com/office/officeart/2018/2/layout/IconCircleList"/>
    <dgm:cxn modelId="{AB00C821-8DE1-41CE-ACEC-BCDBCEE5134B}" type="presParOf" srcId="{4509B10B-29F2-471E-9D8A-FBBDACCD70D8}" destId="{7008CEB7-47F8-4157-A572-E255754A4935}" srcOrd="2" destOrd="0" presId="urn:microsoft.com/office/officeart/2018/2/layout/IconCircleList"/>
    <dgm:cxn modelId="{B8D2D9F5-F40F-4426-8C03-617C1416B77E}" type="presParOf" srcId="{4509B10B-29F2-471E-9D8A-FBBDACCD70D8}" destId="{00986508-D090-408A-BED9-2EF3EB77E77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45011D-8F70-4DDA-B1AB-362CFF987F7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E811DD-EDEE-499E-B529-30B3BB38A2C3}">
      <dgm:prSet/>
      <dgm:spPr/>
      <dgm:t>
        <a:bodyPr/>
        <a:lstStyle/>
        <a:p>
          <a:r>
            <a:rPr lang="en-IN" dirty="0"/>
            <a:t>The total cost of making the product is  2000-2500.</a:t>
          </a:r>
          <a:endParaRPr lang="en-US" dirty="0"/>
        </a:p>
      </dgm:t>
    </dgm:pt>
    <dgm:pt modelId="{A5AF10B6-4A50-437A-AB5E-DCF5F0BAE9DC}" type="parTrans" cxnId="{73B57270-728F-408C-9200-B4FF52A61C79}">
      <dgm:prSet/>
      <dgm:spPr/>
      <dgm:t>
        <a:bodyPr/>
        <a:lstStyle/>
        <a:p>
          <a:endParaRPr lang="en-US"/>
        </a:p>
      </dgm:t>
    </dgm:pt>
    <dgm:pt modelId="{7E4677C5-F6CC-41BA-9FF8-21D5C2BEA25E}" type="sibTrans" cxnId="{73B57270-728F-408C-9200-B4FF52A61C79}">
      <dgm:prSet/>
      <dgm:spPr/>
      <dgm:t>
        <a:bodyPr/>
        <a:lstStyle/>
        <a:p>
          <a:endParaRPr lang="en-US"/>
        </a:p>
      </dgm:t>
    </dgm:pt>
    <dgm:pt modelId="{D433A0D5-1316-45D5-A520-A0849B3C758F}">
      <dgm:prSet/>
      <dgm:spPr/>
      <dgm:t>
        <a:bodyPr/>
        <a:lstStyle/>
        <a:p>
          <a:r>
            <a:rPr lang="en-IN" dirty="0"/>
            <a:t>The total expenditure for one month is about    2,10,000.</a:t>
          </a:r>
          <a:endParaRPr lang="en-US" dirty="0"/>
        </a:p>
      </dgm:t>
    </dgm:pt>
    <dgm:pt modelId="{A3508B1C-8563-4F75-9FF3-D371504DB603}" type="parTrans" cxnId="{B51F9686-EB61-4F7C-9D77-45D5A1802C1C}">
      <dgm:prSet/>
      <dgm:spPr/>
      <dgm:t>
        <a:bodyPr/>
        <a:lstStyle/>
        <a:p>
          <a:endParaRPr lang="en-US"/>
        </a:p>
      </dgm:t>
    </dgm:pt>
    <dgm:pt modelId="{4FA8F726-7A33-4B6D-90AA-8554DCC5C3ED}" type="sibTrans" cxnId="{B51F9686-EB61-4F7C-9D77-45D5A1802C1C}">
      <dgm:prSet/>
      <dgm:spPr/>
      <dgm:t>
        <a:bodyPr/>
        <a:lstStyle/>
        <a:p>
          <a:endParaRPr lang="en-US"/>
        </a:p>
      </dgm:t>
    </dgm:pt>
    <dgm:pt modelId="{41189BDA-8806-4692-872F-3A4429909F6E}">
      <dgm:prSet/>
      <dgm:spPr/>
      <dgm:t>
        <a:bodyPr/>
        <a:lstStyle/>
        <a:p>
          <a:r>
            <a:rPr lang="en-IN"/>
            <a:t>Infrastructure	    		 –                                     3000</a:t>
          </a:r>
          <a:endParaRPr lang="en-US" dirty="0"/>
        </a:p>
      </dgm:t>
    </dgm:pt>
    <dgm:pt modelId="{60580ED4-FB52-42DD-BE36-14EC5E40CECE}" type="parTrans" cxnId="{CC0673FB-26C1-4170-BC87-E5A2AA0D03B2}">
      <dgm:prSet/>
      <dgm:spPr/>
      <dgm:t>
        <a:bodyPr/>
        <a:lstStyle/>
        <a:p>
          <a:endParaRPr lang="en-US"/>
        </a:p>
      </dgm:t>
    </dgm:pt>
    <dgm:pt modelId="{6AC19DCD-C0AD-4AD2-A233-0A520E9B4108}" type="sibTrans" cxnId="{CC0673FB-26C1-4170-BC87-E5A2AA0D03B2}">
      <dgm:prSet/>
      <dgm:spPr/>
      <dgm:t>
        <a:bodyPr/>
        <a:lstStyle/>
        <a:p>
          <a:endParaRPr lang="en-US"/>
        </a:p>
      </dgm:t>
    </dgm:pt>
    <dgm:pt modelId="{3D7F3A41-ED81-4369-A7E9-1F5618A74763}">
      <dgm:prSet/>
      <dgm:spPr/>
      <dgm:t>
        <a:bodyPr/>
        <a:lstStyle/>
        <a:p>
          <a:r>
            <a:rPr lang="en-IN" dirty="0"/>
            <a:t>Labour                                                  -		         30,000</a:t>
          </a:r>
          <a:endParaRPr lang="en-US" dirty="0"/>
        </a:p>
      </dgm:t>
    </dgm:pt>
    <dgm:pt modelId="{D6E933B7-8E1B-4DAB-84AA-C084D250F27B}" type="parTrans" cxnId="{E293FA30-1ACD-47C1-80E3-23E3C824CBC1}">
      <dgm:prSet/>
      <dgm:spPr/>
      <dgm:t>
        <a:bodyPr/>
        <a:lstStyle/>
        <a:p>
          <a:endParaRPr lang="en-US"/>
        </a:p>
      </dgm:t>
    </dgm:pt>
    <dgm:pt modelId="{632D11A8-153B-4BC8-883E-F80589787C51}" type="sibTrans" cxnId="{E293FA30-1ACD-47C1-80E3-23E3C824CBC1}">
      <dgm:prSet/>
      <dgm:spPr/>
      <dgm:t>
        <a:bodyPr/>
        <a:lstStyle/>
        <a:p>
          <a:endParaRPr lang="en-US"/>
        </a:p>
      </dgm:t>
    </dgm:pt>
    <dgm:pt modelId="{BD1E396A-20EE-4DD8-BBAF-772FC718CC4C}">
      <dgm:prSet/>
      <dgm:spPr/>
      <dgm:t>
        <a:bodyPr/>
        <a:lstStyle/>
        <a:p>
          <a:r>
            <a:rPr lang="en-IN" dirty="0"/>
            <a:t>Raw materials for  100 units            -                                      1,50,000</a:t>
          </a:r>
          <a:endParaRPr lang="en-US" dirty="0"/>
        </a:p>
      </dgm:t>
    </dgm:pt>
    <dgm:pt modelId="{27245265-9E0E-4A07-9248-7B15087BAA85}" type="parTrans" cxnId="{D12B9B77-978C-4E8C-993B-46A8394CE4C6}">
      <dgm:prSet/>
      <dgm:spPr/>
      <dgm:t>
        <a:bodyPr/>
        <a:lstStyle/>
        <a:p>
          <a:endParaRPr lang="en-US"/>
        </a:p>
      </dgm:t>
    </dgm:pt>
    <dgm:pt modelId="{9B4C3346-AB8F-46C4-8689-64B33783C4D0}" type="sibTrans" cxnId="{D12B9B77-978C-4E8C-993B-46A8394CE4C6}">
      <dgm:prSet/>
      <dgm:spPr/>
      <dgm:t>
        <a:bodyPr/>
        <a:lstStyle/>
        <a:p>
          <a:endParaRPr lang="en-US"/>
        </a:p>
      </dgm:t>
    </dgm:pt>
    <dgm:pt modelId="{40047E0E-03CC-491B-87FE-31DF7EE6CA42}">
      <dgm:prSet/>
      <dgm:spPr/>
      <dgm:t>
        <a:bodyPr/>
        <a:lstStyle/>
        <a:p>
          <a:r>
            <a:rPr lang="en-IN" dirty="0"/>
            <a:t>Assembling                                          -                                      20,000</a:t>
          </a:r>
          <a:endParaRPr lang="en-US" dirty="0"/>
        </a:p>
      </dgm:t>
    </dgm:pt>
    <dgm:pt modelId="{E9582B29-0849-44D2-BBCC-640CC4257B1A}" type="parTrans" cxnId="{4456828E-1236-4E7E-83B8-7BB4B5CD797A}">
      <dgm:prSet/>
      <dgm:spPr/>
      <dgm:t>
        <a:bodyPr/>
        <a:lstStyle/>
        <a:p>
          <a:endParaRPr lang="en-US"/>
        </a:p>
      </dgm:t>
    </dgm:pt>
    <dgm:pt modelId="{02BD19F7-CBC2-49CA-AB32-6E7F39BEE797}" type="sibTrans" cxnId="{4456828E-1236-4E7E-83B8-7BB4B5CD797A}">
      <dgm:prSet/>
      <dgm:spPr/>
      <dgm:t>
        <a:bodyPr/>
        <a:lstStyle/>
        <a:p>
          <a:endParaRPr lang="en-US"/>
        </a:p>
      </dgm:t>
    </dgm:pt>
    <dgm:pt modelId="{F9AD5020-D69D-41DA-AEC2-53AC7E03E4D9}">
      <dgm:prSet/>
      <dgm:spPr/>
      <dgm:t>
        <a:bodyPr/>
        <a:lstStyle/>
        <a:p>
          <a:r>
            <a:rPr lang="en-IN" dirty="0"/>
            <a:t>Transport                                             -                                      2000</a:t>
          </a:r>
          <a:endParaRPr lang="en-US" dirty="0"/>
        </a:p>
      </dgm:t>
    </dgm:pt>
    <dgm:pt modelId="{F3B4D108-2169-4A48-AB46-94B682456A3E}" type="parTrans" cxnId="{7EDCC424-B01D-4D5A-B9E4-5EB6810BFD83}">
      <dgm:prSet/>
      <dgm:spPr/>
      <dgm:t>
        <a:bodyPr/>
        <a:lstStyle/>
        <a:p>
          <a:endParaRPr lang="en-US"/>
        </a:p>
      </dgm:t>
    </dgm:pt>
    <dgm:pt modelId="{D5807DE6-5C66-4F74-BB35-1F131C0F27C9}" type="sibTrans" cxnId="{7EDCC424-B01D-4D5A-B9E4-5EB6810BFD83}">
      <dgm:prSet/>
      <dgm:spPr/>
      <dgm:t>
        <a:bodyPr/>
        <a:lstStyle/>
        <a:p>
          <a:endParaRPr lang="en-US"/>
        </a:p>
      </dgm:t>
    </dgm:pt>
    <dgm:pt modelId="{BF5062AC-7730-46F5-ACD1-A432AE3C26C2}">
      <dgm:prSet/>
      <dgm:spPr/>
      <dgm:t>
        <a:bodyPr/>
        <a:lstStyle/>
        <a:p>
          <a:r>
            <a:rPr lang="en-IN" dirty="0"/>
            <a:t>Research                                             -                                       5000</a:t>
          </a:r>
          <a:endParaRPr lang="en-US" dirty="0"/>
        </a:p>
      </dgm:t>
    </dgm:pt>
    <dgm:pt modelId="{4E608EF1-FD95-4DC1-9015-B38B28B8D917}" type="parTrans" cxnId="{BAAF41EA-04BA-4B27-81AC-FC0114BC8DC3}">
      <dgm:prSet/>
      <dgm:spPr/>
      <dgm:t>
        <a:bodyPr/>
        <a:lstStyle/>
        <a:p>
          <a:endParaRPr lang="en-US"/>
        </a:p>
      </dgm:t>
    </dgm:pt>
    <dgm:pt modelId="{B4630F10-8E7F-4242-8613-67163E511BD2}" type="sibTrans" cxnId="{BAAF41EA-04BA-4B27-81AC-FC0114BC8DC3}">
      <dgm:prSet/>
      <dgm:spPr/>
      <dgm:t>
        <a:bodyPr/>
        <a:lstStyle/>
        <a:p>
          <a:endParaRPr lang="en-US"/>
        </a:p>
      </dgm:t>
    </dgm:pt>
    <dgm:pt modelId="{9282FA67-6515-47A3-91C5-A5CD5C11D99D}" type="pres">
      <dgm:prSet presAssocID="{E645011D-8F70-4DDA-B1AB-362CFF987F74}" presName="vert0" presStyleCnt="0">
        <dgm:presLayoutVars>
          <dgm:dir/>
          <dgm:animOne val="branch"/>
          <dgm:animLvl val="lvl"/>
        </dgm:presLayoutVars>
      </dgm:prSet>
      <dgm:spPr/>
    </dgm:pt>
    <dgm:pt modelId="{D9177940-5BE9-4DBA-A6E3-3AA2CAEE3233}" type="pres">
      <dgm:prSet presAssocID="{6DE811DD-EDEE-499E-B529-30B3BB38A2C3}" presName="thickLine" presStyleLbl="alignNode1" presStyleIdx="0" presStyleCnt="8"/>
      <dgm:spPr/>
    </dgm:pt>
    <dgm:pt modelId="{A7221F6A-BE7E-4DEE-A936-360A85220808}" type="pres">
      <dgm:prSet presAssocID="{6DE811DD-EDEE-499E-B529-30B3BB38A2C3}" presName="horz1" presStyleCnt="0"/>
      <dgm:spPr/>
    </dgm:pt>
    <dgm:pt modelId="{0DC9FA8D-D73C-4970-BC4E-0F3CE75FA295}" type="pres">
      <dgm:prSet presAssocID="{6DE811DD-EDEE-499E-B529-30B3BB38A2C3}" presName="tx1" presStyleLbl="revTx" presStyleIdx="0" presStyleCnt="8"/>
      <dgm:spPr/>
    </dgm:pt>
    <dgm:pt modelId="{A719BB7C-A47F-4AB1-AB29-6A15FB828D7E}" type="pres">
      <dgm:prSet presAssocID="{6DE811DD-EDEE-499E-B529-30B3BB38A2C3}" presName="vert1" presStyleCnt="0"/>
      <dgm:spPr/>
    </dgm:pt>
    <dgm:pt modelId="{18FDC338-ABDC-4462-A484-AEFCED3101D5}" type="pres">
      <dgm:prSet presAssocID="{D433A0D5-1316-45D5-A520-A0849B3C758F}" presName="thickLine" presStyleLbl="alignNode1" presStyleIdx="1" presStyleCnt="8"/>
      <dgm:spPr/>
    </dgm:pt>
    <dgm:pt modelId="{36A97C7F-4779-4F35-83F6-CF27E6CAB3A1}" type="pres">
      <dgm:prSet presAssocID="{D433A0D5-1316-45D5-A520-A0849B3C758F}" presName="horz1" presStyleCnt="0"/>
      <dgm:spPr/>
    </dgm:pt>
    <dgm:pt modelId="{0382428B-AE8C-4A77-A713-3F8244A516EF}" type="pres">
      <dgm:prSet presAssocID="{D433A0D5-1316-45D5-A520-A0849B3C758F}" presName="tx1" presStyleLbl="revTx" presStyleIdx="1" presStyleCnt="8"/>
      <dgm:spPr/>
    </dgm:pt>
    <dgm:pt modelId="{C5C03562-1727-4077-9A23-5AF1A8BB6C47}" type="pres">
      <dgm:prSet presAssocID="{D433A0D5-1316-45D5-A520-A0849B3C758F}" presName="vert1" presStyleCnt="0"/>
      <dgm:spPr/>
    </dgm:pt>
    <dgm:pt modelId="{F721C96B-88F5-43B3-AA1B-9836DBE974FD}" type="pres">
      <dgm:prSet presAssocID="{41189BDA-8806-4692-872F-3A4429909F6E}" presName="thickLine" presStyleLbl="alignNode1" presStyleIdx="2" presStyleCnt="8"/>
      <dgm:spPr/>
    </dgm:pt>
    <dgm:pt modelId="{D2E4A7C8-6D12-49E2-877B-AA3F8A929D09}" type="pres">
      <dgm:prSet presAssocID="{41189BDA-8806-4692-872F-3A4429909F6E}" presName="horz1" presStyleCnt="0"/>
      <dgm:spPr/>
    </dgm:pt>
    <dgm:pt modelId="{FE962B39-673A-4E5E-9200-581B530D6362}" type="pres">
      <dgm:prSet presAssocID="{41189BDA-8806-4692-872F-3A4429909F6E}" presName="tx1" presStyleLbl="revTx" presStyleIdx="2" presStyleCnt="8"/>
      <dgm:spPr/>
    </dgm:pt>
    <dgm:pt modelId="{91734DB0-DE7A-4AC7-9D3B-E1099B8833F6}" type="pres">
      <dgm:prSet presAssocID="{41189BDA-8806-4692-872F-3A4429909F6E}" presName="vert1" presStyleCnt="0"/>
      <dgm:spPr/>
    </dgm:pt>
    <dgm:pt modelId="{78DBE5A3-1754-4216-9597-EC6A55C874E5}" type="pres">
      <dgm:prSet presAssocID="{3D7F3A41-ED81-4369-A7E9-1F5618A74763}" presName="thickLine" presStyleLbl="alignNode1" presStyleIdx="3" presStyleCnt="8"/>
      <dgm:spPr/>
    </dgm:pt>
    <dgm:pt modelId="{17899F05-8B4C-4C26-91C3-99A0B6F37529}" type="pres">
      <dgm:prSet presAssocID="{3D7F3A41-ED81-4369-A7E9-1F5618A74763}" presName="horz1" presStyleCnt="0"/>
      <dgm:spPr/>
    </dgm:pt>
    <dgm:pt modelId="{6D08C46C-67BA-416A-B1DB-A91DB87DAF70}" type="pres">
      <dgm:prSet presAssocID="{3D7F3A41-ED81-4369-A7E9-1F5618A74763}" presName="tx1" presStyleLbl="revTx" presStyleIdx="3" presStyleCnt="8"/>
      <dgm:spPr/>
    </dgm:pt>
    <dgm:pt modelId="{58460F40-5C5F-40CE-B9AE-118465A9CC16}" type="pres">
      <dgm:prSet presAssocID="{3D7F3A41-ED81-4369-A7E9-1F5618A74763}" presName="vert1" presStyleCnt="0"/>
      <dgm:spPr/>
    </dgm:pt>
    <dgm:pt modelId="{A20C115C-02A8-4FFA-B6A3-2343782BBE04}" type="pres">
      <dgm:prSet presAssocID="{BD1E396A-20EE-4DD8-BBAF-772FC718CC4C}" presName="thickLine" presStyleLbl="alignNode1" presStyleIdx="4" presStyleCnt="8"/>
      <dgm:spPr/>
    </dgm:pt>
    <dgm:pt modelId="{970C1B8C-DD29-4ABA-852A-1C09D0211E28}" type="pres">
      <dgm:prSet presAssocID="{BD1E396A-20EE-4DD8-BBAF-772FC718CC4C}" presName="horz1" presStyleCnt="0"/>
      <dgm:spPr/>
    </dgm:pt>
    <dgm:pt modelId="{2D450F87-43AD-413F-9AFB-7BFA3322FBB8}" type="pres">
      <dgm:prSet presAssocID="{BD1E396A-20EE-4DD8-BBAF-772FC718CC4C}" presName="tx1" presStyleLbl="revTx" presStyleIdx="4" presStyleCnt="8"/>
      <dgm:spPr/>
    </dgm:pt>
    <dgm:pt modelId="{A4C257AC-B134-488A-86D6-F393E0A49096}" type="pres">
      <dgm:prSet presAssocID="{BD1E396A-20EE-4DD8-BBAF-772FC718CC4C}" presName="vert1" presStyleCnt="0"/>
      <dgm:spPr/>
    </dgm:pt>
    <dgm:pt modelId="{E0CA4CD7-4203-4BF6-A491-0943DBD6BEC0}" type="pres">
      <dgm:prSet presAssocID="{40047E0E-03CC-491B-87FE-31DF7EE6CA42}" presName="thickLine" presStyleLbl="alignNode1" presStyleIdx="5" presStyleCnt="8"/>
      <dgm:spPr/>
    </dgm:pt>
    <dgm:pt modelId="{0E7314EC-3BCB-4219-B864-993042345ABC}" type="pres">
      <dgm:prSet presAssocID="{40047E0E-03CC-491B-87FE-31DF7EE6CA42}" presName="horz1" presStyleCnt="0"/>
      <dgm:spPr/>
    </dgm:pt>
    <dgm:pt modelId="{39D1D08E-74C8-46BB-A013-EC5FDA63CC67}" type="pres">
      <dgm:prSet presAssocID="{40047E0E-03CC-491B-87FE-31DF7EE6CA42}" presName="tx1" presStyleLbl="revTx" presStyleIdx="5" presStyleCnt="8"/>
      <dgm:spPr/>
    </dgm:pt>
    <dgm:pt modelId="{D32B5480-27A1-4F6B-8D53-65D02AF43B12}" type="pres">
      <dgm:prSet presAssocID="{40047E0E-03CC-491B-87FE-31DF7EE6CA42}" presName="vert1" presStyleCnt="0"/>
      <dgm:spPr/>
    </dgm:pt>
    <dgm:pt modelId="{9A3B954B-583A-4C81-A90C-B194BC2BFA3A}" type="pres">
      <dgm:prSet presAssocID="{F9AD5020-D69D-41DA-AEC2-53AC7E03E4D9}" presName="thickLine" presStyleLbl="alignNode1" presStyleIdx="6" presStyleCnt="8"/>
      <dgm:spPr/>
    </dgm:pt>
    <dgm:pt modelId="{1E13D92D-76AB-4CD9-A24A-53EA88C763EA}" type="pres">
      <dgm:prSet presAssocID="{F9AD5020-D69D-41DA-AEC2-53AC7E03E4D9}" presName="horz1" presStyleCnt="0"/>
      <dgm:spPr/>
    </dgm:pt>
    <dgm:pt modelId="{03179C00-0958-4F8F-94FD-20E395F29FCD}" type="pres">
      <dgm:prSet presAssocID="{F9AD5020-D69D-41DA-AEC2-53AC7E03E4D9}" presName="tx1" presStyleLbl="revTx" presStyleIdx="6" presStyleCnt="8"/>
      <dgm:spPr/>
    </dgm:pt>
    <dgm:pt modelId="{6ABEFA13-9862-44DC-90AB-D608DA31366B}" type="pres">
      <dgm:prSet presAssocID="{F9AD5020-D69D-41DA-AEC2-53AC7E03E4D9}" presName="vert1" presStyleCnt="0"/>
      <dgm:spPr/>
    </dgm:pt>
    <dgm:pt modelId="{42464379-C410-48C2-AD51-9B380AF4C23F}" type="pres">
      <dgm:prSet presAssocID="{BF5062AC-7730-46F5-ACD1-A432AE3C26C2}" presName="thickLine" presStyleLbl="alignNode1" presStyleIdx="7" presStyleCnt="8"/>
      <dgm:spPr/>
    </dgm:pt>
    <dgm:pt modelId="{BCC5C1D1-8E5D-42A4-9168-83335B8391E0}" type="pres">
      <dgm:prSet presAssocID="{BF5062AC-7730-46F5-ACD1-A432AE3C26C2}" presName="horz1" presStyleCnt="0"/>
      <dgm:spPr/>
    </dgm:pt>
    <dgm:pt modelId="{815C681E-757C-4EA0-A697-5D181F0BAB58}" type="pres">
      <dgm:prSet presAssocID="{BF5062AC-7730-46F5-ACD1-A432AE3C26C2}" presName="tx1" presStyleLbl="revTx" presStyleIdx="7" presStyleCnt="8"/>
      <dgm:spPr/>
    </dgm:pt>
    <dgm:pt modelId="{DDEDDF3F-02F9-4393-8120-B68986C02E29}" type="pres">
      <dgm:prSet presAssocID="{BF5062AC-7730-46F5-ACD1-A432AE3C26C2}" presName="vert1" presStyleCnt="0"/>
      <dgm:spPr/>
    </dgm:pt>
  </dgm:ptLst>
  <dgm:cxnLst>
    <dgm:cxn modelId="{F2E0DD0C-0724-4867-A4DD-48E5DC18FFF5}" type="presOf" srcId="{3D7F3A41-ED81-4369-A7E9-1F5618A74763}" destId="{6D08C46C-67BA-416A-B1DB-A91DB87DAF70}" srcOrd="0" destOrd="0" presId="urn:microsoft.com/office/officeart/2008/layout/LinedList"/>
    <dgm:cxn modelId="{7EDCC424-B01D-4D5A-B9E4-5EB6810BFD83}" srcId="{E645011D-8F70-4DDA-B1AB-362CFF987F74}" destId="{F9AD5020-D69D-41DA-AEC2-53AC7E03E4D9}" srcOrd="6" destOrd="0" parTransId="{F3B4D108-2169-4A48-AB46-94B682456A3E}" sibTransId="{D5807DE6-5C66-4F74-BB35-1F131C0F27C9}"/>
    <dgm:cxn modelId="{E293FA30-1ACD-47C1-80E3-23E3C824CBC1}" srcId="{E645011D-8F70-4DDA-B1AB-362CFF987F74}" destId="{3D7F3A41-ED81-4369-A7E9-1F5618A74763}" srcOrd="3" destOrd="0" parTransId="{D6E933B7-8E1B-4DAB-84AA-C084D250F27B}" sibTransId="{632D11A8-153B-4BC8-883E-F80589787C51}"/>
    <dgm:cxn modelId="{6FB48633-F5C8-40C2-90DE-C1DB9BC0F800}" type="presOf" srcId="{BD1E396A-20EE-4DD8-BBAF-772FC718CC4C}" destId="{2D450F87-43AD-413F-9AFB-7BFA3322FBB8}" srcOrd="0" destOrd="0" presId="urn:microsoft.com/office/officeart/2008/layout/LinedList"/>
    <dgm:cxn modelId="{204E923E-8FB1-4835-84B3-B98929B91006}" type="presOf" srcId="{F9AD5020-D69D-41DA-AEC2-53AC7E03E4D9}" destId="{03179C00-0958-4F8F-94FD-20E395F29FCD}" srcOrd="0" destOrd="0" presId="urn:microsoft.com/office/officeart/2008/layout/LinedList"/>
    <dgm:cxn modelId="{4028EC43-22EA-4059-82E6-D1A58E6F2128}" type="presOf" srcId="{6DE811DD-EDEE-499E-B529-30B3BB38A2C3}" destId="{0DC9FA8D-D73C-4970-BC4E-0F3CE75FA295}" srcOrd="0" destOrd="0" presId="urn:microsoft.com/office/officeart/2008/layout/LinedList"/>
    <dgm:cxn modelId="{D302F663-062C-406A-8964-553273A36763}" type="presOf" srcId="{BF5062AC-7730-46F5-ACD1-A432AE3C26C2}" destId="{815C681E-757C-4EA0-A697-5D181F0BAB58}" srcOrd="0" destOrd="0" presId="urn:microsoft.com/office/officeart/2008/layout/LinedList"/>
    <dgm:cxn modelId="{E1EAD145-4F12-45FF-B2A3-3CFE498F8D72}" type="presOf" srcId="{D433A0D5-1316-45D5-A520-A0849B3C758F}" destId="{0382428B-AE8C-4A77-A713-3F8244A516EF}" srcOrd="0" destOrd="0" presId="urn:microsoft.com/office/officeart/2008/layout/LinedList"/>
    <dgm:cxn modelId="{73B57270-728F-408C-9200-B4FF52A61C79}" srcId="{E645011D-8F70-4DDA-B1AB-362CFF987F74}" destId="{6DE811DD-EDEE-499E-B529-30B3BB38A2C3}" srcOrd="0" destOrd="0" parTransId="{A5AF10B6-4A50-437A-AB5E-DCF5F0BAE9DC}" sibTransId="{7E4677C5-F6CC-41BA-9FF8-21D5C2BEA25E}"/>
    <dgm:cxn modelId="{39C84B51-EFB4-45A1-8549-5B7A66ECAA85}" type="presOf" srcId="{41189BDA-8806-4692-872F-3A4429909F6E}" destId="{FE962B39-673A-4E5E-9200-581B530D6362}" srcOrd="0" destOrd="0" presId="urn:microsoft.com/office/officeart/2008/layout/LinedList"/>
    <dgm:cxn modelId="{D12B9B77-978C-4E8C-993B-46A8394CE4C6}" srcId="{E645011D-8F70-4DDA-B1AB-362CFF987F74}" destId="{BD1E396A-20EE-4DD8-BBAF-772FC718CC4C}" srcOrd="4" destOrd="0" parTransId="{27245265-9E0E-4A07-9248-7B15087BAA85}" sibTransId="{9B4C3346-AB8F-46C4-8689-64B33783C4D0}"/>
    <dgm:cxn modelId="{B51F9686-EB61-4F7C-9D77-45D5A1802C1C}" srcId="{E645011D-8F70-4DDA-B1AB-362CFF987F74}" destId="{D433A0D5-1316-45D5-A520-A0849B3C758F}" srcOrd="1" destOrd="0" parTransId="{A3508B1C-8563-4F75-9FF3-D371504DB603}" sibTransId="{4FA8F726-7A33-4B6D-90AA-8554DCC5C3ED}"/>
    <dgm:cxn modelId="{4456828E-1236-4E7E-83B8-7BB4B5CD797A}" srcId="{E645011D-8F70-4DDA-B1AB-362CFF987F74}" destId="{40047E0E-03CC-491B-87FE-31DF7EE6CA42}" srcOrd="5" destOrd="0" parTransId="{E9582B29-0849-44D2-BBCC-640CC4257B1A}" sibTransId="{02BD19F7-CBC2-49CA-AB32-6E7F39BEE797}"/>
    <dgm:cxn modelId="{DB56F5CE-4FE4-4399-A6ED-A25FDAC3ADCB}" type="presOf" srcId="{40047E0E-03CC-491B-87FE-31DF7EE6CA42}" destId="{39D1D08E-74C8-46BB-A013-EC5FDA63CC67}" srcOrd="0" destOrd="0" presId="urn:microsoft.com/office/officeart/2008/layout/LinedList"/>
    <dgm:cxn modelId="{BAAF41EA-04BA-4B27-81AC-FC0114BC8DC3}" srcId="{E645011D-8F70-4DDA-B1AB-362CFF987F74}" destId="{BF5062AC-7730-46F5-ACD1-A432AE3C26C2}" srcOrd="7" destOrd="0" parTransId="{4E608EF1-FD95-4DC1-9015-B38B28B8D917}" sibTransId="{B4630F10-8E7F-4242-8613-67163E511BD2}"/>
    <dgm:cxn modelId="{7E3073F8-0DB2-4A4A-B21F-907A41703537}" type="presOf" srcId="{E645011D-8F70-4DDA-B1AB-362CFF987F74}" destId="{9282FA67-6515-47A3-91C5-A5CD5C11D99D}" srcOrd="0" destOrd="0" presId="urn:microsoft.com/office/officeart/2008/layout/LinedList"/>
    <dgm:cxn modelId="{CC0673FB-26C1-4170-BC87-E5A2AA0D03B2}" srcId="{E645011D-8F70-4DDA-B1AB-362CFF987F74}" destId="{41189BDA-8806-4692-872F-3A4429909F6E}" srcOrd="2" destOrd="0" parTransId="{60580ED4-FB52-42DD-BE36-14EC5E40CECE}" sibTransId="{6AC19DCD-C0AD-4AD2-A233-0A520E9B4108}"/>
    <dgm:cxn modelId="{B4370D33-D9F3-4C15-97F1-5D4E3E7ECD70}" type="presParOf" srcId="{9282FA67-6515-47A3-91C5-A5CD5C11D99D}" destId="{D9177940-5BE9-4DBA-A6E3-3AA2CAEE3233}" srcOrd="0" destOrd="0" presId="urn:microsoft.com/office/officeart/2008/layout/LinedList"/>
    <dgm:cxn modelId="{52780596-3D91-4A2D-8C54-1E8FC0878DE2}" type="presParOf" srcId="{9282FA67-6515-47A3-91C5-A5CD5C11D99D}" destId="{A7221F6A-BE7E-4DEE-A936-360A85220808}" srcOrd="1" destOrd="0" presId="urn:microsoft.com/office/officeart/2008/layout/LinedList"/>
    <dgm:cxn modelId="{7307206F-928E-4D15-ABB6-9BDD19CE642B}" type="presParOf" srcId="{A7221F6A-BE7E-4DEE-A936-360A85220808}" destId="{0DC9FA8D-D73C-4970-BC4E-0F3CE75FA295}" srcOrd="0" destOrd="0" presId="urn:microsoft.com/office/officeart/2008/layout/LinedList"/>
    <dgm:cxn modelId="{877F586D-3918-4AC2-80BB-53109CED508A}" type="presParOf" srcId="{A7221F6A-BE7E-4DEE-A936-360A85220808}" destId="{A719BB7C-A47F-4AB1-AB29-6A15FB828D7E}" srcOrd="1" destOrd="0" presId="urn:microsoft.com/office/officeart/2008/layout/LinedList"/>
    <dgm:cxn modelId="{CD5B6A5D-E376-43F0-9A67-819BC9B0901B}" type="presParOf" srcId="{9282FA67-6515-47A3-91C5-A5CD5C11D99D}" destId="{18FDC338-ABDC-4462-A484-AEFCED3101D5}" srcOrd="2" destOrd="0" presId="urn:microsoft.com/office/officeart/2008/layout/LinedList"/>
    <dgm:cxn modelId="{CFE9F819-D205-4DF5-BE3A-A5F23F806763}" type="presParOf" srcId="{9282FA67-6515-47A3-91C5-A5CD5C11D99D}" destId="{36A97C7F-4779-4F35-83F6-CF27E6CAB3A1}" srcOrd="3" destOrd="0" presId="urn:microsoft.com/office/officeart/2008/layout/LinedList"/>
    <dgm:cxn modelId="{2BD9F839-0126-4B21-8D52-8AF63C970D0F}" type="presParOf" srcId="{36A97C7F-4779-4F35-83F6-CF27E6CAB3A1}" destId="{0382428B-AE8C-4A77-A713-3F8244A516EF}" srcOrd="0" destOrd="0" presId="urn:microsoft.com/office/officeart/2008/layout/LinedList"/>
    <dgm:cxn modelId="{B2195E24-DFCC-4A17-94FF-517D6048FD24}" type="presParOf" srcId="{36A97C7F-4779-4F35-83F6-CF27E6CAB3A1}" destId="{C5C03562-1727-4077-9A23-5AF1A8BB6C47}" srcOrd="1" destOrd="0" presId="urn:microsoft.com/office/officeart/2008/layout/LinedList"/>
    <dgm:cxn modelId="{369C30AF-5962-489E-83AF-B7E90273B7EA}" type="presParOf" srcId="{9282FA67-6515-47A3-91C5-A5CD5C11D99D}" destId="{F721C96B-88F5-43B3-AA1B-9836DBE974FD}" srcOrd="4" destOrd="0" presId="urn:microsoft.com/office/officeart/2008/layout/LinedList"/>
    <dgm:cxn modelId="{29052208-FA68-4F12-9064-9F66FEFE8974}" type="presParOf" srcId="{9282FA67-6515-47A3-91C5-A5CD5C11D99D}" destId="{D2E4A7C8-6D12-49E2-877B-AA3F8A929D09}" srcOrd="5" destOrd="0" presId="urn:microsoft.com/office/officeart/2008/layout/LinedList"/>
    <dgm:cxn modelId="{98253A23-5241-440F-912F-B803EAB2715B}" type="presParOf" srcId="{D2E4A7C8-6D12-49E2-877B-AA3F8A929D09}" destId="{FE962B39-673A-4E5E-9200-581B530D6362}" srcOrd="0" destOrd="0" presId="urn:microsoft.com/office/officeart/2008/layout/LinedList"/>
    <dgm:cxn modelId="{675FD349-663D-420B-A28C-73438D3C76AC}" type="presParOf" srcId="{D2E4A7C8-6D12-49E2-877B-AA3F8A929D09}" destId="{91734DB0-DE7A-4AC7-9D3B-E1099B8833F6}" srcOrd="1" destOrd="0" presId="urn:microsoft.com/office/officeart/2008/layout/LinedList"/>
    <dgm:cxn modelId="{6D0A780D-AD9B-4A46-BA88-1576C4D8EDB1}" type="presParOf" srcId="{9282FA67-6515-47A3-91C5-A5CD5C11D99D}" destId="{78DBE5A3-1754-4216-9597-EC6A55C874E5}" srcOrd="6" destOrd="0" presId="urn:microsoft.com/office/officeart/2008/layout/LinedList"/>
    <dgm:cxn modelId="{C894674E-880C-4E9D-98B3-71E110DC45F3}" type="presParOf" srcId="{9282FA67-6515-47A3-91C5-A5CD5C11D99D}" destId="{17899F05-8B4C-4C26-91C3-99A0B6F37529}" srcOrd="7" destOrd="0" presId="urn:microsoft.com/office/officeart/2008/layout/LinedList"/>
    <dgm:cxn modelId="{0D9D4B7E-6BC9-4807-AA33-0210C084DD7F}" type="presParOf" srcId="{17899F05-8B4C-4C26-91C3-99A0B6F37529}" destId="{6D08C46C-67BA-416A-B1DB-A91DB87DAF70}" srcOrd="0" destOrd="0" presId="urn:microsoft.com/office/officeart/2008/layout/LinedList"/>
    <dgm:cxn modelId="{0146F114-BB03-4233-A132-C2ED07F7A370}" type="presParOf" srcId="{17899F05-8B4C-4C26-91C3-99A0B6F37529}" destId="{58460F40-5C5F-40CE-B9AE-118465A9CC16}" srcOrd="1" destOrd="0" presId="urn:microsoft.com/office/officeart/2008/layout/LinedList"/>
    <dgm:cxn modelId="{BB1F2308-B8A6-4E41-BFCD-6D5928588809}" type="presParOf" srcId="{9282FA67-6515-47A3-91C5-A5CD5C11D99D}" destId="{A20C115C-02A8-4FFA-B6A3-2343782BBE04}" srcOrd="8" destOrd="0" presId="urn:microsoft.com/office/officeart/2008/layout/LinedList"/>
    <dgm:cxn modelId="{33458C20-2D49-4BEA-9B95-77B5BFC8AA32}" type="presParOf" srcId="{9282FA67-6515-47A3-91C5-A5CD5C11D99D}" destId="{970C1B8C-DD29-4ABA-852A-1C09D0211E28}" srcOrd="9" destOrd="0" presId="urn:microsoft.com/office/officeart/2008/layout/LinedList"/>
    <dgm:cxn modelId="{EFC954CB-8ABF-42BD-9FDC-56CF6F6EAEFF}" type="presParOf" srcId="{970C1B8C-DD29-4ABA-852A-1C09D0211E28}" destId="{2D450F87-43AD-413F-9AFB-7BFA3322FBB8}" srcOrd="0" destOrd="0" presId="urn:microsoft.com/office/officeart/2008/layout/LinedList"/>
    <dgm:cxn modelId="{5AB09FDF-69D3-44BF-A49A-B9721291311F}" type="presParOf" srcId="{970C1B8C-DD29-4ABA-852A-1C09D0211E28}" destId="{A4C257AC-B134-488A-86D6-F393E0A49096}" srcOrd="1" destOrd="0" presId="urn:microsoft.com/office/officeart/2008/layout/LinedList"/>
    <dgm:cxn modelId="{7089C6D9-50D2-457E-B3BD-C62F450C9EF6}" type="presParOf" srcId="{9282FA67-6515-47A3-91C5-A5CD5C11D99D}" destId="{E0CA4CD7-4203-4BF6-A491-0943DBD6BEC0}" srcOrd="10" destOrd="0" presId="urn:microsoft.com/office/officeart/2008/layout/LinedList"/>
    <dgm:cxn modelId="{999D3B1A-3814-4024-8695-780861745997}" type="presParOf" srcId="{9282FA67-6515-47A3-91C5-A5CD5C11D99D}" destId="{0E7314EC-3BCB-4219-B864-993042345ABC}" srcOrd="11" destOrd="0" presId="urn:microsoft.com/office/officeart/2008/layout/LinedList"/>
    <dgm:cxn modelId="{24519170-5D61-4873-B82A-B3A14B01F698}" type="presParOf" srcId="{0E7314EC-3BCB-4219-B864-993042345ABC}" destId="{39D1D08E-74C8-46BB-A013-EC5FDA63CC67}" srcOrd="0" destOrd="0" presId="urn:microsoft.com/office/officeart/2008/layout/LinedList"/>
    <dgm:cxn modelId="{E00D8766-4622-40D1-8E0A-8BFF85832DDF}" type="presParOf" srcId="{0E7314EC-3BCB-4219-B864-993042345ABC}" destId="{D32B5480-27A1-4F6B-8D53-65D02AF43B12}" srcOrd="1" destOrd="0" presId="urn:microsoft.com/office/officeart/2008/layout/LinedList"/>
    <dgm:cxn modelId="{D5294942-E1D2-47DA-828E-B3DA6B207B69}" type="presParOf" srcId="{9282FA67-6515-47A3-91C5-A5CD5C11D99D}" destId="{9A3B954B-583A-4C81-A90C-B194BC2BFA3A}" srcOrd="12" destOrd="0" presId="urn:microsoft.com/office/officeart/2008/layout/LinedList"/>
    <dgm:cxn modelId="{7B43919D-F9D5-4939-89B2-2F42B5FF11C0}" type="presParOf" srcId="{9282FA67-6515-47A3-91C5-A5CD5C11D99D}" destId="{1E13D92D-76AB-4CD9-A24A-53EA88C763EA}" srcOrd="13" destOrd="0" presId="urn:microsoft.com/office/officeart/2008/layout/LinedList"/>
    <dgm:cxn modelId="{A276BB6A-DAA8-491A-A008-4968D2C731C9}" type="presParOf" srcId="{1E13D92D-76AB-4CD9-A24A-53EA88C763EA}" destId="{03179C00-0958-4F8F-94FD-20E395F29FCD}" srcOrd="0" destOrd="0" presId="urn:microsoft.com/office/officeart/2008/layout/LinedList"/>
    <dgm:cxn modelId="{91A2619C-3D61-4324-BE40-BDD7A2D88D87}" type="presParOf" srcId="{1E13D92D-76AB-4CD9-A24A-53EA88C763EA}" destId="{6ABEFA13-9862-44DC-90AB-D608DA31366B}" srcOrd="1" destOrd="0" presId="urn:microsoft.com/office/officeart/2008/layout/LinedList"/>
    <dgm:cxn modelId="{7E68B967-0BF6-49AF-BF47-6187E2130D1A}" type="presParOf" srcId="{9282FA67-6515-47A3-91C5-A5CD5C11D99D}" destId="{42464379-C410-48C2-AD51-9B380AF4C23F}" srcOrd="14" destOrd="0" presId="urn:microsoft.com/office/officeart/2008/layout/LinedList"/>
    <dgm:cxn modelId="{4E757ED8-584A-4AE8-897D-52AE6FCDFBAC}" type="presParOf" srcId="{9282FA67-6515-47A3-91C5-A5CD5C11D99D}" destId="{BCC5C1D1-8E5D-42A4-9168-83335B8391E0}" srcOrd="15" destOrd="0" presId="urn:microsoft.com/office/officeart/2008/layout/LinedList"/>
    <dgm:cxn modelId="{CBC95C7B-1DF3-48B6-9A3C-067193BBE4BE}" type="presParOf" srcId="{BCC5C1D1-8E5D-42A4-9168-83335B8391E0}" destId="{815C681E-757C-4EA0-A697-5D181F0BAB58}" srcOrd="0" destOrd="0" presId="urn:microsoft.com/office/officeart/2008/layout/LinedList"/>
    <dgm:cxn modelId="{35E04A9B-B6D1-4B4B-B2B0-7FDFB9B48684}" type="presParOf" srcId="{BCC5C1D1-8E5D-42A4-9168-83335B8391E0}" destId="{DDEDDF3F-02F9-4393-8120-B68986C02E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13A406-59AD-406C-8EC6-1DD4E5E125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223139E-3FA6-4DC3-B206-14DF4254E5A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V. L. Prathyoosha (B-Tech, IV year, ECE) </a:t>
          </a:r>
        </a:p>
        <a:p>
          <a:pPr>
            <a:lnSpc>
              <a:spcPct val="100000"/>
            </a:lnSpc>
          </a:pPr>
          <a:r>
            <a:rPr lang="en-IN" dirty="0"/>
            <a:t>Development, Team Leader.</a:t>
          </a:r>
          <a:endParaRPr lang="en-US" dirty="0"/>
        </a:p>
      </dgm:t>
    </dgm:pt>
    <dgm:pt modelId="{49BCD591-5F6B-43AF-8CDB-713F541D2D46}" type="parTrans" cxnId="{79BBF97A-0EA9-4258-8A18-71E2D4994EE4}">
      <dgm:prSet/>
      <dgm:spPr/>
      <dgm:t>
        <a:bodyPr/>
        <a:lstStyle/>
        <a:p>
          <a:endParaRPr lang="en-US"/>
        </a:p>
      </dgm:t>
    </dgm:pt>
    <dgm:pt modelId="{9F610098-0B64-410E-89A5-1D70B69D066B}" type="sibTrans" cxnId="{79BBF97A-0EA9-4258-8A18-71E2D4994EE4}">
      <dgm:prSet/>
      <dgm:spPr/>
      <dgm:t>
        <a:bodyPr/>
        <a:lstStyle/>
        <a:p>
          <a:endParaRPr lang="en-US"/>
        </a:p>
      </dgm:t>
    </dgm:pt>
    <dgm:pt modelId="{A6C1DA5E-86D0-4DB9-BA41-C1A0FC24A60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P. Varshini (B-Tech, IV year, ECE)</a:t>
          </a:r>
        </a:p>
        <a:p>
          <a:pPr>
            <a:lnSpc>
              <a:spcPct val="100000"/>
            </a:lnSpc>
          </a:pPr>
          <a:r>
            <a:rPr lang="en-IN" dirty="0"/>
            <a:t>Market research.</a:t>
          </a:r>
          <a:endParaRPr lang="en-US" dirty="0"/>
        </a:p>
      </dgm:t>
    </dgm:pt>
    <dgm:pt modelId="{5BB2BCBE-C58C-4A21-9440-80EB5E840034}" type="parTrans" cxnId="{FA992057-34CC-4C69-8DF4-433FC9ACE0CF}">
      <dgm:prSet/>
      <dgm:spPr/>
      <dgm:t>
        <a:bodyPr/>
        <a:lstStyle/>
        <a:p>
          <a:endParaRPr lang="en-US"/>
        </a:p>
      </dgm:t>
    </dgm:pt>
    <dgm:pt modelId="{9DDE22B7-2B66-4117-8D64-8F0A2B7C4754}" type="sibTrans" cxnId="{FA992057-34CC-4C69-8DF4-433FC9ACE0CF}">
      <dgm:prSet/>
      <dgm:spPr/>
      <dgm:t>
        <a:bodyPr/>
        <a:lstStyle/>
        <a:p>
          <a:endParaRPr lang="en-US"/>
        </a:p>
      </dgm:t>
    </dgm:pt>
    <dgm:pt modelId="{16BE4EB2-F6C8-46C4-B715-D63E5C7A9AC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P. Sahana (B-Tech, IV year, ECE)</a:t>
          </a:r>
        </a:p>
        <a:p>
          <a:pPr>
            <a:lnSpc>
              <a:spcPct val="100000"/>
            </a:lnSpc>
          </a:pPr>
          <a:r>
            <a:rPr lang="en-IN" dirty="0"/>
            <a:t>Research on different technologies.</a:t>
          </a:r>
          <a:endParaRPr lang="en-US" dirty="0"/>
        </a:p>
      </dgm:t>
    </dgm:pt>
    <dgm:pt modelId="{E39440A9-CB74-4E9D-88BD-570E8066BAC6}" type="parTrans" cxnId="{238ABE90-57CA-4972-A994-42B3CE08EE83}">
      <dgm:prSet/>
      <dgm:spPr/>
      <dgm:t>
        <a:bodyPr/>
        <a:lstStyle/>
        <a:p>
          <a:endParaRPr lang="en-US"/>
        </a:p>
      </dgm:t>
    </dgm:pt>
    <dgm:pt modelId="{094EAABD-5FFA-4C09-9EC7-7031A7A0FC7F}" type="sibTrans" cxnId="{238ABE90-57CA-4972-A994-42B3CE08EE83}">
      <dgm:prSet/>
      <dgm:spPr/>
      <dgm:t>
        <a:bodyPr/>
        <a:lstStyle/>
        <a:p>
          <a:endParaRPr lang="en-US"/>
        </a:p>
      </dgm:t>
    </dgm:pt>
    <dgm:pt modelId="{B020D195-E3F4-4F4C-90AE-84389578155D}" type="pres">
      <dgm:prSet presAssocID="{1613A406-59AD-406C-8EC6-1DD4E5E125E5}" presName="root" presStyleCnt="0">
        <dgm:presLayoutVars>
          <dgm:dir/>
          <dgm:resizeHandles val="exact"/>
        </dgm:presLayoutVars>
      </dgm:prSet>
      <dgm:spPr/>
    </dgm:pt>
    <dgm:pt modelId="{B1E146B8-FC27-4260-8F05-EE51B98ED592}" type="pres">
      <dgm:prSet presAssocID="{F223139E-3FA6-4DC3-B206-14DF4254E5A5}" presName="compNode" presStyleCnt="0"/>
      <dgm:spPr/>
    </dgm:pt>
    <dgm:pt modelId="{DCA4A846-35ED-41F1-911B-6229F24ED052}" type="pres">
      <dgm:prSet presAssocID="{F223139E-3FA6-4DC3-B206-14DF4254E5A5}" presName="bgRect" presStyleLbl="bgShp" presStyleIdx="0" presStyleCnt="3"/>
      <dgm:spPr/>
    </dgm:pt>
    <dgm:pt modelId="{48A9B397-04F6-47C0-B86A-B2685A46B112}" type="pres">
      <dgm:prSet presAssocID="{F223139E-3FA6-4DC3-B206-14DF4254E5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D4AC70A-6F36-4551-8E5C-B25CA91C4A2C}" type="pres">
      <dgm:prSet presAssocID="{F223139E-3FA6-4DC3-B206-14DF4254E5A5}" presName="spaceRect" presStyleCnt="0"/>
      <dgm:spPr/>
    </dgm:pt>
    <dgm:pt modelId="{D6B18BA8-25F3-4481-BAF1-B4340B727BBE}" type="pres">
      <dgm:prSet presAssocID="{F223139E-3FA6-4DC3-B206-14DF4254E5A5}" presName="parTx" presStyleLbl="revTx" presStyleIdx="0" presStyleCnt="3">
        <dgm:presLayoutVars>
          <dgm:chMax val="0"/>
          <dgm:chPref val="0"/>
        </dgm:presLayoutVars>
      </dgm:prSet>
      <dgm:spPr/>
    </dgm:pt>
    <dgm:pt modelId="{67707BF1-BC91-4ED9-BEF9-DDEF45E39087}" type="pres">
      <dgm:prSet presAssocID="{9F610098-0B64-410E-89A5-1D70B69D066B}" presName="sibTrans" presStyleCnt="0"/>
      <dgm:spPr/>
    </dgm:pt>
    <dgm:pt modelId="{4F38D200-2E33-4B16-A235-78721714CA89}" type="pres">
      <dgm:prSet presAssocID="{A6C1DA5E-86D0-4DB9-BA41-C1A0FC24A604}" presName="compNode" presStyleCnt="0"/>
      <dgm:spPr/>
    </dgm:pt>
    <dgm:pt modelId="{E0817E9D-9F42-460C-92C8-1A119472B838}" type="pres">
      <dgm:prSet presAssocID="{A6C1DA5E-86D0-4DB9-BA41-C1A0FC24A604}" presName="bgRect" presStyleLbl="bgShp" presStyleIdx="1" presStyleCnt="3"/>
      <dgm:spPr/>
    </dgm:pt>
    <dgm:pt modelId="{EF039A6C-0374-4536-8C44-FDA88522D850}" type="pres">
      <dgm:prSet presAssocID="{A6C1DA5E-86D0-4DB9-BA41-C1A0FC24A6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74E6EF9D-CAE0-43D6-9E88-F910E5F0DB89}" type="pres">
      <dgm:prSet presAssocID="{A6C1DA5E-86D0-4DB9-BA41-C1A0FC24A604}" presName="spaceRect" presStyleCnt="0"/>
      <dgm:spPr/>
    </dgm:pt>
    <dgm:pt modelId="{92D35B3C-473A-4802-B1F7-0E0E0EBCCC12}" type="pres">
      <dgm:prSet presAssocID="{A6C1DA5E-86D0-4DB9-BA41-C1A0FC24A604}" presName="parTx" presStyleLbl="revTx" presStyleIdx="1" presStyleCnt="3">
        <dgm:presLayoutVars>
          <dgm:chMax val="0"/>
          <dgm:chPref val="0"/>
        </dgm:presLayoutVars>
      </dgm:prSet>
      <dgm:spPr/>
    </dgm:pt>
    <dgm:pt modelId="{6F923187-F69B-4993-9404-ADFD1E9B9F65}" type="pres">
      <dgm:prSet presAssocID="{9DDE22B7-2B66-4117-8D64-8F0A2B7C4754}" presName="sibTrans" presStyleCnt="0"/>
      <dgm:spPr/>
    </dgm:pt>
    <dgm:pt modelId="{1A35E781-037A-4EE9-B2C4-B58372F85FFE}" type="pres">
      <dgm:prSet presAssocID="{16BE4EB2-F6C8-46C4-B715-D63E5C7A9AC9}" presName="compNode" presStyleCnt="0"/>
      <dgm:spPr/>
    </dgm:pt>
    <dgm:pt modelId="{677DD6A7-8101-4699-8BE1-8B06DBDE4D98}" type="pres">
      <dgm:prSet presAssocID="{16BE4EB2-F6C8-46C4-B715-D63E5C7A9AC9}" presName="bgRect" presStyleLbl="bgShp" presStyleIdx="2" presStyleCnt="3"/>
      <dgm:spPr/>
    </dgm:pt>
    <dgm:pt modelId="{51304CE6-EA51-44F2-8395-0AE1305633AA}" type="pres">
      <dgm:prSet presAssocID="{16BE4EB2-F6C8-46C4-B715-D63E5C7A9A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4D4DFAC-B8A1-4488-A34D-4BDEF55AB84D}" type="pres">
      <dgm:prSet presAssocID="{16BE4EB2-F6C8-46C4-B715-D63E5C7A9AC9}" presName="spaceRect" presStyleCnt="0"/>
      <dgm:spPr/>
    </dgm:pt>
    <dgm:pt modelId="{63C2694E-5687-4B13-9E99-EFCB5623DE37}" type="pres">
      <dgm:prSet presAssocID="{16BE4EB2-F6C8-46C4-B715-D63E5C7A9A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419F0E-30C3-4B67-81D3-3A68F9BA2187}" type="presOf" srcId="{A6C1DA5E-86D0-4DB9-BA41-C1A0FC24A604}" destId="{92D35B3C-473A-4802-B1F7-0E0E0EBCCC12}" srcOrd="0" destOrd="0" presId="urn:microsoft.com/office/officeart/2018/2/layout/IconVerticalSolidList"/>
    <dgm:cxn modelId="{B77FA83F-632B-4017-A3EB-473F3ED30503}" type="presOf" srcId="{F223139E-3FA6-4DC3-B206-14DF4254E5A5}" destId="{D6B18BA8-25F3-4481-BAF1-B4340B727BBE}" srcOrd="0" destOrd="0" presId="urn:microsoft.com/office/officeart/2018/2/layout/IconVerticalSolidList"/>
    <dgm:cxn modelId="{FA992057-34CC-4C69-8DF4-433FC9ACE0CF}" srcId="{1613A406-59AD-406C-8EC6-1DD4E5E125E5}" destId="{A6C1DA5E-86D0-4DB9-BA41-C1A0FC24A604}" srcOrd="1" destOrd="0" parTransId="{5BB2BCBE-C58C-4A21-9440-80EB5E840034}" sibTransId="{9DDE22B7-2B66-4117-8D64-8F0A2B7C4754}"/>
    <dgm:cxn modelId="{79BBF97A-0EA9-4258-8A18-71E2D4994EE4}" srcId="{1613A406-59AD-406C-8EC6-1DD4E5E125E5}" destId="{F223139E-3FA6-4DC3-B206-14DF4254E5A5}" srcOrd="0" destOrd="0" parTransId="{49BCD591-5F6B-43AF-8CDB-713F541D2D46}" sibTransId="{9F610098-0B64-410E-89A5-1D70B69D066B}"/>
    <dgm:cxn modelId="{238ABE90-57CA-4972-A994-42B3CE08EE83}" srcId="{1613A406-59AD-406C-8EC6-1DD4E5E125E5}" destId="{16BE4EB2-F6C8-46C4-B715-D63E5C7A9AC9}" srcOrd="2" destOrd="0" parTransId="{E39440A9-CB74-4E9D-88BD-570E8066BAC6}" sibTransId="{094EAABD-5FFA-4C09-9EC7-7031A7A0FC7F}"/>
    <dgm:cxn modelId="{45462ECD-1A35-4EB6-B461-1599254667D5}" type="presOf" srcId="{16BE4EB2-F6C8-46C4-B715-D63E5C7A9AC9}" destId="{63C2694E-5687-4B13-9E99-EFCB5623DE37}" srcOrd="0" destOrd="0" presId="urn:microsoft.com/office/officeart/2018/2/layout/IconVerticalSolidList"/>
    <dgm:cxn modelId="{A0C69CED-89E4-4529-8867-238CB472F783}" type="presOf" srcId="{1613A406-59AD-406C-8EC6-1DD4E5E125E5}" destId="{B020D195-E3F4-4F4C-90AE-84389578155D}" srcOrd="0" destOrd="0" presId="urn:microsoft.com/office/officeart/2018/2/layout/IconVerticalSolidList"/>
    <dgm:cxn modelId="{A62F1181-867E-4348-8C88-78BB709ED28D}" type="presParOf" srcId="{B020D195-E3F4-4F4C-90AE-84389578155D}" destId="{B1E146B8-FC27-4260-8F05-EE51B98ED592}" srcOrd="0" destOrd="0" presId="urn:microsoft.com/office/officeart/2018/2/layout/IconVerticalSolidList"/>
    <dgm:cxn modelId="{FC73F412-FB88-44B6-8D83-09BAFBBB2B3A}" type="presParOf" srcId="{B1E146B8-FC27-4260-8F05-EE51B98ED592}" destId="{DCA4A846-35ED-41F1-911B-6229F24ED052}" srcOrd="0" destOrd="0" presId="urn:microsoft.com/office/officeart/2018/2/layout/IconVerticalSolidList"/>
    <dgm:cxn modelId="{098D9F4F-88FF-471C-AF21-B5359B53E17B}" type="presParOf" srcId="{B1E146B8-FC27-4260-8F05-EE51B98ED592}" destId="{48A9B397-04F6-47C0-B86A-B2685A46B112}" srcOrd="1" destOrd="0" presId="urn:microsoft.com/office/officeart/2018/2/layout/IconVerticalSolidList"/>
    <dgm:cxn modelId="{BD7B5145-CFED-4362-A98E-68EE8FBEFBB0}" type="presParOf" srcId="{B1E146B8-FC27-4260-8F05-EE51B98ED592}" destId="{FD4AC70A-6F36-4551-8E5C-B25CA91C4A2C}" srcOrd="2" destOrd="0" presId="urn:microsoft.com/office/officeart/2018/2/layout/IconVerticalSolidList"/>
    <dgm:cxn modelId="{C26B7387-999D-4688-8263-936AF1870AF3}" type="presParOf" srcId="{B1E146B8-FC27-4260-8F05-EE51B98ED592}" destId="{D6B18BA8-25F3-4481-BAF1-B4340B727BBE}" srcOrd="3" destOrd="0" presId="urn:microsoft.com/office/officeart/2018/2/layout/IconVerticalSolidList"/>
    <dgm:cxn modelId="{892BFF64-148D-41C6-9D63-191701C08594}" type="presParOf" srcId="{B020D195-E3F4-4F4C-90AE-84389578155D}" destId="{67707BF1-BC91-4ED9-BEF9-DDEF45E39087}" srcOrd="1" destOrd="0" presId="urn:microsoft.com/office/officeart/2018/2/layout/IconVerticalSolidList"/>
    <dgm:cxn modelId="{7AB37E0D-28CF-4C9A-8944-4957AF24D63F}" type="presParOf" srcId="{B020D195-E3F4-4F4C-90AE-84389578155D}" destId="{4F38D200-2E33-4B16-A235-78721714CA89}" srcOrd="2" destOrd="0" presId="urn:microsoft.com/office/officeart/2018/2/layout/IconVerticalSolidList"/>
    <dgm:cxn modelId="{D951AB43-447A-46F3-83D5-F9230B06536B}" type="presParOf" srcId="{4F38D200-2E33-4B16-A235-78721714CA89}" destId="{E0817E9D-9F42-460C-92C8-1A119472B838}" srcOrd="0" destOrd="0" presId="urn:microsoft.com/office/officeart/2018/2/layout/IconVerticalSolidList"/>
    <dgm:cxn modelId="{E51E5F17-5384-4B01-BF95-A3CBD007823F}" type="presParOf" srcId="{4F38D200-2E33-4B16-A235-78721714CA89}" destId="{EF039A6C-0374-4536-8C44-FDA88522D850}" srcOrd="1" destOrd="0" presId="urn:microsoft.com/office/officeart/2018/2/layout/IconVerticalSolidList"/>
    <dgm:cxn modelId="{A75D930F-BE5C-41AE-B6CD-1807D3CBC5E9}" type="presParOf" srcId="{4F38D200-2E33-4B16-A235-78721714CA89}" destId="{74E6EF9D-CAE0-43D6-9E88-F910E5F0DB89}" srcOrd="2" destOrd="0" presId="urn:microsoft.com/office/officeart/2018/2/layout/IconVerticalSolidList"/>
    <dgm:cxn modelId="{481BE192-0BE3-42C9-B607-919DA255108A}" type="presParOf" srcId="{4F38D200-2E33-4B16-A235-78721714CA89}" destId="{92D35B3C-473A-4802-B1F7-0E0E0EBCCC12}" srcOrd="3" destOrd="0" presId="urn:microsoft.com/office/officeart/2018/2/layout/IconVerticalSolidList"/>
    <dgm:cxn modelId="{27F54C97-F49F-4230-B014-1CFB4710E05D}" type="presParOf" srcId="{B020D195-E3F4-4F4C-90AE-84389578155D}" destId="{6F923187-F69B-4993-9404-ADFD1E9B9F65}" srcOrd="3" destOrd="0" presId="urn:microsoft.com/office/officeart/2018/2/layout/IconVerticalSolidList"/>
    <dgm:cxn modelId="{C4DFA73A-BDD7-4ACB-B5E4-69D836BEFEB0}" type="presParOf" srcId="{B020D195-E3F4-4F4C-90AE-84389578155D}" destId="{1A35E781-037A-4EE9-B2C4-B58372F85FFE}" srcOrd="4" destOrd="0" presId="urn:microsoft.com/office/officeart/2018/2/layout/IconVerticalSolidList"/>
    <dgm:cxn modelId="{67341E69-0218-4C7F-A3F6-4A0124FDF885}" type="presParOf" srcId="{1A35E781-037A-4EE9-B2C4-B58372F85FFE}" destId="{677DD6A7-8101-4699-8BE1-8B06DBDE4D98}" srcOrd="0" destOrd="0" presId="urn:microsoft.com/office/officeart/2018/2/layout/IconVerticalSolidList"/>
    <dgm:cxn modelId="{AED23CE4-1F88-4CFB-958D-314EF5173625}" type="presParOf" srcId="{1A35E781-037A-4EE9-B2C4-B58372F85FFE}" destId="{51304CE6-EA51-44F2-8395-0AE1305633AA}" srcOrd="1" destOrd="0" presId="urn:microsoft.com/office/officeart/2018/2/layout/IconVerticalSolidList"/>
    <dgm:cxn modelId="{23257F99-A003-4474-9C67-22AC71F8836E}" type="presParOf" srcId="{1A35E781-037A-4EE9-B2C4-B58372F85FFE}" destId="{44D4DFAC-B8A1-4488-A34D-4BDEF55AB84D}" srcOrd="2" destOrd="0" presId="urn:microsoft.com/office/officeart/2018/2/layout/IconVerticalSolidList"/>
    <dgm:cxn modelId="{C58BD2CB-C184-4649-A446-3F6D478374B4}" type="presParOf" srcId="{1A35E781-037A-4EE9-B2C4-B58372F85FFE}" destId="{63C2694E-5687-4B13-9E99-EFCB5623DE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48A4E8-813E-46DF-9E90-715DE6A6DE41}" type="doc">
      <dgm:prSet loTypeId="urn:microsoft.com/office/officeart/2005/8/layout/hierarchy1" loCatId="hierarchy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B9C6463-F28B-4BAF-BDC6-48DB4C4B5D00}">
      <dgm:prSet/>
      <dgm:spPr/>
      <dgm:t>
        <a:bodyPr/>
        <a:lstStyle/>
        <a:p>
          <a:r>
            <a:rPr lang="en-IN"/>
            <a:t>Q&amp;A</a:t>
          </a:r>
          <a:endParaRPr lang="en-US"/>
        </a:p>
      </dgm:t>
    </dgm:pt>
    <dgm:pt modelId="{A743DC3A-FDAE-4B62-9A58-00C5EDD4197E}" type="parTrans" cxnId="{003EC048-6E79-4215-820B-D8400EDC39C7}">
      <dgm:prSet/>
      <dgm:spPr/>
      <dgm:t>
        <a:bodyPr/>
        <a:lstStyle/>
        <a:p>
          <a:endParaRPr lang="en-US"/>
        </a:p>
      </dgm:t>
    </dgm:pt>
    <dgm:pt modelId="{42EA3E08-BDAF-4FE6-9DA1-102F22D6275F}" type="sibTrans" cxnId="{003EC048-6E79-4215-820B-D8400EDC39C7}">
      <dgm:prSet/>
      <dgm:spPr/>
      <dgm:t>
        <a:bodyPr/>
        <a:lstStyle/>
        <a:p>
          <a:endParaRPr lang="en-US"/>
        </a:p>
      </dgm:t>
    </dgm:pt>
    <dgm:pt modelId="{3EF097AE-92CA-4157-954D-BDE4FD38A68F}" type="pres">
      <dgm:prSet presAssocID="{FB48A4E8-813E-46DF-9E90-715DE6A6DE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0B9801-56EC-495A-B593-E67129005EFE}" type="pres">
      <dgm:prSet presAssocID="{2B9C6463-F28B-4BAF-BDC6-48DB4C4B5D00}" presName="hierRoot1" presStyleCnt="0"/>
      <dgm:spPr/>
    </dgm:pt>
    <dgm:pt modelId="{66E509EC-AAE3-4FD3-8261-0E56F2B4CB7D}" type="pres">
      <dgm:prSet presAssocID="{2B9C6463-F28B-4BAF-BDC6-48DB4C4B5D00}" presName="composite" presStyleCnt="0"/>
      <dgm:spPr/>
    </dgm:pt>
    <dgm:pt modelId="{42BFD327-61D1-4823-9F94-5C231126F9BB}" type="pres">
      <dgm:prSet presAssocID="{2B9C6463-F28B-4BAF-BDC6-48DB4C4B5D00}" presName="background" presStyleLbl="node0" presStyleIdx="0" presStyleCnt="1"/>
      <dgm:spPr/>
    </dgm:pt>
    <dgm:pt modelId="{595B66FC-6C8A-44A9-ACE9-9596A83A72CF}" type="pres">
      <dgm:prSet presAssocID="{2B9C6463-F28B-4BAF-BDC6-48DB4C4B5D00}" presName="text" presStyleLbl="fgAcc0" presStyleIdx="0" presStyleCnt="1">
        <dgm:presLayoutVars>
          <dgm:chPref val="3"/>
        </dgm:presLayoutVars>
      </dgm:prSet>
      <dgm:spPr/>
    </dgm:pt>
    <dgm:pt modelId="{5036DC58-9C2A-4488-8D42-3D33C833B7F7}" type="pres">
      <dgm:prSet presAssocID="{2B9C6463-F28B-4BAF-BDC6-48DB4C4B5D00}" presName="hierChild2" presStyleCnt="0"/>
      <dgm:spPr/>
    </dgm:pt>
  </dgm:ptLst>
  <dgm:cxnLst>
    <dgm:cxn modelId="{4A92EF60-82D7-4E94-B602-E949A5B750B0}" type="presOf" srcId="{2B9C6463-F28B-4BAF-BDC6-48DB4C4B5D00}" destId="{595B66FC-6C8A-44A9-ACE9-9596A83A72CF}" srcOrd="0" destOrd="0" presId="urn:microsoft.com/office/officeart/2005/8/layout/hierarchy1"/>
    <dgm:cxn modelId="{003EC048-6E79-4215-820B-D8400EDC39C7}" srcId="{FB48A4E8-813E-46DF-9E90-715DE6A6DE41}" destId="{2B9C6463-F28B-4BAF-BDC6-48DB4C4B5D00}" srcOrd="0" destOrd="0" parTransId="{A743DC3A-FDAE-4B62-9A58-00C5EDD4197E}" sibTransId="{42EA3E08-BDAF-4FE6-9DA1-102F22D6275F}"/>
    <dgm:cxn modelId="{675E38FD-5E34-4C0F-934F-7CF3CF13B0E4}" type="presOf" srcId="{FB48A4E8-813E-46DF-9E90-715DE6A6DE41}" destId="{3EF097AE-92CA-4157-954D-BDE4FD38A68F}" srcOrd="0" destOrd="0" presId="urn:microsoft.com/office/officeart/2005/8/layout/hierarchy1"/>
    <dgm:cxn modelId="{B0DA7309-9EA0-4ED5-916F-FD52288CDD49}" type="presParOf" srcId="{3EF097AE-92CA-4157-954D-BDE4FD38A68F}" destId="{9F0B9801-56EC-495A-B593-E67129005EFE}" srcOrd="0" destOrd="0" presId="urn:microsoft.com/office/officeart/2005/8/layout/hierarchy1"/>
    <dgm:cxn modelId="{542CD839-F803-4986-A5BF-062319F4FBE4}" type="presParOf" srcId="{9F0B9801-56EC-495A-B593-E67129005EFE}" destId="{66E509EC-AAE3-4FD3-8261-0E56F2B4CB7D}" srcOrd="0" destOrd="0" presId="urn:microsoft.com/office/officeart/2005/8/layout/hierarchy1"/>
    <dgm:cxn modelId="{7EEFD278-159E-4CB7-A372-5BDF7C0FB840}" type="presParOf" srcId="{66E509EC-AAE3-4FD3-8261-0E56F2B4CB7D}" destId="{42BFD327-61D1-4823-9F94-5C231126F9BB}" srcOrd="0" destOrd="0" presId="urn:microsoft.com/office/officeart/2005/8/layout/hierarchy1"/>
    <dgm:cxn modelId="{9F51D4A5-C87A-45D7-A30B-6245092A7AD9}" type="presParOf" srcId="{66E509EC-AAE3-4FD3-8261-0E56F2B4CB7D}" destId="{595B66FC-6C8A-44A9-ACE9-9596A83A72CF}" srcOrd="1" destOrd="0" presId="urn:microsoft.com/office/officeart/2005/8/layout/hierarchy1"/>
    <dgm:cxn modelId="{4BCCBA12-A685-4F50-BB51-48ED03A6EE4F}" type="presParOf" srcId="{9F0B9801-56EC-495A-B593-E67129005EFE}" destId="{5036DC58-9C2A-4488-8D42-3D33C833B7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CE643-B572-421C-B98E-EA5E70493ADE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4B022-08B4-41D6-84E1-9E524C8F843A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59BDF-544C-4B03-9404-3DC7A0C4176F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Revenue through sales .</a:t>
          </a:r>
          <a:endParaRPr lang="en-US" sz="2500" kern="1200"/>
        </a:p>
      </dsp:txBody>
      <dsp:txXfrm>
        <a:off x="1342800" y="3255669"/>
        <a:ext cx="3600000" cy="720000"/>
      </dsp:txXfrm>
    </dsp:sp>
    <dsp:sp modelId="{7B88779B-F5FC-4829-AC28-2C0BF151681C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CE9C4-9AE9-4A43-B2C8-BF2054557B5D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985F4-E779-478D-A536-8D03A9E9D8A5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Revenue through NGO’S.</a:t>
          </a:r>
          <a:endParaRPr lang="en-US" sz="2500" kern="1200"/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E5F7B-98D6-4FFF-9011-D5D1AAADE836}">
      <dsp:nvSpPr>
        <dsp:cNvPr id="0" name=""/>
        <dsp:cNvSpPr/>
      </dsp:nvSpPr>
      <dsp:spPr>
        <a:xfrm>
          <a:off x="14209" y="401723"/>
          <a:ext cx="1464033" cy="1464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E79B1-1E12-4F83-A373-1FEF10B2D319}">
      <dsp:nvSpPr>
        <dsp:cNvPr id="0" name=""/>
        <dsp:cNvSpPr/>
      </dsp:nvSpPr>
      <dsp:spPr>
        <a:xfrm>
          <a:off x="321656" y="709170"/>
          <a:ext cx="849139" cy="849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82469-41DA-4F63-8631-AC88F553EE0A}">
      <dsp:nvSpPr>
        <dsp:cNvPr id="0" name=""/>
        <dsp:cNvSpPr/>
      </dsp:nvSpPr>
      <dsp:spPr>
        <a:xfrm>
          <a:off x="1791964" y="401723"/>
          <a:ext cx="3450935" cy="146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Through blind schools.</a:t>
          </a:r>
        </a:p>
      </dsp:txBody>
      <dsp:txXfrm>
        <a:off x="1791964" y="401723"/>
        <a:ext cx="3450935" cy="1464033"/>
      </dsp:txXfrm>
    </dsp:sp>
    <dsp:sp modelId="{3E9E5284-22D9-4A53-AC2B-7D34E1C93283}">
      <dsp:nvSpPr>
        <dsp:cNvPr id="0" name=""/>
        <dsp:cNvSpPr/>
      </dsp:nvSpPr>
      <dsp:spPr>
        <a:xfrm>
          <a:off x="5844199" y="401723"/>
          <a:ext cx="1464033" cy="1464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DE365-C688-4CC7-8797-C874DA357A4F}">
      <dsp:nvSpPr>
        <dsp:cNvPr id="0" name=""/>
        <dsp:cNvSpPr/>
      </dsp:nvSpPr>
      <dsp:spPr>
        <a:xfrm>
          <a:off x="6151646" y="709170"/>
          <a:ext cx="849139" cy="849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E08B3-40B1-4C17-863D-6021DB769B8C}">
      <dsp:nvSpPr>
        <dsp:cNvPr id="0" name=""/>
        <dsp:cNvSpPr/>
      </dsp:nvSpPr>
      <dsp:spPr>
        <a:xfrm>
          <a:off x="7621954" y="401723"/>
          <a:ext cx="3450935" cy="146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Distribution through NGO’S.   </a:t>
          </a:r>
        </a:p>
      </dsp:txBody>
      <dsp:txXfrm>
        <a:off x="7621954" y="401723"/>
        <a:ext cx="3450935" cy="1464033"/>
      </dsp:txXfrm>
    </dsp:sp>
    <dsp:sp modelId="{50C1D4EF-FDF1-4DEB-9DF7-64C187C4F50B}">
      <dsp:nvSpPr>
        <dsp:cNvPr id="0" name=""/>
        <dsp:cNvSpPr/>
      </dsp:nvSpPr>
      <dsp:spPr>
        <a:xfrm>
          <a:off x="14209" y="2630042"/>
          <a:ext cx="1464033" cy="1464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E2F5C-E230-4D21-8D94-87599B26EE78}">
      <dsp:nvSpPr>
        <dsp:cNvPr id="0" name=""/>
        <dsp:cNvSpPr/>
      </dsp:nvSpPr>
      <dsp:spPr>
        <a:xfrm>
          <a:off x="321656" y="2937490"/>
          <a:ext cx="849139" cy="849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11A2B-77F9-41F8-8085-36B28F542A02}">
      <dsp:nvSpPr>
        <dsp:cNvPr id="0" name=""/>
        <dsp:cNvSpPr/>
      </dsp:nvSpPr>
      <dsp:spPr>
        <a:xfrm>
          <a:off x="1791964" y="2630042"/>
          <a:ext cx="3450935" cy="146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Advertising through radios.</a:t>
          </a:r>
        </a:p>
      </dsp:txBody>
      <dsp:txXfrm>
        <a:off x="1791964" y="2630042"/>
        <a:ext cx="3450935" cy="1464033"/>
      </dsp:txXfrm>
    </dsp:sp>
    <dsp:sp modelId="{628D2DFF-93BB-4B43-BBF0-F939F6BCE415}">
      <dsp:nvSpPr>
        <dsp:cNvPr id="0" name=""/>
        <dsp:cNvSpPr/>
      </dsp:nvSpPr>
      <dsp:spPr>
        <a:xfrm>
          <a:off x="5844199" y="2630042"/>
          <a:ext cx="1464033" cy="1464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81EB2-C3DB-4D3F-8176-02C651126E91}">
      <dsp:nvSpPr>
        <dsp:cNvPr id="0" name=""/>
        <dsp:cNvSpPr/>
      </dsp:nvSpPr>
      <dsp:spPr>
        <a:xfrm>
          <a:off x="6151646" y="2937490"/>
          <a:ext cx="849139" cy="849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86508-D090-408A-BED9-2EF3EB77E77B}">
      <dsp:nvSpPr>
        <dsp:cNvPr id="0" name=""/>
        <dsp:cNvSpPr/>
      </dsp:nvSpPr>
      <dsp:spPr>
        <a:xfrm>
          <a:off x="7621954" y="2630042"/>
          <a:ext cx="3450935" cy="146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Live demonstration of usage of stick at hospitals and public places .</a:t>
          </a:r>
        </a:p>
      </dsp:txBody>
      <dsp:txXfrm>
        <a:off x="7621954" y="2630042"/>
        <a:ext cx="3450935" cy="14640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77940-5BE9-4DBA-A6E3-3AA2CAEE323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9FA8D-D73C-4970-BC4E-0F3CE75FA295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The total cost of making the product is  2000-2500.</a:t>
          </a:r>
          <a:endParaRPr lang="en-US" sz="2500" kern="1200" dirty="0"/>
        </a:p>
      </dsp:txBody>
      <dsp:txXfrm>
        <a:off x="0" y="0"/>
        <a:ext cx="10515600" cy="543917"/>
      </dsp:txXfrm>
    </dsp:sp>
    <dsp:sp modelId="{18FDC338-ABDC-4462-A484-AEFCED3101D5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2428B-AE8C-4A77-A713-3F8244A516EF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The total expenditure for one month is about    2,10,000.</a:t>
          </a:r>
          <a:endParaRPr lang="en-US" sz="2500" kern="1200" dirty="0"/>
        </a:p>
      </dsp:txBody>
      <dsp:txXfrm>
        <a:off x="0" y="543917"/>
        <a:ext cx="10515600" cy="543917"/>
      </dsp:txXfrm>
    </dsp:sp>
    <dsp:sp modelId="{F721C96B-88F5-43B3-AA1B-9836DBE974FD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62B39-673A-4E5E-9200-581B530D6362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Infrastructure	    		 –                                     3000</a:t>
          </a:r>
          <a:endParaRPr lang="en-US" sz="2500" kern="1200" dirty="0"/>
        </a:p>
      </dsp:txBody>
      <dsp:txXfrm>
        <a:off x="0" y="1087834"/>
        <a:ext cx="10515600" cy="543917"/>
      </dsp:txXfrm>
    </dsp:sp>
    <dsp:sp modelId="{78DBE5A3-1754-4216-9597-EC6A55C874E5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8C46C-67BA-416A-B1DB-A91DB87DAF70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Labour                                                  -		         30,000</a:t>
          </a:r>
          <a:endParaRPr lang="en-US" sz="2500" kern="1200" dirty="0"/>
        </a:p>
      </dsp:txBody>
      <dsp:txXfrm>
        <a:off x="0" y="1631751"/>
        <a:ext cx="10515600" cy="543917"/>
      </dsp:txXfrm>
    </dsp:sp>
    <dsp:sp modelId="{A20C115C-02A8-4FFA-B6A3-2343782BBE04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50F87-43AD-413F-9AFB-7BFA3322FBB8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Raw materials for  100 units            -                                      1,50,000</a:t>
          </a:r>
          <a:endParaRPr lang="en-US" sz="2500" kern="1200" dirty="0"/>
        </a:p>
      </dsp:txBody>
      <dsp:txXfrm>
        <a:off x="0" y="2175669"/>
        <a:ext cx="10515600" cy="543917"/>
      </dsp:txXfrm>
    </dsp:sp>
    <dsp:sp modelId="{E0CA4CD7-4203-4BF6-A491-0943DBD6BEC0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1D08E-74C8-46BB-A013-EC5FDA63CC67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Assembling                                          -                                      20,000</a:t>
          </a:r>
          <a:endParaRPr lang="en-US" sz="2500" kern="1200" dirty="0"/>
        </a:p>
      </dsp:txBody>
      <dsp:txXfrm>
        <a:off x="0" y="2719586"/>
        <a:ext cx="10515600" cy="543917"/>
      </dsp:txXfrm>
    </dsp:sp>
    <dsp:sp modelId="{9A3B954B-583A-4C81-A90C-B194BC2BFA3A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79C00-0958-4F8F-94FD-20E395F29FCD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Transport                                             -                                      2000</a:t>
          </a:r>
          <a:endParaRPr lang="en-US" sz="2500" kern="1200" dirty="0"/>
        </a:p>
      </dsp:txBody>
      <dsp:txXfrm>
        <a:off x="0" y="3263503"/>
        <a:ext cx="10515600" cy="543917"/>
      </dsp:txXfrm>
    </dsp:sp>
    <dsp:sp modelId="{42464379-C410-48C2-AD51-9B380AF4C23F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C681E-757C-4EA0-A697-5D181F0BAB58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Research                                             -                                       5000</a:t>
          </a:r>
          <a:endParaRPr lang="en-US" sz="2500" kern="1200" dirty="0"/>
        </a:p>
      </dsp:txBody>
      <dsp:txXfrm>
        <a:off x="0" y="3807420"/>
        <a:ext cx="10515600" cy="543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4A846-35ED-41F1-911B-6229F24ED052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9B397-04F6-47C0-B86A-B2685A46B11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18BA8-25F3-4481-BAF1-B4340B727BB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V. L. Prathyoosha (B-Tech, IV year, ECE) </a:t>
          </a:r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Development, Team Leader.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E0817E9D-9F42-460C-92C8-1A119472B838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39A6C-0374-4536-8C44-FDA88522D85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35B3C-473A-4802-B1F7-0E0E0EBCCC1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P. Varshini (B-Tech, IV year, ECE)</a:t>
          </a:r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Market research.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677DD6A7-8101-4699-8BE1-8B06DBDE4D9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04CE6-EA51-44F2-8395-0AE1305633A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2694E-5687-4B13-9E99-EFCB5623DE3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P. Sahana (B-Tech, IV year, ECE)</a:t>
          </a:r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Research on different technologies.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FD327-61D1-4823-9F94-5C231126F9BB}">
      <dsp:nvSpPr>
        <dsp:cNvPr id="0" name=""/>
        <dsp:cNvSpPr/>
      </dsp:nvSpPr>
      <dsp:spPr>
        <a:xfrm>
          <a:off x="1997347" y="2577"/>
          <a:ext cx="5868813" cy="37266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5B66FC-6C8A-44A9-ACE9-9596A83A72CF}">
      <dsp:nvSpPr>
        <dsp:cNvPr id="0" name=""/>
        <dsp:cNvSpPr/>
      </dsp:nvSpPr>
      <dsp:spPr>
        <a:xfrm>
          <a:off x="2649438" y="622063"/>
          <a:ext cx="5868813" cy="3726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Q&amp;A</a:t>
          </a:r>
          <a:endParaRPr lang="en-US" sz="6500" kern="1200"/>
        </a:p>
      </dsp:txBody>
      <dsp:txXfrm>
        <a:off x="2758589" y="731214"/>
        <a:ext cx="5650511" cy="3508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5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4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93C0-E13D-47D3-9A63-60FAE79F4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D4A82-B8EB-4F2D-AA62-FB97BC5D8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2677C-8D01-4B79-9761-E1144614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2CCA-760A-46CE-89AD-33F9C6BC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3C79-D5A5-46E0-9C3E-0E55E7C6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6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E390-6662-457C-9ACB-F7B4D1AB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E46C1-F946-48AC-B144-31BC51F01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847A-F3E6-442A-8F58-63260D48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9AE0C-3303-4212-BFB4-8A413AFA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B65B7-4879-4D4F-98A2-0717FEB4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0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04542-3486-4DB9-A19E-DD4EA06C6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1D15F-49B0-4E00-B077-CB76F6EBD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19C87-EC31-4BDE-8DA9-F00A6D6A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96EBF-75EC-47A0-AD67-BBFF57D8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EACE-F503-457A-BE34-C3160D17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E399-E99B-49C3-84A6-2AD3CF9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ADF78-C064-4175-9758-ED948A29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DA2CA-F3DB-43A2-B760-58F7C4E5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AEFF-DE10-42E7-97B7-9AA3E784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FA30A-F5B8-44DF-9BC2-6FE907F8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25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DFB0-D5A3-4114-8FA8-E751056E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E6103-C0DB-4204-BB71-F2147545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84B43-6E1F-4013-9164-C62BDFBA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5073-EEC5-4FBA-9B20-E76812A4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770C3-26B2-4712-92A9-D2E15E4C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78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AF2C-F5F2-4C81-9991-C4FFF135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CC76-DD45-4871-824C-CCB7B64C9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46F4E-8587-4319-B7BE-EE3B0F3B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ABFC1-0E78-478C-AD0F-DE3B1FF2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928F7-DCF2-40F9-89FA-263E67A4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E20D2-5950-4EB9-9490-492C7824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0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16DE-B562-445D-913D-B42B5FD1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B77E5-FAB0-4B0D-98D2-F68C34BB6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69765-F602-41DA-ABA7-FA22C71A8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ACC7B-403D-442C-91AC-3089EDC27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573F1-E068-4D5D-B7E8-CE964C5B3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10354-4BD9-4592-BD12-76494C8B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C4AE8-448C-4E36-8C78-B263BDE2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FC6DC-45F5-4255-932C-2D780C12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4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508A-E4A5-4B11-8512-8C705F6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22239-6F4F-4DF9-BA59-33AF493B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9A5C1-0809-4B65-A9DD-F9FDF176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A2833-1CDB-4044-AF7F-034D74CC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49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EF777-B895-4E95-A000-43093232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27D26-AAD1-4912-8739-9E74BA45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F39C8-2A8C-4288-A3FF-93F49FDC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9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F267-54BD-471C-8C32-8F05BEEF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48F02-243D-485D-BB28-80B3696CD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C237E-F904-4C07-BC67-9DEF0305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F4CF4-E74E-4DB4-B76E-E856CB9C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5EBC5-FAA1-4F3F-B192-D7329E6B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3537E-F1F9-4636-99BE-7596F6FE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4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7507-F3EE-4DFC-B0B6-6BAD2DDE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2D56D-0FB4-4D85-B354-1CB15278C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F5E3C-9F85-44E2-BE0C-C45F3C2C5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ADEF2-C01B-4F47-9C70-6BA4BC20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91176-897C-44C6-8C42-41E0A02A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2B7DE-54A4-4697-8116-1EBCC095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2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6F1BE-E290-498C-B905-6BC43026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48AFD-7FFD-46DB-B9EB-DB192A37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BA1F5-B4BA-40CC-8EBF-674D2097E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769C-1B07-4950-B331-45FB7D928EB2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AB5BC-8224-4D94-ADF5-2F6A2ABEB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D9D9E-651A-44A8-B040-8C21DF5D1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CD14-BBC5-447F-A4C9-126D0B620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56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Rectangle 14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walking down the street&#10;&#10;Description automatically generated">
            <a:extLst>
              <a:ext uri="{FF2B5EF4-FFF2-40B4-BE49-F238E27FC236}">
                <a16:creationId xmlns:a16="http://schemas.microsoft.com/office/drawing/2014/main" id="{2E0551E8-828C-4A7A-A45B-6AA9CADD1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339" r="388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Autofit/>
          </a:bodyPr>
          <a:lstStyle/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CANE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dirty="0"/>
              <a:t>DIFFERENCES</a:t>
            </a:r>
          </a:p>
        </p:txBody>
      </p:sp>
      <p:pic>
        <p:nvPicPr>
          <p:cNvPr id="7" name="Graphic 6" descr="Arrow: Slight curve">
            <a:extLst>
              <a:ext uri="{FF2B5EF4-FFF2-40B4-BE49-F238E27FC236}">
                <a16:creationId xmlns:a16="http://schemas.microsoft.com/office/drawing/2014/main" id="{DE850929-4033-435A-A3E8-CA24BB5E3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IN" dirty="0"/>
              <a:t>Our device has a flame sensor as </a:t>
            </a:r>
          </a:p>
          <a:p>
            <a:pPr marL="0" indent="0">
              <a:buNone/>
            </a:pPr>
            <a:r>
              <a:rPr lang="en-IN" dirty="0"/>
              <a:t>Well as a water sensor to detect fire </a:t>
            </a:r>
          </a:p>
          <a:p>
            <a:pPr marL="0" indent="0">
              <a:buNone/>
            </a:pPr>
            <a:r>
              <a:rPr lang="en-IN" dirty="0"/>
              <a:t>and water.</a:t>
            </a:r>
          </a:p>
          <a:p>
            <a:pPr marL="0" indent="0">
              <a:buNone/>
            </a:pPr>
            <a:r>
              <a:rPr lang="en-IN" dirty="0"/>
              <a:t>It also has GPS and GSM so that the </a:t>
            </a:r>
          </a:p>
          <a:p>
            <a:pPr marL="0" indent="0">
              <a:buNone/>
            </a:pPr>
            <a:r>
              <a:rPr lang="en-IN" dirty="0"/>
              <a:t>user’s information is sent to the registered</a:t>
            </a:r>
          </a:p>
          <a:p>
            <a:pPr marL="0" indent="0">
              <a:buNone/>
            </a:pPr>
            <a:r>
              <a:rPr lang="en-IN" dirty="0"/>
              <a:t> contacts when he/she is in danger.</a:t>
            </a:r>
          </a:p>
        </p:txBody>
      </p:sp>
    </p:spTree>
    <p:extLst>
      <p:ext uri="{BB962C8B-B14F-4D97-AF65-F5344CB8AC3E}">
        <p14:creationId xmlns:p14="http://schemas.microsoft.com/office/powerpoint/2010/main" val="425635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>
                <a:latin typeface="+mn-lt"/>
              </a:rPr>
              <a:t>REVENUE MODEL</a:t>
            </a:r>
          </a:p>
        </p:txBody>
      </p:sp>
      <p:graphicFrame>
        <p:nvGraphicFramePr>
          <p:cNvPr id="1048609" name="Content Placeholder 2">
            <a:extLst>
              <a:ext uri="{FF2B5EF4-FFF2-40B4-BE49-F238E27FC236}">
                <a16:creationId xmlns:a16="http://schemas.microsoft.com/office/drawing/2014/main" id="{BAC245D0-FE08-4B8D-990D-5F229D77E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2710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MARKETING STRATEGY</a:t>
            </a:r>
          </a:p>
        </p:txBody>
      </p:sp>
      <p:graphicFrame>
        <p:nvGraphicFramePr>
          <p:cNvPr id="1048611" name="Content Placeholder 2">
            <a:extLst>
              <a:ext uri="{FF2B5EF4-FFF2-40B4-BE49-F238E27FC236}">
                <a16:creationId xmlns:a16="http://schemas.microsoft.com/office/drawing/2014/main" id="{5633DA15-5DB0-412E-BB8D-62035A9BD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255784"/>
              </p:ext>
            </p:extLst>
          </p:nvPr>
        </p:nvGraphicFramePr>
        <p:xfrm>
          <a:off x="838200" y="1333500"/>
          <a:ext cx="110871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>
                <a:latin typeface="+mn-lt"/>
              </a:rPr>
              <a:t>FINANCIALS</a:t>
            </a:r>
          </a:p>
        </p:txBody>
      </p:sp>
      <p:graphicFrame>
        <p:nvGraphicFramePr>
          <p:cNvPr id="1048611" name="Content Placeholder 2">
            <a:extLst>
              <a:ext uri="{FF2B5EF4-FFF2-40B4-BE49-F238E27FC236}">
                <a16:creationId xmlns:a16="http://schemas.microsoft.com/office/drawing/2014/main" id="{B8A61C39-4DF0-41C3-98E3-2943226FD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4720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  <a:latin typeface="+mn-lt"/>
              </a:rPr>
              <a:t>TEAM</a:t>
            </a:r>
          </a:p>
        </p:txBody>
      </p:sp>
      <p:graphicFrame>
        <p:nvGraphicFramePr>
          <p:cNvPr id="1048615" name="Content Placeholder 2">
            <a:extLst>
              <a:ext uri="{FF2B5EF4-FFF2-40B4-BE49-F238E27FC236}">
                <a16:creationId xmlns:a16="http://schemas.microsoft.com/office/drawing/2014/main" id="{EAB4E85F-2124-4FAE-9B15-4077A2CD9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6106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8619" name="Content Placeholder 2">
            <a:extLst>
              <a:ext uri="{FF2B5EF4-FFF2-40B4-BE49-F238E27FC236}">
                <a16:creationId xmlns:a16="http://schemas.microsoft.com/office/drawing/2014/main" id="{352F38FF-6C3B-4C99-B002-5898239E779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746094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thank you images">
            <a:extLst>
              <a:ext uri="{FF2B5EF4-FFF2-40B4-BE49-F238E27FC236}">
                <a16:creationId xmlns:a16="http://schemas.microsoft.com/office/drawing/2014/main" id="{F9053538-8E8A-475E-BAB5-FFDDB4F0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0477" y="1797316"/>
            <a:ext cx="4814653" cy="320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thank you images in braili">
            <a:extLst>
              <a:ext uri="{FF2B5EF4-FFF2-40B4-BE49-F238E27FC236}">
                <a16:creationId xmlns:a16="http://schemas.microsoft.com/office/drawing/2014/main" id="{E83F9A93-8B42-4036-85C5-F90FD5A24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3" y="2979769"/>
            <a:ext cx="4814655" cy="89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94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19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618922"/>
          </a:xfrm>
        </p:spPr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PROBLEM</a:t>
            </a:r>
            <a:br>
              <a:rPr lang="en-IN" b="1" dirty="0">
                <a:latin typeface="+mn-lt"/>
              </a:rPr>
            </a:br>
            <a:endParaRPr lang="en-IN" b="1" dirty="0">
              <a:latin typeface="+mn-lt"/>
            </a:endParaRP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838200" y="1453243"/>
            <a:ext cx="4936067" cy="4723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       Visually impaired people face a lot of problem during navigation (like obstacle detection) and need human assistance for safety.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IN" sz="3600" b="1" dirty="0"/>
              <a:t>SOLUTION</a:t>
            </a:r>
            <a:r>
              <a:rPr lang="en-IN" sz="2000" dirty="0"/>
              <a:t>: 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US" sz="2400" dirty="0"/>
              <a:t>A cane which gives alerts on obstacle, fire, water detection and also enables the user to send message and location to trusted contacts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F48FA-47ED-4244-B1F7-E56E19DBD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3147"/>
          <a:stretch/>
        </p:blipFill>
        <p:spPr>
          <a:xfrm>
            <a:off x="6106510" y="1366345"/>
            <a:ext cx="5247194" cy="4254212"/>
          </a:xfrm>
          <a:prstGeom prst="rect">
            <a:avLst/>
          </a:prstGeom>
        </p:spPr>
      </p:pic>
      <p:sp>
        <p:nvSpPr>
          <p:cNvPr id="2" name="AutoShape 2" descr="Blind man walking on a walkway with a blind person's cane : Stock Photo">
            <a:extLst>
              <a:ext uri="{FF2B5EF4-FFF2-40B4-BE49-F238E27FC236}">
                <a16:creationId xmlns:a16="http://schemas.microsoft.com/office/drawing/2014/main" id="{A4857219-D485-4A76-ADD8-184AA3A46F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201594" cy="220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6" descr="Related image">
            <a:extLst>
              <a:ext uri="{FF2B5EF4-FFF2-40B4-BE49-F238E27FC236}">
                <a16:creationId xmlns:a16="http://schemas.microsoft.com/office/drawing/2014/main" id="{D442615A-0CA4-4EB3-8BAC-CDA7CB1B55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06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IN" b="1">
                <a:solidFill>
                  <a:srgbClr val="FFFFFF"/>
                </a:solidFill>
                <a:latin typeface="+mn-lt"/>
              </a:rPr>
              <a:t>PRODUCT/SERVICE</a:t>
            </a:r>
          </a:p>
        </p:txBody>
      </p:sp>
      <p:pic>
        <p:nvPicPr>
          <p:cNvPr id="1027" name="Picture 3" descr="C:\Users\Lenovo\Downloads\h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8" b="1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" name="Rectangle 25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029319" y="1051033"/>
            <a:ext cx="3424739" cy="471905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 cane which gives alerts on obstacle.</a:t>
            </a: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FFFFFF"/>
                </a:solidFill>
              </a:rPr>
              <a:t> </a:t>
            </a:r>
          </a:p>
          <a:p>
            <a:r>
              <a:rPr lang="en-IN" sz="2400" dirty="0">
                <a:solidFill>
                  <a:srgbClr val="FFFFFF"/>
                </a:solidFill>
              </a:rPr>
              <a:t>Navigates the user by audio instructions .</a:t>
            </a:r>
          </a:p>
          <a:p>
            <a:endParaRPr lang="en-IN" sz="2400" dirty="0">
              <a:solidFill>
                <a:srgbClr val="FFFFFF"/>
              </a:solidFill>
            </a:endParaRPr>
          </a:p>
          <a:p>
            <a:r>
              <a:rPr lang="en-IN" sz="2400" dirty="0">
                <a:solidFill>
                  <a:srgbClr val="FFFFFF"/>
                </a:solidFill>
              </a:rPr>
              <a:t>Detects fire and water using sensor  and alerts the user.</a:t>
            </a:r>
          </a:p>
          <a:p>
            <a:endParaRPr lang="en-IN" sz="2400" dirty="0">
              <a:solidFill>
                <a:srgbClr val="FFFFFF"/>
              </a:solidFill>
            </a:endParaRPr>
          </a:p>
          <a:p>
            <a:r>
              <a:rPr lang="en-IN" sz="2400" dirty="0">
                <a:solidFill>
                  <a:srgbClr val="FFFFFF"/>
                </a:solidFill>
              </a:rPr>
              <a:t>Sends an alert message to one of the guardian’s  among the trusted contacts using GSM.	 </a:t>
            </a:r>
          </a:p>
          <a:p>
            <a:pPr marL="0" indent="0">
              <a:buNone/>
            </a:pPr>
            <a:endParaRPr lang="en-IN" sz="2000" dirty="0">
              <a:solidFill>
                <a:srgbClr val="FFFFFF"/>
              </a:solidFill>
            </a:endParaRPr>
          </a:p>
          <a:p>
            <a:endParaRPr lang="en-IN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IN" dirty="0"/>
              <a:t>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IN" sz="1800"/>
              <a:t>Ultrasonic sensor is used for</a:t>
            </a:r>
          </a:p>
          <a:p>
            <a:pPr marL="0" indent="0">
              <a:buNone/>
            </a:pPr>
            <a:r>
              <a:rPr lang="en-IN" sz="1800"/>
              <a:t> obstacle detection</a:t>
            </a:r>
          </a:p>
          <a:p>
            <a:r>
              <a:rPr lang="en-IN" sz="1800"/>
              <a:t>Flame sensor is used to detect fire.</a:t>
            </a:r>
          </a:p>
          <a:p>
            <a:r>
              <a:rPr lang="en-IN" sz="1800"/>
              <a:t>Water sensor is used to detect water.</a:t>
            </a:r>
          </a:p>
          <a:p>
            <a:endParaRPr lang="en-IN" sz="1800"/>
          </a:p>
          <a:p>
            <a:endParaRPr lang="en-IN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C:\Users\Lenovo\Downloads\flame-sensor-module-500x5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novo\Downloads\water-level-sensor_0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2" r="2" b="4339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7" name="Picture 3" descr="C:\Users\Lenovo\Downloads\ultrasonic-sensor-HCSR04-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" r="-4" b="9405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430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pea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1" r="-2" b="6128"/>
          <a:stretch/>
        </p:blipFill>
        <p:spPr bwMode="auto">
          <a:xfrm>
            <a:off x="6185051" y="10"/>
            <a:ext cx="5997632" cy="6857990"/>
          </a:xfrm>
          <a:custGeom>
            <a:avLst/>
            <a:gdLst>
              <a:gd name="connsiteX0" fmla="*/ 0 w 5997632"/>
              <a:gd name="connsiteY0" fmla="*/ 0 h 6858000"/>
              <a:gd name="connsiteX1" fmla="*/ 5997632 w 5997632"/>
              <a:gd name="connsiteY1" fmla="*/ 0 h 6858000"/>
              <a:gd name="connsiteX2" fmla="*/ 5997632 w 5997632"/>
              <a:gd name="connsiteY2" fmla="*/ 6858000 h 6858000"/>
              <a:gd name="connsiteX3" fmla="*/ 3178693 w 5997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 r="-2" b="17452"/>
          <a:stretch/>
        </p:blipFill>
        <p:spPr bwMode="auto">
          <a:xfrm>
            <a:off x="-1" y="10"/>
            <a:ext cx="9141744" cy="6857990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7FEB674-D811-4FFE-A878-29D0C0E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64" y="2166721"/>
            <a:ext cx="3886199" cy="915035"/>
          </a:xfrm>
        </p:spPr>
        <p:txBody>
          <a:bodyPr>
            <a:normAutofit/>
          </a:bodyPr>
          <a:lstStyle/>
          <a:p>
            <a:r>
              <a:rPr lang="en-IN" sz="3600"/>
              <a:t>OUTPUT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4" y="3081756"/>
            <a:ext cx="4620544" cy="1775994"/>
          </a:xfrm>
        </p:spPr>
        <p:txBody>
          <a:bodyPr>
            <a:normAutofit/>
          </a:bodyPr>
          <a:lstStyle/>
          <a:p>
            <a:r>
              <a:rPr lang="en-IN" sz="2000" dirty="0"/>
              <a:t>Speaker gives audio alerts to the user..</a:t>
            </a:r>
          </a:p>
          <a:p>
            <a:r>
              <a:rPr lang="en-IN" sz="2000" dirty="0"/>
              <a:t>The vibrator vibrates when an obstacle</a:t>
            </a:r>
          </a:p>
          <a:p>
            <a:pPr marL="0" indent="0">
              <a:buNone/>
            </a:pPr>
            <a:r>
              <a:rPr lang="en-IN" sz="2000" dirty="0"/>
              <a:t> is encountered which helps in alerting</a:t>
            </a:r>
          </a:p>
          <a:p>
            <a:pPr marL="0" indent="0">
              <a:buNone/>
            </a:pPr>
            <a:r>
              <a:rPr lang="en-IN" sz="2000" dirty="0"/>
              <a:t> the blind person.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0574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9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E05EFF-4E9A-4068-A3F2-B7603793C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898" b="6833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838200" y="1065862"/>
            <a:ext cx="3815155" cy="4726276"/>
          </a:xfrm>
        </p:spPr>
        <p:txBody>
          <a:bodyPr>
            <a:normAutofit/>
          </a:bodyPr>
          <a:lstStyle/>
          <a:p>
            <a:pPr algn="r"/>
            <a:r>
              <a:rPr lang="en-IN" sz="4000" b="1" dirty="0">
                <a:solidFill>
                  <a:srgbClr val="FFFFFF"/>
                </a:solidFill>
                <a:latin typeface="+mn-lt"/>
              </a:rPr>
              <a:t>MARKET</a:t>
            </a:r>
          </a:p>
        </p:txBody>
      </p:sp>
      <p:cxnSp>
        <p:nvCxnSpPr>
          <p:cNvPr id="1048604" name="Straight Connector 9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Visually impaired/blind people</a:t>
            </a:r>
            <a:r>
              <a:rPr lang="en-US" altLang="zh-CN" dirty="0">
                <a:solidFill>
                  <a:srgbClr val="FFFFFF"/>
                </a:solidFill>
              </a:rPr>
              <a:t> are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FF"/>
                </a:solidFill>
              </a:rPr>
              <a:t> our customers.</a:t>
            </a:r>
            <a:endParaRPr lang="zh-CN" altLang="en-US" dirty="0">
              <a:solidFill>
                <a:srgbClr val="FFFFFF"/>
              </a:solidFill>
            </a:endParaRPr>
          </a:p>
          <a:p>
            <a:endParaRPr lang="en-IN" dirty="0">
              <a:solidFill>
                <a:srgbClr val="FFFFFF"/>
              </a:solidFill>
            </a:endParaRPr>
          </a:p>
          <a:p>
            <a:r>
              <a:rPr lang="en-US" altLang="zh-CN" dirty="0">
                <a:solidFill>
                  <a:srgbClr val="FFFFFF"/>
                </a:solidFill>
              </a:rPr>
              <a:t>We can address the people in blind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FF"/>
                </a:solidFill>
              </a:rPr>
              <a:t>schools and orphanages.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762001" y="266701"/>
            <a:ext cx="5314536" cy="914399"/>
          </a:xfrm>
        </p:spPr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COMPETITION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835352" y="1181099"/>
            <a:ext cx="5314543" cy="5410199"/>
          </a:xfrm>
        </p:spPr>
        <p:txBody>
          <a:bodyPr anchor="t">
            <a:normAutofit/>
          </a:bodyPr>
          <a:lstStyle/>
          <a:p>
            <a:endParaRPr lang="en-US" altLang="zh-CN" sz="3000" b="1" u="sng" dirty="0"/>
          </a:p>
          <a:p>
            <a:r>
              <a:rPr lang="en-US" altLang="zh-CN" sz="3000" b="1" u="sng" dirty="0"/>
              <a:t>Supersonic stick :</a:t>
            </a:r>
            <a:r>
              <a:rPr lang="en-US" altLang="zh-CN" sz="3000" dirty="0"/>
              <a:t> wrist band which communicates in the form  of vibrations.</a:t>
            </a:r>
          </a:p>
          <a:p>
            <a:endParaRPr lang="en-US" altLang="zh-CN" sz="3000" dirty="0"/>
          </a:p>
          <a:p>
            <a:endParaRPr lang="en-US" altLang="zh-CN" sz="3000" dirty="0"/>
          </a:p>
          <a:p>
            <a:r>
              <a:rPr lang="en-US" altLang="zh-CN" sz="3000" b="1" u="sng" dirty="0"/>
              <a:t>Guide cane :</a:t>
            </a:r>
            <a:r>
              <a:rPr lang="en-US" altLang="zh-CN" sz="3000" dirty="0"/>
              <a:t> Scans for edges and steps.</a:t>
            </a:r>
            <a:endParaRPr lang="zh-CN" altLang="en-US" sz="3000" b="1" u="sng" dirty="0"/>
          </a:p>
          <a:p>
            <a:pPr marL="0" indent="0">
              <a:buNone/>
            </a:pPr>
            <a:endParaRPr lang="zh-CN" altLang="en-US" sz="3000" dirty="0"/>
          </a:p>
          <a:p>
            <a:endParaRPr lang="en-IN" sz="1500" dirty="0"/>
          </a:p>
        </p:txBody>
      </p:sp>
      <p:sp>
        <p:nvSpPr>
          <p:cNvPr id="1048605" name="Freeform: Shape 16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r="17346" b="1"/>
          <a:stretch/>
        </p:blipFill>
        <p:spPr bwMode="auto">
          <a:xfrm>
            <a:off x="6656138" y="-2"/>
            <a:ext cx="5535862" cy="5838272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28669" y="5864319"/>
            <a:ext cx="52500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 diagram of NOPPA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SUPERSONIC STICK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It sends out ultrasonic pulses to detect any incoming obstacles.</a:t>
            </a:r>
          </a:p>
          <a:p>
            <a:r>
              <a:rPr lang="en-IN" sz="2000" dirty="0">
                <a:solidFill>
                  <a:schemeClr val="bg1"/>
                </a:solidFill>
              </a:rPr>
              <a:t>It then gives instructions to the user  in the form of  vibrations and beeps.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137357"/>
            <a:ext cx="6250769" cy="442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1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GUIDE CANE</a:t>
            </a:r>
            <a:br>
              <a:rPr lang="en-IN" sz="3600" dirty="0"/>
            </a:br>
            <a:endParaRPr lang="en-IN" sz="36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16" y="2988129"/>
            <a:ext cx="4593021" cy="304928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dirty="0"/>
              <a:t>Guide cane is also a competitor in the present market.</a:t>
            </a:r>
          </a:p>
          <a:p>
            <a:r>
              <a:rPr lang="en-US" altLang="zh-CN" dirty="0"/>
              <a:t>They have succeeded by  providing obstacle detection and flexible sizes of the sticks.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61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Widescreen</PresentationFormat>
  <Paragraphs>81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</vt:lpstr>
      <vt:lpstr>PRODUCT/SERVICE</vt:lpstr>
      <vt:lpstr>SENSORS</vt:lpstr>
      <vt:lpstr>OUTPUT DEVICES</vt:lpstr>
      <vt:lpstr>MARKET</vt:lpstr>
      <vt:lpstr>COMPETITION</vt:lpstr>
      <vt:lpstr>SUPERSONIC STICK</vt:lpstr>
      <vt:lpstr>GUIDE CANE </vt:lpstr>
      <vt:lpstr>DIFFERENCES</vt:lpstr>
      <vt:lpstr>REVENUE MODEL</vt:lpstr>
      <vt:lpstr>MARKETING STRATEGY</vt:lpstr>
      <vt:lpstr>FINANCIALS</vt:lpstr>
      <vt:lpstr>TEAM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Anktiha Pokala</dc:creator>
  <cp:lastModifiedBy>Anktiha Pokala</cp:lastModifiedBy>
  <cp:revision>1</cp:revision>
  <dcterms:created xsi:type="dcterms:W3CDTF">2019-06-27T08:19:43Z</dcterms:created>
  <dcterms:modified xsi:type="dcterms:W3CDTF">2019-06-27T08:20:11Z</dcterms:modified>
</cp:coreProperties>
</file>