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1" r:id="rId6"/>
    <p:sldId id="262" r:id="rId7"/>
    <p:sldId id="259" r:id="rId8"/>
    <p:sldId id="263" r:id="rId9"/>
    <p:sldId id="264" r:id="rId10"/>
    <p:sldId id="267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466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BCE0-96F9-4FF4-AA21-F564C719D3C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8FE3-DD85-4D5B-A567-2641DAC610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G_20190627_1729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704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7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338"/>
            <a:ext cx="9144000" cy="72152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7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8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8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3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3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4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5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5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4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IMG_20190627_1735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3950"/>
            <a:ext cx="82296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615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0627_173649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2019-06-27T12:00:56Z</dcterms:created>
  <dcterms:modified xsi:type="dcterms:W3CDTF">2019-06-27T12:38:35Z</dcterms:modified>
</cp:coreProperties>
</file>