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  <p:sldId id="257" r:id="rId3"/>
    <p:sldId id="258" r:id="rId4"/>
    <p:sldId id="272" r:id="rId5"/>
    <p:sldId id="275" r:id="rId6"/>
    <p:sldId id="271" r:id="rId7"/>
    <p:sldId id="268" r:id="rId8"/>
    <p:sldId id="259" r:id="rId9"/>
    <p:sldId id="260" r:id="rId10"/>
    <p:sldId id="262" r:id="rId11"/>
    <p:sldId id="261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4D769C-1B07-4950-B331-45FB7D928EB2}" type="datetimeFigureOut">
              <a:rPr lang="en-IN" smtClean="0"/>
              <a:pPr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266CD14-BBC5-447F-A4C9-126D0B6203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96" y="2079577"/>
            <a:ext cx="10972800" cy="16002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Cleaning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535" y="1105468"/>
            <a:ext cx="2057799" cy="1774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134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8096B-3E41-40B0-8D7D-87EC9A6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3183" y="-150312"/>
            <a:ext cx="10972800" cy="16002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30E2B-5E37-45FE-92A8-3AE877C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12" y="12933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social networking sites such as twitter, facebook, instagram etc to promote our product. So, that it can reach to public.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try to contact some people who are under ministry of railway, R&amp;B,GHMC.</a:t>
            </a:r>
          </a:p>
        </p:txBody>
      </p:sp>
    </p:spTree>
    <p:extLst>
      <p:ext uri="{BB962C8B-B14F-4D97-AF65-F5344CB8AC3E}">
        <p14:creationId xmlns:p14="http://schemas.microsoft.com/office/powerpoint/2010/main" val="1001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F5B5A-4EE7-496E-AC37-D21C00F7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5369" y="-350729"/>
            <a:ext cx="10972800" cy="16002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3FF46-503C-4C37-9F35-C1246BB8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1458258"/>
            <a:ext cx="10514556" cy="435133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anose="02020603050405020304" pitchFamily="18" charset="0"/>
              </a:rPr>
              <a:t>Our revenue source is the government and public.</a:t>
            </a:r>
          </a:p>
          <a:p>
            <a:r>
              <a:rPr lang="en-IN" dirty="0">
                <a:latin typeface="Times New Roman" pitchFamily="18" charset="0"/>
                <a:cs typeface="Times New Roman" panose="02020603050405020304" pitchFamily="18" charset="0"/>
              </a:rPr>
              <a:t>Price of our product is 10000 INR.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FINANCIALS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around 5000 INR for making the product.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7048E-22C0-4195-B580-DAAB0C94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1230" y="-22836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TEAM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F5097-B1B1-4CB2-9C35-6D0FA206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9" y="1097200"/>
            <a:ext cx="10515600" cy="576253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and Members: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Ch.Sudheshna Sai(Team Lead)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         Akanksha Jhadi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Deshetty Suma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D.Keerthi Priya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I.Jyothi Bhavani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qualifications/skills and role 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Ch.Sudheshna Sai : Idea Generation, Enhancement of the product and Tech support.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Akanksha Jhadi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Generation and Development of Idea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Deshetty Suma : Idea Generation, Understanding the Requirements and Marketing.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D.Keerthi Priya : Understanding and Marketing department.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I.Jyothi Bhavani : Understanding and Marketing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12523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22" y="1978925"/>
            <a:ext cx="10972800" cy="1600200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34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65" y="2183641"/>
            <a:ext cx="10972800" cy="1600200"/>
          </a:xfrm>
        </p:spPr>
        <p:txBody>
          <a:bodyPr/>
          <a:lstStyle/>
          <a:p>
            <a:r>
              <a:rPr lang="en-US" b="1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6622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FB559-4321-43E8-B1F1-F55F79AE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7534" y="-300625"/>
            <a:ext cx="10972800" cy="16002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PROBLEM BEING ADDRESSED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0B65B3-9C22-418C-B53F-FA843742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cs typeface="Times New Roman" pitchFamily="18" charset="0"/>
              </a:rPr>
              <a:t>PROBLEM</a:t>
            </a:r>
            <a:r>
              <a:rPr lang="en-IN" b="1" dirty="0"/>
              <a:t>: </a:t>
            </a:r>
            <a:r>
              <a:rPr lang="en-IN" dirty="0"/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clean railway stations , car parking slots, household, roads.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cs typeface="Times New Roman" pitchFamily="18" charset="0"/>
              </a:rPr>
              <a:t>SOLUTION</a:t>
            </a:r>
            <a:r>
              <a:rPr lang="en-IN" b="1" dirty="0"/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Cleaning system which cleans garbage over floor. It runs with an battery power and consist of suction machine which sucks the dust as well as garbage over the platform.</a:t>
            </a:r>
          </a:p>
        </p:txBody>
      </p:sp>
    </p:spTree>
    <p:extLst>
      <p:ext uri="{BB962C8B-B14F-4D97-AF65-F5344CB8AC3E}">
        <p14:creationId xmlns:p14="http://schemas.microsoft.com/office/powerpoint/2010/main" val="41927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C93DA6-CA07-46D2-95EC-75831005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6689" y="307170"/>
            <a:ext cx="10515600" cy="93758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PRODUCT WORKING 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F1A93-7D75-48CC-865B-44862F70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06" y="973479"/>
            <a:ext cx="10515600" cy="4824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100" b="1" dirty="0"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robot which is automated. It consists suction machine, Arduino board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sensors which are anti-collision obstacle sensor, Ultrasonic sensor.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works in an zigzag mode.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stops when it detects an obstacle.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6" y="2656215"/>
            <a:ext cx="4566190" cy="3807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96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1" y="218364"/>
            <a:ext cx="3105016" cy="3350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51" y="218364"/>
            <a:ext cx="4307019" cy="3080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19" y="3568890"/>
            <a:ext cx="4285397" cy="2971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4" y="3780147"/>
            <a:ext cx="4098526" cy="27607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9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08243" y="-662608"/>
            <a:ext cx="10972800" cy="16002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242393"/>
            <a:ext cx="10972800" cy="4525963"/>
          </a:xfrm>
        </p:spPr>
        <p:txBody>
          <a:bodyPr/>
          <a:lstStyle/>
          <a:p>
            <a:r>
              <a:rPr lang="en-US" dirty="0" smtClean="0"/>
              <a:t>Cleans only small dust particles.</a:t>
            </a:r>
          </a:p>
          <a:p>
            <a:r>
              <a:rPr lang="en-US" dirty="0" smtClean="0"/>
              <a:t>Time comsuming Process(Manual cleaning).</a:t>
            </a:r>
          </a:p>
          <a:p>
            <a:r>
              <a:rPr lang="en-US" dirty="0" smtClean="0"/>
              <a:t>Cost Effective.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3047161"/>
            <a:ext cx="26384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14" y="2725973"/>
            <a:ext cx="3729642" cy="3562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15" y="3088216"/>
            <a:ext cx="3476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13970" y="-248336"/>
            <a:ext cx="10972800" cy="16002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cleaning dust, garbage, jitter.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takes less time to clean.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52" y="1741097"/>
            <a:ext cx="10972800" cy="49853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" y="16371"/>
            <a:ext cx="12024575" cy="68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FC4BB-797B-48DC-AD70-5D9FA146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1567" y="-212942"/>
            <a:ext cx="10972800" cy="16002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D7B02-4D49-4656-9729-82194223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customers will be RRB, R&amp;B, Municipality and GHMC.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prospective customers are all railway stations, GHMC.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1-2 products to a single railway station and 2-3 products to municipality, R&amp;B we can address now.</a:t>
            </a:r>
          </a:p>
        </p:txBody>
      </p:sp>
    </p:spTree>
    <p:extLst>
      <p:ext uri="{BB962C8B-B14F-4D97-AF65-F5344CB8AC3E}">
        <p14:creationId xmlns:p14="http://schemas.microsoft.com/office/powerpoint/2010/main" val="8556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EF7B3-4B7E-4E21-B028-9F59F664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8208" y="-436776"/>
            <a:ext cx="10972800" cy="16002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94E8D-04F1-41D6-A318-1617BE56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working process, Semi-automated devices, vacuum cleaners are our competitors.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competitors are the one who develop the product for Indian railways, GHMC.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there is no automated product to clean, so there is only one possibility to use their product which is manual cleaning.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product is of minimal size and automation which requires only one person to monitor it. So, that is how we are different from our competitors.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</TotalTime>
  <Words>360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Times New Roman</vt:lpstr>
      <vt:lpstr>Executive</vt:lpstr>
      <vt:lpstr>Automated Cleaning System</vt:lpstr>
      <vt:lpstr>PROBLEM BEING ADDRESSED &amp; SOLUTION</vt:lpstr>
      <vt:lpstr>PRODUCT WORKING </vt:lpstr>
      <vt:lpstr>PowerPoint Presentation</vt:lpstr>
      <vt:lpstr>EXISTING SYSTEM</vt:lpstr>
      <vt:lpstr>UNIQUENESS</vt:lpstr>
      <vt:lpstr>PowerPoint Presentation</vt:lpstr>
      <vt:lpstr>MARKET</vt:lpstr>
      <vt:lpstr>COMPETITION</vt:lpstr>
      <vt:lpstr>MARKETING STRATEGY</vt:lpstr>
      <vt:lpstr>REVENUE MODEL</vt:lpstr>
      <vt:lpstr>TEAM CAPABILITIES</vt:lpstr>
      <vt:lpstr>Thank you!</vt:lpstr>
      <vt:lpstr>Any Queries?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COMPANY/PRODUCT</dc:title>
  <dc:creator>BS Rao</dc:creator>
  <cp:lastModifiedBy>Windows User</cp:lastModifiedBy>
  <cp:revision>110</cp:revision>
  <dcterms:created xsi:type="dcterms:W3CDTF">2019-03-24T15:21:56Z</dcterms:created>
  <dcterms:modified xsi:type="dcterms:W3CDTF">2019-06-27T13:28:12Z</dcterms:modified>
</cp:coreProperties>
</file>