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73" r:id="rId4"/>
    <p:sldId id="260" r:id="rId5"/>
    <p:sldId id="261" r:id="rId6"/>
    <p:sldId id="270" r:id="rId7"/>
    <p:sldId id="262" r:id="rId8"/>
    <p:sldId id="271" r:id="rId9"/>
    <p:sldId id="264" r:id="rId10"/>
    <p:sldId id="265" r:id="rId11"/>
    <p:sldId id="266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a Reddy" initials="SR" lastIdx="1" clrIdx="0">
    <p:extLst>
      <p:ext uri="{19B8F6BF-5375-455C-9EA6-DF929625EA0E}">
        <p15:presenceInfo xmlns:p15="http://schemas.microsoft.com/office/powerpoint/2012/main" userId="f44592f07a3fa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DC598-7533-488F-BB48-C3D25CF3718C}" v="67" dt="2019-04-26T14:36:15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6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4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7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3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8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1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3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42528"/>
            <a:ext cx="6815669" cy="15155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Smart Alert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8155-0EB7-4682-B85E-B06B8A1F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106-4390-4144-A2CE-A2C57A371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3" y="2560320"/>
            <a:ext cx="4718304" cy="331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          </a:t>
            </a:r>
            <a:r>
              <a:rPr lang="en-US" b="1" dirty="0"/>
              <a:t> </a:t>
            </a:r>
            <a:r>
              <a:rPr lang="en-US" b="1" u="sng"/>
              <a:t>Revenue Resources</a:t>
            </a:r>
          </a:p>
          <a:p>
            <a:r>
              <a:rPr lang="en-US" b="1"/>
              <a:t>Profits will be the main revenue in case of the success of product.</a:t>
            </a:r>
            <a:endParaRPr lang="en-US" b="1" dirty="0"/>
          </a:p>
          <a:p>
            <a:r>
              <a:rPr lang="en-US" b="1"/>
              <a:t>We can expect low revenue in case of less sales but still the cost of production is very</a:t>
            </a:r>
            <a:r>
              <a:rPr lang="en-US" b="1" dirty="0"/>
              <a:t> </a:t>
            </a:r>
            <a:r>
              <a:rPr lang="en-US" b="1"/>
              <a:t>low</a:t>
            </a:r>
            <a:r>
              <a:rPr lang="en-US" b="1" dirty="0"/>
              <a:t> </a:t>
            </a:r>
            <a:r>
              <a:rPr lang="en-US" b="1"/>
              <a:t>compared to profits.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37535-CAB5-4BDC-8DA1-B815BB982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                 </a:t>
            </a:r>
            <a:r>
              <a:rPr lang="en-US" b="1" u="sng" dirty="0"/>
              <a:t>Price of Product</a:t>
            </a:r>
          </a:p>
          <a:p>
            <a:r>
              <a:rPr lang="en-US" b="1" dirty="0"/>
              <a:t>Price of the product is 4150 </a:t>
            </a:r>
            <a:r>
              <a:rPr lang="en-US" b="1" dirty="0" err="1"/>
              <a:t>rs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7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28DE-C8E2-4F4A-B077-9E05EA5B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FC8A-CBAE-4247-A243-161970033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          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66999-E30C-40A7-8980-E741580A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38956"/>
              </p:ext>
            </p:extLst>
          </p:nvPr>
        </p:nvGraphicFramePr>
        <p:xfrm>
          <a:off x="1641383" y="245378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4365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04257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5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Manufacturing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6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Profit/unit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6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3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Manufacturing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Advertising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(-)650000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7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Breakeven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14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45298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E5864B-6741-4F3F-9ADC-9462CDED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842811" y="2560320"/>
            <a:ext cx="45276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7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COMPETITION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Companies which manufacture sanitary ware.</a:t>
            </a:r>
          </a:p>
          <a:p>
            <a:r>
              <a:rPr lang="en-IN" dirty="0"/>
              <a:t>Ex : CERA which provides automatic flush mechanism.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96" y="2560321"/>
            <a:ext cx="2143125" cy="187659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85" y="380393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EE33-D374-47C2-AD30-CAA1BAA4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B67-BF73-4452-8C55-F86B041E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Q. What are the components required to build the product?</a:t>
            </a:r>
          </a:p>
          <a:p>
            <a:pPr marL="0" indent="0">
              <a:buNone/>
            </a:pPr>
            <a:r>
              <a:rPr lang="en-US" dirty="0"/>
              <a:t>Ans. Two Node MCU Microcontrollers, photo Sensor, MQ- 136,135, MQ-</a:t>
            </a:r>
            <a:r>
              <a:rPr lang="en-US"/>
              <a:t>5  sensors, solenoid, servo motor, Room freshening spray, Raw materials.</a:t>
            </a:r>
          </a:p>
          <a:p>
            <a:pPr marL="0" indent="0">
              <a:buNone/>
            </a:pPr>
            <a:r>
              <a:rPr lang="en-US"/>
              <a:t>Q. What are the benefits of using this product over the other products available in market?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Ans. This product provides realtime monitoring and upto date alerting system which the products available in the market lack. In addition to this, the flush </a:t>
            </a:r>
            <a:r>
              <a:rPr lang="en-US"/>
              <a:t>and spray mechanism are remotely operable from the application itself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57" y="1884701"/>
            <a:ext cx="3651643" cy="15155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alibri Light"/>
              </a:rPr>
              <a:t>Problem</a:t>
            </a:r>
            <a:r>
              <a:rPr lang="en-US" sz="2400" dirty="0">
                <a:solidFill>
                  <a:srgbClr val="FF0000"/>
                </a:solidFill>
                <a:cs typeface="Calibri Light"/>
              </a:rPr>
              <a:t>: Inefficiency in keeping the washrooms clean.</a:t>
            </a:r>
            <a:br>
              <a:rPr lang="en-US" sz="2400" dirty="0">
                <a:solidFill>
                  <a:srgbClr val="FF0000"/>
                </a:solidFill>
                <a:cs typeface="Calibri Light"/>
              </a:rPr>
            </a:br>
            <a:endParaRPr lang="en-US" sz="2400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4165602" cy="1320802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Using IoT to monitor the cleanliness and regulate the cleaning schedules.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91" y="2036619"/>
            <a:ext cx="2209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4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Scheduled based cleaning 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2784763"/>
            <a:ext cx="2738870" cy="2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FA19-CA0C-4651-99EC-06EB91C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44C5-CB94-4138-83C9-DC4294A2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2647506"/>
            <a:ext cx="4675909" cy="3189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product first starts with the step of identifying the extent of dirtiness in the washroom. To identify this we use 3 criteria:</a:t>
            </a:r>
          </a:p>
          <a:p>
            <a:pPr marL="457200" indent="-457200">
              <a:buAutoNum type="arabicPeriod"/>
            </a:pPr>
            <a:r>
              <a:rPr lang="en-US" b="1" u="sng" dirty="0"/>
              <a:t>Person count</a:t>
            </a:r>
            <a:r>
              <a:rPr lang="en-US" dirty="0"/>
              <a:t> : </a:t>
            </a:r>
            <a:r>
              <a:rPr lang="en-US" b="1" dirty="0"/>
              <a:t>Photo sensor </a:t>
            </a:r>
            <a:r>
              <a:rPr lang="en-US" dirty="0"/>
              <a:t>for detecting number of uses. </a:t>
            </a:r>
          </a:p>
          <a:p>
            <a:pPr marL="457200" indent="-457200">
              <a:buAutoNum type="arabicPeriod"/>
            </a:pPr>
            <a:r>
              <a:rPr lang="en-US" b="1" u="sng" dirty="0"/>
              <a:t>Smell criteria</a:t>
            </a:r>
            <a:r>
              <a:rPr lang="en-US" dirty="0"/>
              <a:t>: </a:t>
            </a:r>
            <a:r>
              <a:rPr lang="en-US" b="1" dirty="0"/>
              <a:t>Gas sensors </a:t>
            </a:r>
            <a:r>
              <a:rPr lang="en-US" dirty="0"/>
              <a:t>for detecting the Gas level.</a:t>
            </a:r>
          </a:p>
          <a:p>
            <a:pPr marL="457200" indent="-457200">
              <a:buAutoNum type="arabicPeriod"/>
            </a:pPr>
            <a:r>
              <a:rPr lang="en-US" b="1" u="sng" dirty="0"/>
              <a:t>Time Criteria: </a:t>
            </a:r>
            <a:r>
              <a:rPr lang="en-US" dirty="0"/>
              <a:t>Timely scheduling is </a:t>
            </a:r>
            <a:r>
              <a:rPr lang="en-US" b="1" dirty="0"/>
              <a:t>automated.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7506"/>
            <a:ext cx="1956955" cy="1727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17" y="2685388"/>
            <a:ext cx="2105889" cy="1651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14" y="4736078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AEBA-83DD-4ABC-9186-132329A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16BA-7BB8-42B5-BAA8-AFC84ACE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11881" cy="331893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Pre-cleaning</a:t>
            </a:r>
            <a:r>
              <a:rPr lang="en-US" dirty="0"/>
              <a:t> measures include:</a:t>
            </a:r>
          </a:p>
          <a:p>
            <a:pPr marL="457200" indent="-457200">
              <a:buAutoNum type="arabicPeriod"/>
            </a:pPr>
            <a:r>
              <a:rPr lang="en-US" b="1" dirty="0"/>
              <a:t>Flush mechanism: </a:t>
            </a:r>
            <a:r>
              <a:rPr lang="en-US" b="1" i="1" dirty="0"/>
              <a:t>Solenoid</a:t>
            </a:r>
          </a:p>
          <a:p>
            <a:pPr marL="457200" indent="-457200">
              <a:buAutoNum type="arabicPeriod"/>
            </a:pPr>
            <a:r>
              <a:rPr lang="en-US" b="1" dirty="0"/>
              <a:t>Room Freshening spray: </a:t>
            </a:r>
            <a:r>
              <a:rPr lang="en-US" b="1" i="1" dirty="0"/>
              <a:t>Servo Motor</a:t>
            </a:r>
          </a:p>
          <a:p>
            <a:pPr marL="457200" indent="-457200">
              <a:buAutoNum type="arabicPeriod"/>
            </a:pPr>
            <a:r>
              <a:rPr lang="en-US" b="1" dirty="0"/>
              <a:t>Exhaust fans control: </a:t>
            </a:r>
            <a:r>
              <a:rPr lang="en-US" b="1" i="1" dirty="0"/>
              <a:t>Relays </a:t>
            </a:r>
          </a:p>
          <a:p>
            <a:pPr marL="0" indent="0">
              <a:buNone/>
            </a:pPr>
            <a:r>
              <a:rPr lang="en-US" dirty="0"/>
              <a:t>      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409" y="402801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82" y="4216400"/>
            <a:ext cx="2476500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23" y="2285999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669" y="2547072"/>
            <a:ext cx="216500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2888673"/>
            <a:ext cx="2057400" cy="2732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39" y="3100387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3551-AA56-40F9-8264-FC000419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1BF0-F163-4D20-A921-C62D4BBBA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395770" cy="1720735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Our Customers</a:t>
            </a:r>
            <a:r>
              <a:rPr lang="en-US" dirty="0"/>
              <a:t>: Firms which have high number of visitors are the potential customers of our product.</a:t>
            </a:r>
          </a:p>
          <a:p>
            <a:pPr marL="342900" indent="-342900"/>
            <a:r>
              <a:rPr lang="en-US" b="1" u="sng" dirty="0"/>
              <a:t>Example</a:t>
            </a:r>
            <a:r>
              <a:rPr lang="en-US" dirty="0"/>
              <a:t>: Hospitals, Software park, Malls, Movie theaters and Public toilets.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504857"/>
            <a:ext cx="2643967" cy="1647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4381067"/>
            <a:ext cx="2800350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68" y="4381067"/>
            <a:ext cx="278130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34" y="4381067"/>
            <a:ext cx="2733675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08" y="2471519"/>
            <a:ext cx="2676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Market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3082775"/>
            <a:ext cx="3667990" cy="226521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B15E28"/>
              </a:buClr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Growth of 60% increase in the Customers we are going to initially have. As this is a solution which supports Smart Cities, we can expect a great growth in the sales.</a:t>
            </a:r>
          </a:p>
          <a:p>
            <a:pPr lvl="0">
              <a:buClr>
                <a:srgbClr val="B15E28"/>
              </a:buClr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address a minimum of 5 Firms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73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27FF-0401-4596-B9CD-05503CC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A4C5-BDD8-4E2A-BE15-52BBFD0AF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cities like Hyderabad, Bangalore, Mumbai, Delhi, Kolkata, Chennai, Pune are the target areas for our product.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5CFD5-DEAA-4247-830D-5935C4893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Conducting survey for data.</a:t>
            </a:r>
          </a:p>
          <a:p>
            <a:r>
              <a:rPr lang="en-US" dirty="0"/>
              <a:t>Verifying Market requirement.</a:t>
            </a:r>
          </a:p>
          <a:p>
            <a:pPr marL="0" indent="0">
              <a:buNone/>
            </a:pP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6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164</TotalTime>
  <Words>285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Smart Alert</vt:lpstr>
      <vt:lpstr>Problem: Inefficiency in keeping the washrooms clean. </vt:lpstr>
      <vt:lpstr>Existing Solution</vt:lpstr>
      <vt:lpstr>Product Working</vt:lpstr>
      <vt:lpstr>Step 2</vt:lpstr>
      <vt:lpstr>PowerPoint Presentation</vt:lpstr>
      <vt:lpstr>MARKET</vt:lpstr>
      <vt:lpstr>Market</vt:lpstr>
      <vt:lpstr>Marketing strategies</vt:lpstr>
      <vt:lpstr>REVENUE MODEL</vt:lpstr>
      <vt:lpstr>Financials</vt:lpstr>
      <vt:lpstr>COMPETITION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Swapna Reddy</cp:lastModifiedBy>
  <cp:revision>999</cp:revision>
  <dcterms:created xsi:type="dcterms:W3CDTF">2013-07-15T20:26:40Z</dcterms:created>
  <dcterms:modified xsi:type="dcterms:W3CDTF">2019-06-14T05:11:24Z</dcterms:modified>
</cp:coreProperties>
</file>