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6" r:id="rId7"/>
    <p:sldId id="262" r:id="rId8"/>
    <p:sldId id="265" r:id="rId9"/>
    <p:sldId id="264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10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75" autoAdjust="0"/>
    <p:restoredTop sz="94090" autoAdjust="0"/>
  </p:normalViewPr>
  <p:slideViewPr>
    <p:cSldViewPr>
      <p:cViewPr>
        <p:scale>
          <a:sx n="81" d="100"/>
          <a:sy n="81" d="100"/>
        </p:scale>
        <p:origin x="88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2323147106611668E-2"/>
          <c:y val="8.0167029119903643E-2"/>
          <c:w val="0.73804868141482316"/>
          <c:h val="0.7509119819424943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olx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Gaming</c:v>
                </c:pt>
                <c:pt idx="1">
                  <c:v>electronics</c:v>
                </c:pt>
                <c:pt idx="2">
                  <c:v>Hardware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4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D56-4976-B094-C79926AD1C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quikr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Gaming</c:v>
                </c:pt>
                <c:pt idx="1">
                  <c:v>electronics</c:v>
                </c:pt>
                <c:pt idx="2">
                  <c:v>Hardware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3.5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D56-4976-B094-C79926AD1C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Cex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Gaming</c:v>
                </c:pt>
                <c:pt idx="1">
                  <c:v>electronics</c:v>
                </c:pt>
                <c:pt idx="2">
                  <c:v>Hardware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D56-4976-B094-C79926AD1C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825279088"/>
        <c:axId val="-756779312"/>
      </c:barChart>
      <c:catAx>
        <c:axId val="-8252790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500" baseline="0"/>
            </a:pPr>
            <a:endParaRPr lang="en-US"/>
          </a:p>
        </c:txPr>
        <c:crossAx val="-756779312"/>
        <c:crosses val="autoZero"/>
        <c:auto val="1"/>
        <c:lblAlgn val="ctr"/>
        <c:lblOffset val="100"/>
        <c:noMultiLvlLbl val="0"/>
      </c:catAx>
      <c:valAx>
        <c:axId val="-7567793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8252790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831133240697858"/>
          <c:y val="0.35544154636920383"/>
          <c:w val="0.20502200092635475"/>
          <c:h val="0.2891166338582676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2A5661-F447-4AB6-8D42-5A6B066C903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2A81EED-4375-440F-90B6-4D931FC98695}">
      <dgm:prSet/>
      <dgm:spPr/>
      <dgm:t>
        <a:bodyPr/>
        <a:lstStyle/>
        <a:p>
          <a:r>
            <a:rPr lang="en-IN"/>
            <a:t>REVENUE MODEL</a:t>
          </a:r>
          <a:endParaRPr lang="en-US"/>
        </a:p>
      </dgm:t>
    </dgm:pt>
    <dgm:pt modelId="{D8618E83-8D8A-4B31-8B83-35EBD99F07FA}" type="parTrans" cxnId="{B6FFA4F8-9FA7-4E73-B404-456B7DAB6407}">
      <dgm:prSet/>
      <dgm:spPr/>
      <dgm:t>
        <a:bodyPr/>
        <a:lstStyle/>
        <a:p>
          <a:endParaRPr lang="en-US"/>
        </a:p>
      </dgm:t>
    </dgm:pt>
    <dgm:pt modelId="{6EC988A2-5B87-42D2-B132-F3FBFA2EBAB7}" type="sibTrans" cxnId="{B6FFA4F8-9FA7-4E73-B404-456B7DAB6407}">
      <dgm:prSet/>
      <dgm:spPr/>
      <dgm:t>
        <a:bodyPr/>
        <a:lstStyle/>
        <a:p>
          <a:endParaRPr lang="en-US"/>
        </a:p>
      </dgm:t>
    </dgm:pt>
    <dgm:pt modelId="{01382189-FDCF-4BA3-BBD2-49000C1F4289}">
      <dgm:prSet/>
      <dgm:spPr/>
      <dgm:t>
        <a:bodyPr/>
        <a:lstStyle/>
        <a:p>
          <a:endParaRPr lang="en-IN" dirty="0"/>
        </a:p>
        <a:p>
          <a:r>
            <a:rPr lang="en-IN" dirty="0"/>
            <a:t>Depending on Demand margin of profit ranges from 30%-40% with selling price of each products yielding a profit of 20% -100%</a:t>
          </a:r>
          <a:endParaRPr lang="en-US" dirty="0"/>
        </a:p>
      </dgm:t>
    </dgm:pt>
    <dgm:pt modelId="{71186765-B01E-4FD1-8BAF-6BBA15C9F7B4}" type="parTrans" cxnId="{BB4C6526-654C-4F16-9B4F-4C8520AA4FD7}">
      <dgm:prSet/>
      <dgm:spPr/>
      <dgm:t>
        <a:bodyPr/>
        <a:lstStyle/>
        <a:p>
          <a:endParaRPr lang="en-US"/>
        </a:p>
      </dgm:t>
    </dgm:pt>
    <dgm:pt modelId="{59A6F7DB-9D1F-4F7F-9752-A7F306331BEA}" type="sibTrans" cxnId="{BB4C6526-654C-4F16-9B4F-4C8520AA4FD7}">
      <dgm:prSet/>
      <dgm:spPr/>
      <dgm:t>
        <a:bodyPr/>
        <a:lstStyle/>
        <a:p>
          <a:endParaRPr lang="en-US"/>
        </a:p>
      </dgm:t>
    </dgm:pt>
    <dgm:pt modelId="{435D75D2-0DEC-44D9-8A88-3B3FBB5A7293}">
      <dgm:prSet/>
      <dgm:spPr/>
      <dgm:t>
        <a:bodyPr/>
        <a:lstStyle/>
        <a:p>
          <a:r>
            <a:rPr lang="en-IN"/>
            <a:t>Hold on payments.</a:t>
          </a:r>
          <a:endParaRPr lang="en-US"/>
        </a:p>
      </dgm:t>
    </dgm:pt>
    <dgm:pt modelId="{6736B74F-E83C-4735-B532-8AC36417403E}" type="parTrans" cxnId="{CC6072DF-C877-4B7E-8890-92D3B078A9F0}">
      <dgm:prSet/>
      <dgm:spPr/>
      <dgm:t>
        <a:bodyPr/>
        <a:lstStyle/>
        <a:p>
          <a:endParaRPr lang="en-US"/>
        </a:p>
      </dgm:t>
    </dgm:pt>
    <dgm:pt modelId="{BBD03065-C029-4FA3-BAC5-6D4F8C64A738}" type="sibTrans" cxnId="{CC6072DF-C877-4B7E-8890-92D3B078A9F0}">
      <dgm:prSet/>
      <dgm:spPr/>
      <dgm:t>
        <a:bodyPr/>
        <a:lstStyle/>
        <a:p>
          <a:endParaRPr lang="en-US"/>
        </a:p>
      </dgm:t>
    </dgm:pt>
    <dgm:pt modelId="{6EA9A99A-469E-487B-BDD1-AF16E09186D6}">
      <dgm:prSet/>
      <dgm:spPr/>
      <dgm:t>
        <a:bodyPr/>
        <a:lstStyle/>
        <a:p>
          <a:r>
            <a:rPr lang="en-IN"/>
            <a:t>Adding  advertisement's onsite and instore.</a:t>
          </a:r>
          <a:endParaRPr lang="en-US"/>
        </a:p>
      </dgm:t>
    </dgm:pt>
    <dgm:pt modelId="{9C7588DF-EB4D-44ED-901E-2030A078AF69}" type="parTrans" cxnId="{1BB80340-D2CB-4BCA-8373-B46E90A9A707}">
      <dgm:prSet/>
      <dgm:spPr/>
      <dgm:t>
        <a:bodyPr/>
        <a:lstStyle/>
        <a:p>
          <a:endParaRPr lang="en-US"/>
        </a:p>
      </dgm:t>
    </dgm:pt>
    <dgm:pt modelId="{43DA297D-574D-4B79-87CE-4E637E51CC7C}" type="sibTrans" cxnId="{1BB80340-D2CB-4BCA-8373-B46E90A9A707}">
      <dgm:prSet/>
      <dgm:spPr/>
      <dgm:t>
        <a:bodyPr/>
        <a:lstStyle/>
        <a:p>
          <a:endParaRPr lang="en-US"/>
        </a:p>
      </dgm:t>
    </dgm:pt>
    <dgm:pt modelId="{BC112C9F-6EDA-478A-82A1-D4EA1DCCEE46}" type="pres">
      <dgm:prSet presAssocID="{C42A5661-F447-4AB6-8D42-5A6B066C903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9B462640-A24E-4087-8722-395F7EF7C0EF}" type="pres">
      <dgm:prSet presAssocID="{F2A81EED-4375-440F-90B6-4D931FC98695}" presName="thickLine" presStyleLbl="alignNode1" presStyleIdx="0" presStyleCnt="1"/>
      <dgm:spPr/>
    </dgm:pt>
    <dgm:pt modelId="{8807FB97-037D-4F34-BDBB-AE93EDFFE24E}" type="pres">
      <dgm:prSet presAssocID="{F2A81EED-4375-440F-90B6-4D931FC98695}" presName="horz1" presStyleCnt="0"/>
      <dgm:spPr/>
    </dgm:pt>
    <dgm:pt modelId="{EE70C2A2-2243-4595-ADAC-455C86DF369C}" type="pres">
      <dgm:prSet presAssocID="{F2A81EED-4375-440F-90B6-4D931FC98695}" presName="tx1" presStyleLbl="revTx" presStyleIdx="0" presStyleCnt="4"/>
      <dgm:spPr/>
      <dgm:t>
        <a:bodyPr/>
        <a:lstStyle/>
        <a:p>
          <a:endParaRPr lang="en-IN"/>
        </a:p>
      </dgm:t>
    </dgm:pt>
    <dgm:pt modelId="{F7CEF8F2-D83B-4E37-BAA1-C58DF604F941}" type="pres">
      <dgm:prSet presAssocID="{F2A81EED-4375-440F-90B6-4D931FC98695}" presName="vert1" presStyleCnt="0"/>
      <dgm:spPr/>
    </dgm:pt>
    <dgm:pt modelId="{C3E74019-F1E3-450E-AFE5-A3D39D72497D}" type="pres">
      <dgm:prSet presAssocID="{01382189-FDCF-4BA3-BBD2-49000C1F4289}" presName="vertSpace2a" presStyleCnt="0"/>
      <dgm:spPr/>
    </dgm:pt>
    <dgm:pt modelId="{EB042267-FC93-44B8-BE76-CA8900CC9A0E}" type="pres">
      <dgm:prSet presAssocID="{01382189-FDCF-4BA3-BBD2-49000C1F4289}" presName="horz2" presStyleCnt="0"/>
      <dgm:spPr/>
    </dgm:pt>
    <dgm:pt modelId="{A745C5A5-5E8D-409A-ACCA-85DFBF3FAF3F}" type="pres">
      <dgm:prSet presAssocID="{01382189-FDCF-4BA3-BBD2-49000C1F4289}" presName="horzSpace2" presStyleCnt="0"/>
      <dgm:spPr/>
    </dgm:pt>
    <dgm:pt modelId="{1705325D-79E5-4A40-9202-CBA0801D8325}" type="pres">
      <dgm:prSet presAssocID="{01382189-FDCF-4BA3-BBD2-49000C1F4289}" presName="tx2" presStyleLbl="revTx" presStyleIdx="1" presStyleCnt="4"/>
      <dgm:spPr/>
      <dgm:t>
        <a:bodyPr/>
        <a:lstStyle/>
        <a:p>
          <a:endParaRPr lang="en-IN"/>
        </a:p>
      </dgm:t>
    </dgm:pt>
    <dgm:pt modelId="{D414E85B-5D3A-45D5-9EF9-B7436759520E}" type="pres">
      <dgm:prSet presAssocID="{01382189-FDCF-4BA3-BBD2-49000C1F4289}" presName="vert2" presStyleCnt="0"/>
      <dgm:spPr/>
    </dgm:pt>
    <dgm:pt modelId="{CE580038-8772-4805-9001-76FDB458B808}" type="pres">
      <dgm:prSet presAssocID="{01382189-FDCF-4BA3-BBD2-49000C1F4289}" presName="thinLine2b" presStyleLbl="callout" presStyleIdx="0" presStyleCnt="3"/>
      <dgm:spPr/>
    </dgm:pt>
    <dgm:pt modelId="{42082921-770A-4179-84C3-3271451888B7}" type="pres">
      <dgm:prSet presAssocID="{01382189-FDCF-4BA3-BBD2-49000C1F4289}" presName="vertSpace2b" presStyleCnt="0"/>
      <dgm:spPr/>
    </dgm:pt>
    <dgm:pt modelId="{0CCFEC61-62E2-463F-8BB5-B9EA95E91AF2}" type="pres">
      <dgm:prSet presAssocID="{435D75D2-0DEC-44D9-8A88-3B3FBB5A7293}" presName="horz2" presStyleCnt="0"/>
      <dgm:spPr/>
    </dgm:pt>
    <dgm:pt modelId="{E0B924B7-7123-4E40-BFD2-CF800D5AC91F}" type="pres">
      <dgm:prSet presAssocID="{435D75D2-0DEC-44D9-8A88-3B3FBB5A7293}" presName="horzSpace2" presStyleCnt="0"/>
      <dgm:spPr/>
    </dgm:pt>
    <dgm:pt modelId="{42CF8AB2-39C4-4FB7-A367-B5E0E7CBE464}" type="pres">
      <dgm:prSet presAssocID="{435D75D2-0DEC-44D9-8A88-3B3FBB5A7293}" presName="tx2" presStyleLbl="revTx" presStyleIdx="2" presStyleCnt="4"/>
      <dgm:spPr/>
      <dgm:t>
        <a:bodyPr/>
        <a:lstStyle/>
        <a:p>
          <a:endParaRPr lang="en-IN"/>
        </a:p>
      </dgm:t>
    </dgm:pt>
    <dgm:pt modelId="{54F0B9D4-C8DB-4944-A1EA-E36020619EAA}" type="pres">
      <dgm:prSet presAssocID="{435D75D2-0DEC-44D9-8A88-3B3FBB5A7293}" presName="vert2" presStyleCnt="0"/>
      <dgm:spPr/>
    </dgm:pt>
    <dgm:pt modelId="{F7EC2E0B-E578-49CF-B1E3-220F770B72AB}" type="pres">
      <dgm:prSet presAssocID="{435D75D2-0DEC-44D9-8A88-3B3FBB5A7293}" presName="thinLine2b" presStyleLbl="callout" presStyleIdx="1" presStyleCnt="3"/>
      <dgm:spPr/>
    </dgm:pt>
    <dgm:pt modelId="{BD573E76-C042-4975-B17A-95061BAD1967}" type="pres">
      <dgm:prSet presAssocID="{435D75D2-0DEC-44D9-8A88-3B3FBB5A7293}" presName="vertSpace2b" presStyleCnt="0"/>
      <dgm:spPr/>
    </dgm:pt>
    <dgm:pt modelId="{5AA639C7-CCC9-4385-A320-84958F3291D2}" type="pres">
      <dgm:prSet presAssocID="{6EA9A99A-469E-487B-BDD1-AF16E09186D6}" presName="horz2" presStyleCnt="0"/>
      <dgm:spPr/>
    </dgm:pt>
    <dgm:pt modelId="{10F2DBB0-9FE1-4C6F-81FA-B6EE80A90DE3}" type="pres">
      <dgm:prSet presAssocID="{6EA9A99A-469E-487B-BDD1-AF16E09186D6}" presName="horzSpace2" presStyleCnt="0"/>
      <dgm:spPr/>
    </dgm:pt>
    <dgm:pt modelId="{DD9F15BC-5BC9-4E22-842A-508D965E7054}" type="pres">
      <dgm:prSet presAssocID="{6EA9A99A-469E-487B-BDD1-AF16E09186D6}" presName="tx2" presStyleLbl="revTx" presStyleIdx="3" presStyleCnt="4"/>
      <dgm:spPr/>
      <dgm:t>
        <a:bodyPr/>
        <a:lstStyle/>
        <a:p>
          <a:endParaRPr lang="en-IN"/>
        </a:p>
      </dgm:t>
    </dgm:pt>
    <dgm:pt modelId="{C7932E0D-C339-45FD-8728-E7D4001873C6}" type="pres">
      <dgm:prSet presAssocID="{6EA9A99A-469E-487B-BDD1-AF16E09186D6}" presName="vert2" presStyleCnt="0"/>
      <dgm:spPr/>
    </dgm:pt>
    <dgm:pt modelId="{82BF2FE2-3C75-479E-AB28-E3466A2C87D8}" type="pres">
      <dgm:prSet presAssocID="{6EA9A99A-469E-487B-BDD1-AF16E09186D6}" presName="thinLine2b" presStyleLbl="callout" presStyleIdx="2" presStyleCnt="3"/>
      <dgm:spPr/>
    </dgm:pt>
    <dgm:pt modelId="{27060C5D-7ACD-4D1D-93A7-4F7F36A8CF42}" type="pres">
      <dgm:prSet presAssocID="{6EA9A99A-469E-487B-BDD1-AF16E09186D6}" presName="vertSpace2b" presStyleCnt="0"/>
      <dgm:spPr/>
    </dgm:pt>
  </dgm:ptLst>
  <dgm:cxnLst>
    <dgm:cxn modelId="{B6FFA4F8-9FA7-4E73-B404-456B7DAB6407}" srcId="{C42A5661-F447-4AB6-8D42-5A6B066C9037}" destId="{F2A81EED-4375-440F-90B6-4D931FC98695}" srcOrd="0" destOrd="0" parTransId="{D8618E83-8D8A-4B31-8B83-35EBD99F07FA}" sibTransId="{6EC988A2-5B87-42D2-B132-F3FBFA2EBAB7}"/>
    <dgm:cxn modelId="{EC8E83FE-8EED-467F-AD8A-1CD0C90079EC}" type="presOf" srcId="{01382189-FDCF-4BA3-BBD2-49000C1F4289}" destId="{1705325D-79E5-4A40-9202-CBA0801D8325}" srcOrd="0" destOrd="0" presId="urn:microsoft.com/office/officeart/2008/layout/LinedList"/>
    <dgm:cxn modelId="{FF687919-E08D-4FF2-BA77-36AA84B26175}" type="presOf" srcId="{C42A5661-F447-4AB6-8D42-5A6B066C9037}" destId="{BC112C9F-6EDA-478A-82A1-D4EA1DCCEE46}" srcOrd="0" destOrd="0" presId="urn:microsoft.com/office/officeart/2008/layout/LinedList"/>
    <dgm:cxn modelId="{87A51126-7FE9-4265-828C-1539D773BF71}" type="presOf" srcId="{F2A81EED-4375-440F-90B6-4D931FC98695}" destId="{EE70C2A2-2243-4595-ADAC-455C86DF369C}" srcOrd="0" destOrd="0" presId="urn:microsoft.com/office/officeart/2008/layout/LinedList"/>
    <dgm:cxn modelId="{CA0EFAE5-ED89-4716-BAD4-66D993FEF642}" type="presOf" srcId="{435D75D2-0DEC-44D9-8A88-3B3FBB5A7293}" destId="{42CF8AB2-39C4-4FB7-A367-B5E0E7CBE464}" srcOrd="0" destOrd="0" presId="urn:microsoft.com/office/officeart/2008/layout/LinedList"/>
    <dgm:cxn modelId="{1BB80340-D2CB-4BCA-8373-B46E90A9A707}" srcId="{F2A81EED-4375-440F-90B6-4D931FC98695}" destId="{6EA9A99A-469E-487B-BDD1-AF16E09186D6}" srcOrd="2" destOrd="0" parTransId="{9C7588DF-EB4D-44ED-901E-2030A078AF69}" sibTransId="{43DA297D-574D-4B79-87CE-4E637E51CC7C}"/>
    <dgm:cxn modelId="{BB4C6526-654C-4F16-9B4F-4C8520AA4FD7}" srcId="{F2A81EED-4375-440F-90B6-4D931FC98695}" destId="{01382189-FDCF-4BA3-BBD2-49000C1F4289}" srcOrd="0" destOrd="0" parTransId="{71186765-B01E-4FD1-8BAF-6BBA15C9F7B4}" sibTransId="{59A6F7DB-9D1F-4F7F-9752-A7F306331BEA}"/>
    <dgm:cxn modelId="{CC6072DF-C877-4B7E-8890-92D3B078A9F0}" srcId="{F2A81EED-4375-440F-90B6-4D931FC98695}" destId="{435D75D2-0DEC-44D9-8A88-3B3FBB5A7293}" srcOrd="1" destOrd="0" parTransId="{6736B74F-E83C-4735-B532-8AC36417403E}" sibTransId="{BBD03065-C029-4FA3-BAC5-6D4F8C64A738}"/>
    <dgm:cxn modelId="{453739E6-CADA-4B51-AADE-2FD9D2C18CF7}" type="presOf" srcId="{6EA9A99A-469E-487B-BDD1-AF16E09186D6}" destId="{DD9F15BC-5BC9-4E22-842A-508D965E7054}" srcOrd="0" destOrd="0" presId="urn:microsoft.com/office/officeart/2008/layout/LinedList"/>
    <dgm:cxn modelId="{D654E7D3-F572-4D19-BC79-497785BD4876}" type="presParOf" srcId="{BC112C9F-6EDA-478A-82A1-D4EA1DCCEE46}" destId="{9B462640-A24E-4087-8722-395F7EF7C0EF}" srcOrd="0" destOrd="0" presId="urn:microsoft.com/office/officeart/2008/layout/LinedList"/>
    <dgm:cxn modelId="{7ECD2A3E-C8ED-4DCA-94C4-172410B0E9DA}" type="presParOf" srcId="{BC112C9F-6EDA-478A-82A1-D4EA1DCCEE46}" destId="{8807FB97-037D-4F34-BDBB-AE93EDFFE24E}" srcOrd="1" destOrd="0" presId="urn:microsoft.com/office/officeart/2008/layout/LinedList"/>
    <dgm:cxn modelId="{94CE36ED-139A-4817-900C-305F3253048D}" type="presParOf" srcId="{8807FB97-037D-4F34-BDBB-AE93EDFFE24E}" destId="{EE70C2A2-2243-4595-ADAC-455C86DF369C}" srcOrd="0" destOrd="0" presId="urn:microsoft.com/office/officeart/2008/layout/LinedList"/>
    <dgm:cxn modelId="{EAEE3A9C-F15F-426A-9B6E-885264D6F2FD}" type="presParOf" srcId="{8807FB97-037D-4F34-BDBB-AE93EDFFE24E}" destId="{F7CEF8F2-D83B-4E37-BAA1-C58DF604F941}" srcOrd="1" destOrd="0" presId="urn:microsoft.com/office/officeart/2008/layout/LinedList"/>
    <dgm:cxn modelId="{3DF2F4A7-8734-49D2-994F-259C59AE0CC5}" type="presParOf" srcId="{F7CEF8F2-D83B-4E37-BAA1-C58DF604F941}" destId="{C3E74019-F1E3-450E-AFE5-A3D39D72497D}" srcOrd="0" destOrd="0" presId="urn:microsoft.com/office/officeart/2008/layout/LinedList"/>
    <dgm:cxn modelId="{D0670B96-3ADD-447B-97BD-5E2CA7B9415D}" type="presParOf" srcId="{F7CEF8F2-D83B-4E37-BAA1-C58DF604F941}" destId="{EB042267-FC93-44B8-BE76-CA8900CC9A0E}" srcOrd="1" destOrd="0" presId="urn:microsoft.com/office/officeart/2008/layout/LinedList"/>
    <dgm:cxn modelId="{662939F1-2ECA-45A7-9795-39FEF3D65DF4}" type="presParOf" srcId="{EB042267-FC93-44B8-BE76-CA8900CC9A0E}" destId="{A745C5A5-5E8D-409A-ACCA-85DFBF3FAF3F}" srcOrd="0" destOrd="0" presId="urn:microsoft.com/office/officeart/2008/layout/LinedList"/>
    <dgm:cxn modelId="{E7A8AB65-9B75-423D-A4B3-B9E797BAD328}" type="presParOf" srcId="{EB042267-FC93-44B8-BE76-CA8900CC9A0E}" destId="{1705325D-79E5-4A40-9202-CBA0801D8325}" srcOrd="1" destOrd="0" presId="urn:microsoft.com/office/officeart/2008/layout/LinedList"/>
    <dgm:cxn modelId="{DB4559E5-C5F4-4A31-8CDD-95FBD476C0F2}" type="presParOf" srcId="{EB042267-FC93-44B8-BE76-CA8900CC9A0E}" destId="{D414E85B-5D3A-45D5-9EF9-B7436759520E}" srcOrd="2" destOrd="0" presId="urn:microsoft.com/office/officeart/2008/layout/LinedList"/>
    <dgm:cxn modelId="{34E499C6-7E8E-4339-BFA6-78ADE466B4C5}" type="presParOf" srcId="{F7CEF8F2-D83B-4E37-BAA1-C58DF604F941}" destId="{CE580038-8772-4805-9001-76FDB458B808}" srcOrd="2" destOrd="0" presId="urn:microsoft.com/office/officeart/2008/layout/LinedList"/>
    <dgm:cxn modelId="{287AE8D2-8FEF-4BDF-A66C-BE9C6CCACCB4}" type="presParOf" srcId="{F7CEF8F2-D83B-4E37-BAA1-C58DF604F941}" destId="{42082921-770A-4179-84C3-3271451888B7}" srcOrd="3" destOrd="0" presId="urn:microsoft.com/office/officeart/2008/layout/LinedList"/>
    <dgm:cxn modelId="{A72CB763-D10B-42F0-BD7A-2A8F5A89391E}" type="presParOf" srcId="{F7CEF8F2-D83B-4E37-BAA1-C58DF604F941}" destId="{0CCFEC61-62E2-463F-8BB5-B9EA95E91AF2}" srcOrd="4" destOrd="0" presId="urn:microsoft.com/office/officeart/2008/layout/LinedList"/>
    <dgm:cxn modelId="{68F745B5-7375-4B51-A498-4F6A1B3939CC}" type="presParOf" srcId="{0CCFEC61-62E2-463F-8BB5-B9EA95E91AF2}" destId="{E0B924B7-7123-4E40-BFD2-CF800D5AC91F}" srcOrd="0" destOrd="0" presId="urn:microsoft.com/office/officeart/2008/layout/LinedList"/>
    <dgm:cxn modelId="{F8E1E4B6-88D6-46A6-8AAE-C2DEED387660}" type="presParOf" srcId="{0CCFEC61-62E2-463F-8BB5-B9EA95E91AF2}" destId="{42CF8AB2-39C4-4FB7-A367-B5E0E7CBE464}" srcOrd="1" destOrd="0" presId="urn:microsoft.com/office/officeart/2008/layout/LinedList"/>
    <dgm:cxn modelId="{983B0C49-3654-4AFA-BE72-98B8D95514CC}" type="presParOf" srcId="{0CCFEC61-62E2-463F-8BB5-B9EA95E91AF2}" destId="{54F0B9D4-C8DB-4944-A1EA-E36020619EAA}" srcOrd="2" destOrd="0" presId="urn:microsoft.com/office/officeart/2008/layout/LinedList"/>
    <dgm:cxn modelId="{2E3EB590-FE59-471F-9DC7-1000707760FE}" type="presParOf" srcId="{F7CEF8F2-D83B-4E37-BAA1-C58DF604F941}" destId="{F7EC2E0B-E578-49CF-B1E3-220F770B72AB}" srcOrd="5" destOrd="0" presId="urn:microsoft.com/office/officeart/2008/layout/LinedList"/>
    <dgm:cxn modelId="{D338464A-C4D4-4D3E-80E1-05D77BB670E1}" type="presParOf" srcId="{F7CEF8F2-D83B-4E37-BAA1-C58DF604F941}" destId="{BD573E76-C042-4975-B17A-95061BAD1967}" srcOrd="6" destOrd="0" presId="urn:microsoft.com/office/officeart/2008/layout/LinedList"/>
    <dgm:cxn modelId="{468D9FEB-54F8-4252-BAB2-DBFF19B5ECF8}" type="presParOf" srcId="{F7CEF8F2-D83B-4E37-BAA1-C58DF604F941}" destId="{5AA639C7-CCC9-4385-A320-84958F3291D2}" srcOrd="7" destOrd="0" presId="urn:microsoft.com/office/officeart/2008/layout/LinedList"/>
    <dgm:cxn modelId="{75808A2C-5C0C-4367-8C0D-DECB5E50E6AF}" type="presParOf" srcId="{5AA639C7-CCC9-4385-A320-84958F3291D2}" destId="{10F2DBB0-9FE1-4C6F-81FA-B6EE80A90DE3}" srcOrd="0" destOrd="0" presId="urn:microsoft.com/office/officeart/2008/layout/LinedList"/>
    <dgm:cxn modelId="{4F7DBFF1-170A-4378-9119-CB1AA88BD691}" type="presParOf" srcId="{5AA639C7-CCC9-4385-A320-84958F3291D2}" destId="{DD9F15BC-5BC9-4E22-842A-508D965E7054}" srcOrd="1" destOrd="0" presId="urn:microsoft.com/office/officeart/2008/layout/LinedList"/>
    <dgm:cxn modelId="{F463A8F9-84A8-4392-8ECE-98E508D143F1}" type="presParOf" srcId="{5AA639C7-CCC9-4385-A320-84958F3291D2}" destId="{C7932E0D-C339-45FD-8728-E7D4001873C6}" srcOrd="2" destOrd="0" presId="urn:microsoft.com/office/officeart/2008/layout/LinedList"/>
    <dgm:cxn modelId="{5F9CE121-8F0A-4F31-BB48-460F3D4B345C}" type="presParOf" srcId="{F7CEF8F2-D83B-4E37-BAA1-C58DF604F941}" destId="{82BF2FE2-3C75-479E-AB28-E3466A2C87D8}" srcOrd="8" destOrd="0" presId="urn:microsoft.com/office/officeart/2008/layout/LinedList"/>
    <dgm:cxn modelId="{6FF65B13-FE2E-43D0-959C-E2E809247C7C}" type="presParOf" srcId="{F7CEF8F2-D83B-4E37-BAA1-C58DF604F941}" destId="{27060C5D-7ACD-4D1D-93A7-4F7F36A8CF42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8B7EAF-3CF0-4C2D-861D-B5E3FD4C4993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099EBFA-8F54-4DAC-951C-CE648F7C96F4}">
      <dgm:prSet custT="1"/>
      <dgm:spPr/>
      <dgm:t>
        <a:bodyPr/>
        <a:lstStyle/>
        <a:p>
          <a:r>
            <a:rPr lang="en-US" sz="1800" dirty="0"/>
            <a:t>Equity shares:  10 lakhs.</a:t>
          </a:r>
        </a:p>
      </dgm:t>
    </dgm:pt>
    <dgm:pt modelId="{74247CA0-22E3-4D1D-93F6-C673F5EB2F04}" type="parTrans" cxnId="{03718006-F3BA-4ACF-AAB8-F7CD7293E9BB}">
      <dgm:prSet/>
      <dgm:spPr/>
      <dgm:t>
        <a:bodyPr/>
        <a:lstStyle/>
        <a:p>
          <a:endParaRPr lang="en-US"/>
        </a:p>
      </dgm:t>
    </dgm:pt>
    <dgm:pt modelId="{89A444CD-0201-4187-A898-60737E5077BB}" type="sibTrans" cxnId="{03718006-F3BA-4ACF-AAB8-F7CD7293E9BB}">
      <dgm:prSet/>
      <dgm:spPr/>
      <dgm:t>
        <a:bodyPr/>
        <a:lstStyle/>
        <a:p>
          <a:endParaRPr lang="en-US"/>
        </a:p>
      </dgm:t>
    </dgm:pt>
    <dgm:pt modelId="{24FBC2A3-CD3D-4984-A330-A8B5B0C7EA2F}">
      <dgm:prSet custT="1"/>
      <dgm:spPr/>
      <dgm:t>
        <a:bodyPr/>
        <a:lstStyle/>
        <a:p>
          <a:r>
            <a:rPr lang="en-US" sz="1800" dirty="0"/>
            <a:t>Loan under govt. scheme: 20 lakhs.</a:t>
          </a:r>
        </a:p>
      </dgm:t>
    </dgm:pt>
    <dgm:pt modelId="{8FEB4671-15BA-4105-B8D9-67171739A582}" type="parTrans" cxnId="{44A1F9DC-440F-4548-A7FF-A977A39B5B16}">
      <dgm:prSet/>
      <dgm:spPr/>
      <dgm:t>
        <a:bodyPr/>
        <a:lstStyle/>
        <a:p>
          <a:endParaRPr lang="en-US"/>
        </a:p>
      </dgm:t>
    </dgm:pt>
    <dgm:pt modelId="{3FEB8ACA-98FD-4899-8256-6A4687337157}" type="sibTrans" cxnId="{44A1F9DC-440F-4548-A7FF-A977A39B5B16}">
      <dgm:prSet/>
      <dgm:spPr/>
      <dgm:t>
        <a:bodyPr/>
        <a:lstStyle/>
        <a:p>
          <a:endParaRPr lang="en-US"/>
        </a:p>
      </dgm:t>
    </dgm:pt>
    <dgm:pt modelId="{68767795-CCAA-4AD7-A104-10405949451F}">
      <dgm:prSet custT="1"/>
      <dgm:spPr/>
      <dgm:t>
        <a:bodyPr/>
        <a:lstStyle/>
        <a:p>
          <a:r>
            <a:rPr lang="en-US" sz="1800" dirty="0"/>
            <a:t>Total expenses : 6.5 lakhs.</a:t>
          </a:r>
        </a:p>
      </dgm:t>
    </dgm:pt>
    <dgm:pt modelId="{9B8E51A9-7A92-4D41-883C-630BF319C568}" type="parTrans" cxnId="{08618C25-B8FB-48F9-8C43-3E3EFA1950A8}">
      <dgm:prSet/>
      <dgm:spPr/>
      <dgm:t>
        <a:bodyPr/>
        <a:lstStyle/>
        <a:p>
          <a:endParaRPr lang="en-US"/>
        </a:p>
      </dgm:t>
    </dgm:pt>
    <dgm:pt modelId="{0E1C4C37-0E99-455A-A24C-1CA13FD1DC7B}" type="sibTrans" cxnId="{08618C25-B8FB-48F9-8C43-3E3EFA1950A8}">
      <dgm:prSet/>
      <dgm:spPr/>
      <dgm:t>
        <a:bodyPr/>
        <a:lstStyle/>
        <a:p>
          <a:endParaRPr lang="en-US"/>
        </a:p>
      </dgm:t>
    </dgm:pt>
    <dgm:pt modelId="{EE2B82D0-AE9F-41B3-99BB-F8CCB61827DB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Start up total budget: 30 lakhs.</a:t>
          </a:r>
        </a:p>
      </dgm:t>
    </dgm:pt>
    <dgm:pt modelId="{B9DA4785-81BA-4FFB-A58F-A249D2BE2C3B}" type="parTrans" cxnId="{B12A5484-5FE9-4721-A481-2A3F7DB604EC}">
      <dgm:prSet/>
      <dgm:spPr/>
      <dgm:t>
        <a:bodyPr/>
        <a:lstStyle/>
        <a:p>
          <a:endParaRPr lang="en-US"/>
        </a:p>
      </dgm:t>
    </dgm:pt>
    <dgm:pt modelId="{8A7E733A-511E-4856-B4F8-9C243BA5A21B}" type="sibTrans" cxnId="{B12A5484-5FE9-4721-A481-2A3F7DB604EC}">
      <dgm:prSet/>
      <dgm:spPr/>
      <dgm:t>
        <a:bodyPr/>
        <a:lstStyle/>
        <a:p>
          <a:endParaRPr lang="en-US"/>
        </a:p>
      </dgm:t>
    </dgm:pt>
    <dgm:pt modelId="{FE3CE116-AFB4-4BC4-A12B-607727E02BD1}">
      <dgm:prSet custT="1"/>
      <dgm:spPr/>
      <dgm:t>
        <a:bodyPr/>
        <a:lstStyle/>
        <a:p>
          <a:r>
            <a:rPr lang="en-US" sz="1800" dirty="0"/>
            <a:t>1</a:t>
          </a:r>
          <a:r>
            <a:rPr lang="en-US" sz="1800" baseline="30000" dirty="0"/>
            <a:t>st</a:t>
          </a:r>
          <a:r>
            <a:rPr lang="en-US" sz="1800" dirty="0"/>
            <a:t> year Revenue: 15lakhs.</a:t>
          </a:r>
        </a:p>
      </dgm:t>
    </dgm:pt>
    <dgm:pt modelId="{B34738D3-D9FA-4D3B-AB9E-D4F938440532}" type="parTrans" cxnId="{EE5B3E9B-37F8-44E7-A484-18ADCB485BEC}">
      <dgm:prSet/>
      <dgm:spPr/>
      <dgm:t>
        <a:bodyPr/>
        <a:lstStyle/>
        <a:p>
          <a:endParaRPr lang="en-US"/>
        </a:p>
      </dgm:t>
    </dgm:pt>
    <dgm:pt modelId="{7DFC4497-3AAE-4D5C-AADB-F6D1F4158489}" type="sibTrans" cxnId="{EE5B3E9B-37F8-44E7-A484-18ADCB485BEC}">
      <dgm:prSet/>
      <dgm:spPr/>
      <dgm:t>
        <a:bodyPr/>
        <a:lstStyle/>
        <a:p>
          <a:endParaRPr lang="en-US"/>
        </a:p>
      </dgm:t>
    </dgm:pt>
    <dgm:pt modelId="{6A852BDF-97B2-46E7-8BD6-732DC4D4E65D}">
      <dgm:prSet custT="1"/>
      <dgm:spPr/>
      <dgm:t>
        <a:bodyPr/>
        <a:lstStyle/>
        <a:p>
          <a:r>
            <a:rPr lang="en-US" sz="1800" dirty="0"/>
            <a:t>2</a:t>
          </a:r>
          <a:r>
            <a:rPr lang="en-US" sz="1800" baseline="30000" dirty="0"/>
            <a:t>nd</a:t>
          </a:r>
          <a:r>
            <a:rPr lang="en-US" sz="1800" dirty="0"/>
            <a:t> year(based on the rotation )expected</a:t>
          </a:r>
        </a:p>
      </dgm:t>
    </dgm:pt>
    <dgm:pt modelId="{88371E70-A90A-4389-ACAF-EFD04962E887}" type="parTrans" cxnId="{63E9A817-314F-4CA2-89EB-00C82C55A329}">
      <dgm:prSet/>
      <dgm:spPr/>
      <dgm:t>
        <a:bodyPr/>
        <a:lstStyle/>
        <a:p>
          <a:endParaRPr lang="en-US"/>
        </a:p>
      </dgm:t>
    </dgm:pt>
    <dgm:pt modelId="{7B15E8CC-0086-4F73-B4F8-D2AEDB0E8F72}" type="sibTrans" cxnId="{63E9A817-314F-4CA2-89EB-00C82C55A329}">
      <dgm:prSet/>
      <dgm:spPr/>
      <dgm:t>
        <a:bodyPr/>
        <a:lstStyle/>
        <a:p>
          <a:endParaRPr lang="en-US"/>
        </a:p>
      </dgm:t>
    </dgm:pt>
    <dgm:pt modelId="{49E7B262-FE87-440D-B67E-BD92A79717B1}">
      <dgm:prSet custT="1"/>
      <dgm:spPr/>
      <dgm:t>
        <a:bodyPr/>
        <a:lstStyle/>
        <a:p>
          <a:r>
            <a:rPr lang="en-US" sz="1400" dirty="0"/>
            <a:t>to reach BEP till ending  20 lakhs.</a:t>
          </a:r>
        </a:p>
      </dgm:t>
    </dgm:pt>
    <dgm:pt modelId="{D6E77BEA-EF35-4F17-BF90-F51613A9BD43}" type="parTrans" cxnId="{96E40FB6-07F0-448F-9E9F-058C40907CED}">
      <dgm:prSet/>
      <dgm:spPr/>
      <dgm:t>
        <a:bodyPr/>
        <a:lstStyle/>
        <a:p>
          <a:endParaRPr lang="en-US"/>
        </a:p>
      </dgm:t>
    </dgm:pt>
    <dgm:pt modelId="{BC67CD1E-472F-4C34-AFC0-E152882ECA25}" type="sibTrans" cxnId="{96E40FB6-07F0-448F-9E9F-058C40907CED}">
      <dgm:prSet/>
      <dgm:spPr/>
      <dgm:t>
        <a:bodyPr/>
        <a:lstStyle/>
        <a:p>
          <a:endParaRPr lang="en-US"/>
        </a:p>
      </dgm:t>
    </dgm:pt>
    <dgm:pt modelId="{2CD28AEA-3A4E-4BCF-A067-CCABCB76A158}">
      <dgm:prSet/>
      <dgm:spPr/>
      <dgm:t>
        <a:bodyPr/>
        <a:lstStyle/>
        <a:p>
          <a:r>
            <a:rPr lang="en-US" dirty="0"/>
            <a:t>3</a:t>
          </a:r>
          <a:r>
            <a:rPr lang="en-US" baseline="30000" dirty="0"/>
            <a:t>rd</a:t>
          </a:r>
          <a:r>
            <a:rPr lang="en-US" dirty="0"/>
            <a:t> year revenue :up to 30 lakhs.</a:t>
          </a:r>
        </a:p>
      </dgm:t>
    </dgm:pt>
    <dgm:pt modelId="{31078216-D6A3-42DE-8F39-4DB28823086C}" type="parTrans" cxnId="{D8D19EA3-45DB-4B0C-8E11-F02C7430A38B}">
      <dgm:prSet/>
      <dgm:spPr/>
      <dgm:t>
        <a:bodyPr/>
        <a:lstStyle/>
        <a:p>
          <a:endParaRPr lang="en-US"/>
        </a:p>
      </dgm:t>
    </dgm:pt>
    <dgm:pt modelId="{92D102B4-811B-4205-A3BF-79E63DB5A900}" type="sibTrans" cxnId="{D8D19EA3-45DB-4B0C-8E11-F02C7430A38B}">
      <dgm:prSet/>
      <dgm:spPr/>
      <dgm:t>
        <a:bodyPr/>
        <a:lstStyle/>
        <a:p>
          <a:endParaRPr lang="en-US"/>
        </a:p>
      </dgm:t>
    </dgm:pt>
    <dgm:pt modelId="{8BD44450-3940-42AE-9DCD-546031D7A069}" type="pres">
      <dgm:prSet presAssocID="{798B7EAF-3CF0-4C2D-861D-B5E3FD4C499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6DA68DB8-9CA2-4E4E-A5B4-F3C7D9802830}" type="pres">
      <dgm:prSet presAssocID="{5099EBFA-8F54-4DAC-951C-CE648F7C96F4}" presName="thickLine" presStyleLbl="alignNode1" presStyleIdx="0" presStyleCnt="7"/>
      <dgm:spPr/>
    </dgm:pt>
    <dgm:pt modelId="{6D5F777B-060B-466A-83AE-539276797111}" type="pres">
      <dgm:prSet presAssocID="{5099EBFA-8F54-4DAC-951C-CE648F7C96F4}" presName="horz1" presStyleCnt="0"/>
      <dgm:spPr/>
    </dgm:pt>
    <dgm:pt modelId="{06142982-7A86-40F3-99FB-8CADF897019C}" type="pres">
      <dgm:prSet presAssocID="{5099EBFA-8F54-4DAC-951C-CE648F7C96F4}" presName="tx1" presStyleLbl="revTx" presStyleIdx="0" presStyleCnt="8" custScaleX="500000"/>
      <dgm:spPr/>
      <dgm:t>
        <a:bodyPr/>
        <a:lstStyle/>
        <a:p>
          <a:endParaRPr lang="en-IN"/>
        </a:p>
      </dgm:t>
    </dgm:pt>
    <dgm:pt modelId="{3FA8FF99-3EF4-42A2-AAB6-E81005A7C307}" type="pres">
      <dgm:prSet presAssocID="{5099EBFA-8F54-4DAC-951C-CE648F7C96F4}" presName="vert1" presStyleCnt="0"/>
      <dgm:spPr/>
    </dgm:pt>
    <dgm:pt modelId="{F0D21B78-032D-4170-970E-E0FC2F9065D2}" type="pres">
      <dgm:prSet presAssocID="{24FBC2A3-CD3D-4984-A330-A8B5B0C7EA2F}" presName="thickLine" presStyleLbl="alignNode1" presStyleIdx="1" presStyleCnt="7"/>
      <dgm:spPr/>
    </dgm:pt>
    <dgm:pt modelId="{205C66B2-6052-447B-BF9D-2F4AB3243119}" type="pres">
      <dgm:prSet presAssocID="{24FBC2A3-CD3D-4984-A330-A8B5B0C7EA2F}" presName="horz1" presStyleCnt="0"/>
      <dgm:spPr/>
    </dgm:pt>
    <dgm:pt modelId="{C9708118-37D8-4AF1-89AD-8EEA34AB3196}" type="pres">
      <dgm:prSet presAssocID="{24FBC2A3-CD3D-4984-A330-A8B5B0C7EA2F}" presName="tx1" presStyleLbl="revTx" presStyleIdx="1" presStyleCnt="8" custScaleX="500000"/>
      <dgm:spPr/>
      <dgm:t>
        <a:bodyPr/>
        <a:lstStyle/>
        <a:p>
          <a:endParaRPr lang="en-IN"/>
        </a:p>
      </dgm:t>
    </dgm:pt>
    <dgm:pt modelId="{EB55B38F-4AD6-4A2F-88CC-4C24CDA3D9BE}" type="pres">
      <dgm:prSet presAssocID="{24FBC2A3-CD3D-4984-A330-A8B5B0C7EA2F}" presName="vert1" presStyleCnt="0"/>
      <dgm:spPr/>
    </dgm:pt>
    <dgm:pt modelId="{CEC3B6A8-7632-4409-895A-AE4568C92E7F}" type="pres">
      <dgm:prSet presAssocID="{68767795-CCAA-4AD7-A104-10405949451F}" presName="thickLine" presStyleLbl="alignNode1" presStyleIdx="2" presStyleCnt="7"/>
      <dgm:spPr/>
    </dgm:pt>
    <dgm:pt modelId="{848DD1D7-5842-4EF2-B716-0E354314411E}" type="pres">
      <dgm:prSet presAssocID="{68767795-CCAA-4AD7-A104-10405949451F}" presName="horz1" presStyleCnt="0"/>
      <dgm:spPr/>
    </dgm:pt>
    <dgm:pt modelId="{36FA8D34-634C-4478-B4EA-18C77E23B40D}" type="pres">
      <dgm:prSet presAssocID="{68767795-CCAA-4AD7-A104-10405949451F}" presName="tx1" presStyleLbl="revTx" presStyleIdx="2" presStyleCnt="8" custScaleX="500000"/>
      <dgm:spPr/>
      <dgm:t>
        <a:bodyPr/>
        <a:lstStyle/>
        <a:p>
          <a:endParaRPr lang="en-IN"/>
        </a:p>
      </dgm:t>
    </dgm:pt>
    <dgm:pt modelId="{87B76A46-CFEE-4C82-B255-FBE8136B5395}" type="pres">
      <dgm:prSet presAssocID="{68767795-CCAA-4AD7-A104-10405949451F}" presName="vert1" presStyleCnt="0"/>
      <dgm:spPr/>
    </dgm:pt>
    <dgm:pt modelId="{3200B3AA-FB44-4C92-A056-3CE9C1AFA6A3}" type="pres">
      <dgm:prSet presAssocID="{EE2B82D0-AE9F-41B3-99BB-F8CCB61827DB}" presName="thickLine" presStyleLbl="alignNode1" presStyleIdx="3" presStyleCnt="7"/>
      <dgm:spPr/>
    </dgm:pt>
    <dgm:pt modelId="{E8F67747-5CC6-4F02-B14F-153B4CB719D9}" type="pres">
      <dgm:prSet presAssocID="{EE2B82D0-AE9F-41B3-99BB-F8CCB61827DB}" presName="horz1" presStyleCnt="0"/>
      <dgm:spPr/>
    </dgm:pt>
    <dgm:pt modelId="{59D8A7BB-95F1-4214-9F84-24D39ED11371}" type="pres">
      <dgm:prSet presAssocID="{EE2B82D0-AE9F-41B3-99BB-F8CCB61827DB}" presName="tx1" presStyleLbl="revTx" presStyleIdx="3" presStyleCnt="8" custScaleX="500000"/>
      <dgm:spPr/>
      <dgm:t>
        <a:bodyPr/>
        <a:lstStyle/>
        <a:p>
          <a:endParaRPr lang="en-IN"/>
        </a:p>
      </dgm:t>
    </dgm:pt>
    <dgm:pt modelId="{4096EFB4-DF54-4A2C-890D-53B7ECBE2483}" type="pres">
      <dgm:prSet presAssocID="{EE2B82D0-AE9F-41B3-99BB-F8CCB61827DB}" presName="vert1" presStyleCnt="0"/>
      <dgm:spPr/>
    </dgm:pt>
    <dgm:pt modelId="{3A45CA12-F3AB-4CA9-8362-1F9D2968B48C}" type="pres">
      <dgm:prSet presAssocID="{FE3CE116-AFB4-4BC4-A12B-607727E02BD1}" presName="thickLine" presStyleLbl="alignNode1" presStyleIdx="4" presStyleCnt="7"/>
      <dgm:spPr/>
    </dgm:pt>
    <dgm:pt modelId="{F757D27B-35E8-40AA-96CA-6E4E3D446AAE}" type="pres">
      <dgm:prSet presAssocID="{FE3CE116-AFB4-4BC4-A12B-607727E02BD1}" presName="horz1" presStyleCnt="0"/>
      <dgm:spPr/>
    </dgm:pt>
    <dgm:pt modelId="{2EA84DBB-CFCB-44CE-B358-4AE48EBC3378}" type="pres">
      <dgm:prSet presAssocID="{FE3CE116-AFB4-4BC4-A12B-607727E02BD1}" presName="tx1" presStyleLbl="revTx" presStyleIdx="4" presStyleCnt="8" custScaleX="500000"/>
      <dgm:spPr/>
      <dgm:t>
        <a:bodyPr/>
        <a:lstStyle/>
        <a:p>
          <a:endParaRPr lang="en-IN"/>
        </a:p>
      </dgm:t>
    </dgm:pt>
    <dgm:pt modelId="{174B2A42-2874-4D9B-AB42-4E184F13742C}" type="pres">
      <dgm:prSet presAssocID="{FE3CE116-AFB4-4BC4-A12B-607727E02BD1}" presName="vert1" presStyleCnt="0"/>
      <dgm:spPr/>
    </dgm:pt>
    <dgm:pt modelId="{3D8F9DE3-2A09-4EEA-82EF-AFC35754A580}" type="pres">
      <dgm:prSet presAssocID="{6A852BDF-97B2-46E7-8BD6-732DC4D4E65D}" presName="thickLine" presStyleLbl="alignNode1" presStyleIdx="5" presStyleCnt="7"/>
      <dgm:spPr/>
    </dgm:pt>
    <dgm:pt modelId="{ABA81D2A-6E91-4658-BE19-3E5C82C377B9}" type="pres">
      <dgm:prSet presAssocID="{6A852BDF-97B2-46E7-8BD6-732DC4D4E65D}" presName="horz1" presStyleCnt="0"/>
      <dgm:spPr/>
    </dgm:pt>
    <dgm:pt modelId="{77F2243A-E3E0-496B-9E69-B3FAE056EE7F}" type="pres">
      <dgm:prSet presAssocID="{6A852BDF-97B2-46E7-8BD6-732DC4D4E65D}" presName="tx1" presStyleLbl="revTx" presStyleIdx="5" presStyleCnt="8" custScaleX="500000"/>
      <dgm:spPr/>
      <dgm:t>
        <a:bodyPr/>
        <a:lstStyle/>
        <a:p>
          <a:endParaRPr lang="en-IN"/>
        </a:p>
      </dgm:t>
    </dgm:pt>
    <dgm:pt modelId="{1FFFD9D7-0D39-4D5C-B5ED-06509DC04D1F}" type="pres">
      <dgm:prSet presAssocID="{6A852BDF-97B2-46E7-8BD6-732DC4D4E65D}" presName="vert1" presStyleCnt="0"/>
      <dgm:spPr/>
    </dgm:pt>
    <dgm:pt modelId="{A21C7E81-CC7B-45D4-B90D-1C2C8C831CE4}" type="pres">
      <dgm:prSet presAssocID="{49E7B262-FE87-440D-B67E-BD92A79717B1}" presName="thickLine" presStyleLbl="alignNode1" presStyleIdx="6" presStyleCnt="7"/>
      <dgm:spPr/>
    </dgm:pt>
    <dgm:pt modelId="{DC559588-C458-4277-8401-3856495AA29B}" type="pres">
      <dgm:prSet presAssocID="{49E7B262-FE87-440D-B67E-BD92A79717B1}" presName="horz1" presStyleCnt="0"/>
      <dgm:spPr/>
    </dgm:pt>
    <dgm:pt modelId="{B73FD9B9-6686-4B6E-8FAE-16FA46678B4F}" type="pres">
      <dgm:prSet presAssocID="{49E7B262-FE87-440D-B67E-BD92A79717B1}" presName="tx1" presStyleLbl="revTx" presStyleIdx="6" presStyleCnt="8"/>
      <dgm:spPr/>
      <dgm:t>
        <a:bodyPr/>
        <a:lstStyle/>
        <a:p>
          <a:endParaRPr lang="en-IN"/>
        </a:p>
      </dgm:t>
    </dgm:pt>
    <dgm:pt modelId="{581B6146-AB1E-494A-908B-E3E16B9CAC21}" type="pres">
      <dgm:prSet presAssocID="{49E7B262-FE87-440D-B67E-BD92A79717B1}" presName="vert1" presStyleCnt="0"/>
      <dgm:spPr/>
    </dgm:pt>
    <dgm:pt modelId="{BAB41B6E-B7F8-4719-90BE-FC029C7E7610}" type="pres">
      <dgm:prSet presAssocID="{2CD28AEA-3A4E-4BCF-A067-CCABCB76A158}" presName="vertSpace2a" presStyleCnt="0"/>
      <dgm:spPr/>
    </dgm:pt>
    <dgm:pt modelId="{360BA1C1-7B32-48B5-AE5E-F96A4002AABA}" type="pres">
      <dgm:prSet presAssocID="{2CD28AEA-3A4E-4BCF-A067-CCABCB76A158}" presName="horz2" presStyleCnt="0"/>
      <dgm:spPr/>
    </dgm:pt>
    <dgm:pt modelId="{D6D73497-73AF-44EF-B19A-B596034E853E}" type="pres">
      <dgm:prSet presAssocID="{2CD28AEA-3A4E-4BCF-A067-CCABCB76A158}" presName="horzSpace2" presStyleCnt="0"/>
      <dgm:spPr/>
    </dgm:pt>
    <dgm:pt modelId="{B5BF346E-169E-4D80-B317-FB3F5433ACDD}" type="pres">
      <dgm:prSet presAssocID="{2CD28AEA-3A4E-4BCF-A067-CCABCB76A158}" presName="tx2" presStyleLbl="revTx" presStyleIdx="7" presStyleCnt="8"/>
      <dgm:spPr/>
      <dgm:t>
        <a:bodyPr/>
        <a:lstStyle/>
        <a:p>
          <a:endParaRPr lang="en-IN"/>
        </a:p>
      </dgm:t>
    </dgm:pt>
    <dgm:pt modelId="{44ACE4AC-9C34-4449-8234-CAFC4F5BE7B1}" type="pres">
      <dgm:prSet presAssocID="{2CD28AEA-3A4E-4BCF-A067-CCABCB76A158}" presName="vert2" presStyleCnt="0"/>
      <dgm:spPr/>
    </dgm:pt>
    <dgm:pt modelId="{E9CF07C4-69F0-48C3-9475-934EB9B0AEC8}" type="pres">
      <dgm:prSet presAssocID="{2CD28AEA-3A4E-4BCF-A067-CCABCB76A158}" presName="thinLine2b" presStyleLbl="callout" presStyleIdx="0" presStyleCnt="1"/>
      <dgm:spPr/>
    </dgm:pt>
    <dgm:pt modelId="{DE3AFCED-63A2-43FF-A983-C4F6C051B22B}" type="pres">
      <dgm:prSet presAssocID="{2CD28AEA-3A4E-4BCF-A067-CCABCB76A158}" presName="vertSpace2b" presStyleCnt="0"/>
      <dgm:spPr/>
    </dgm:pt>
  </dgm:ptLst>
  <dgm:cxnLst>
    <dgm:cxn modelId="{EE5B3E9B-37F8-44E7-A484-18ADCB485BEC}" srcId="{798B7EAF-3CF0-4C2D-861D-B5E3FD4C4993}" destId="{FE3CE116-AFB4-4BC4-A12B-607727E02BD1}" srcOrd="4" destOrd="0" parTransId="{B34738D3-D9FA-4D3B-AB9E-D4F938440532}" sibTransId="{7DFC4497-3AAE-4D5C-AADB-F6D1F4158489}"/>
    <dgm:cxn modelId="{34654B3F-D18C-4CF7-BD47-6F5A20157D74}" type="presOf" srcId="{FE3CE116-AFB4-4BC4-A12B-607727E02BD1}" destId="{2EA84DBB-CFCB-44CE-B358-4AE48EBC3378}" srcOrd="0" destOrd="0" presId="urn:microsoft.com/office/officeart/2008/layout/LinedList"/>
    <dgm:cxn modelId="{3C4AA090-8F90-4C76-93DB-BD3CA3E01D28}" type="presOf" srcId="{49E7B262-FE87-440D-B67E-BD92A79717B1}" destId="{B73FD9B9-6686-4B6E-8FAE-16FA46678B4F}" srcOrd="0" destOrd="0" presId="urn:microsoft.com/office/officeart/2008/layout/LinedList"/>
    <dgm:cxn modelId="{B12A5484-5FE9-4721-A481-2A3F7DB604EC}" srcId="{798B7EAF-3CF0-4C2D-861D-B5E3FD4C4993}" destId="{EE2B82D0-AE9F-41B3-99BB-F8CCB61827DB}" srcOrd="3" destOrd="0" parTransId="{B9DA4785-81BA-4FFB-A58F-A249D2BE2C3B}" sibTransId="{8A7E733A-511E-4856-B4F8-9C243BA5A21B}"/>
    <dgm:cxn modelId="{8338BA05-798E-414C-BDBA-9D003EE6E446}" type="presOf" srcId="{68767795-CCAA-4AD7-A104-10405949451F}" destId="{36FA8D34-634C-4478-B4EA-18C77E23B40D}" srcOrd="0" destOrd="0" presId="urn:microsoft.com/office/officeart/2008/layout/LinedList"/>
    <dgm:cxn modelId="{1B9E8279-12DB-4CF9-9EE2-C6AFE49934E1}" type="presOf" srcId="{6A852BDF-97B2-46E7-8BD6-732DC4D4E65D}" destId="{77F2243A-E3E0-496B-9E69-B3FAE056EE7F}" srcOrd="0" destOrd="0" presId="urn:microsoft.com/office/officeart/2008/layout/LinedList"/>
    <dgm:cxn modelId="{03250FDD-E6E9-472F-837D-170C362F85F0}" type="presOf" srcId="{5099EBFA-8F54-4DAC-951C-CE648F7C96F4}" destId="{06142982-7A86-40F3-99FB-8CADF897019C}" srcOrd="0" destOrd="0" presId="urn:microsoft.com/office/officeart/2008/layout/LinedList"/>
    <dgm:cxn modelId="{44A1F9DC-440F-4548-A7FF-A977A39B5B16}" srcId="{798B7EAF-3CF0-4C2D-861D-B5E3FD4C4993}" destId="{24FBC2A3-CD3D-4984-A330-A8B5B0C7EA2F}" srcOrd="1" destOrd="0" parTransId="{8FEB4671-15BA-4105-B8D9-67171739A582}" sibTransId="{3FEB8ACA-98FD-4899-8256-6A4687337157}"/>
    <dgm:cxn modelId="{D8D19EA3-45DB-4B0C-8E11-F02C7430A38B}" srcId="{49E7B262-FE87-440D-B67E-BD92A79717B1}" destId="{2CD28AEA-3A4E-4BCF-A067-CCABCB76A158}" srcOrd="0" destOrd="0" parTransId="{31078216-D6A3-42DE-8F39-4DB28823086C}" sibTransId="{92D102B4-811B-4205-A3BF-79E63DB5A900}"/>
    <dgm:cxn modelId="{3DC00988-8C7D-4A1A-951A-1F694A72565F}" type="presOf" srcId="{24FBC2A3-CD3D-4984-A330-A8B5B0C7EA2F}" destId="{C9708118-37D8-4AF1-89AD-8EEA34AB3196}" srcOrd="0" destOrd="0" presId="urn:microsoft.com/office/officeart/2008/layout/LinedList"/>
    <dgm:cxn modelId="{AD5E03AA-0B88-4975-93C9-3373F1832CA0}" type="presOf" srcId="{798B7EAF-3CF0-4C2D-861D-B5E3FD4C4993}" destId="{8BD44450-3940-42AE-9DCD-546031D7A069}" srcOrd="0" destOrd="0" presId="urn:microsoft.com/office/officeart/2008/layout/LinedList"/>
    <dgm:cxn modelId="{63E9A817-314F-4CA2-89EB-00C82C55A329}" srcId="{798B7EAF-3CF0-4C2D-861D-B5E3FD4C4993}" destId="{6A852BDF-97B2-46E7-8BD6-732DC4D4E65D}" srcOrd="5" destOrd="0" parTransId="{88371E70-A90A-4389-ACAF-EFD04962E887}" sibTransId="{7B15E8CC-0086-4F73-B4F8-D2AEDB0E8F72}"/>
    <dgm:cxn modelId="{96E40FB6-07F0-448F-9E9F-058C40907CED}" srcId="{798B7EAF-3CF0-4C2D-861D-B5E3FD4C4993}" destId="{49E7B262-FE87-440D-B67E-BD92A79717B1}" srcOrd="6" destOrd="0" parTransId="{D6E77BEA-EF35-4F17-BF90-F51613A9BD43}" sibTransId="{BC67CD1E-472F-4C34-AFC0-E152882ECA25}"/>
    <dgm:cxn modelId="{03718006-F3BA-4ACF-AAB8-F7CD7293E9BB}" srcId="{798B7EAF-3CF0-4C2D-861D-B5E3FD4C4993}" destId="{5099EBFA-8F54-4DAC-951C-CE648F7C96F4}" srcOrd="0" destOrd="0" parTransId="{74247CA0-22E3-4D1D-93F6-C673F5EB2F04}" sibTransId="{89A444CD-0201-4187-A898-60737E5077BB}"/>
    <dgm:cxn modelId="{DBCE7D71-92C0-45AC-822F-35AFF20C617D}" type="presOf" srcId="{2CD28AEA-3A4E-4BCF-A067-CCABCB76A158}" destId="{B5BF346E-169E-4D80-B317-FB3F5433ACDD}" srcOrd="0" destOrd="0" presId="urn:microsoft.com/office/officeart/2008/layout/LinedList"/>
    <dgm:cxn modelId="{08618C25-B8FB-48F9-8C43-3E3EFA1950A8}" srcId="{798B7EAF-3CF0-4C2D-861D-B5E3FD4C4993}" destId="{68767795-CCAA-4AD7-A104-10405949451F}" srcOrd="2" destOrd="0" parTransId="{9B8E51A9-7A92-4D41-883C-630BF319C568}" sibTransId="{0E1C4C37-0E99-455A-A24C-1CA13FD1DC7B}"/>
    <dgm:cxn modelId="{06684922-7317-4CC4-8972-3647EE94D55E}" type="presOf" srcId="{EE2B82D0-AE9F-41B3-99BB-F8CCB61827DB}" destId="{59D8A7BB-95F1-4214-9F84-24D39ED11371}" srcOrd="0" destOrd="0" presId="urn:microsoft.com/office/officeart/2008/layout/LinedList"/>
    <dgm:cxn modelId="{C0503BE6-9BA4-4AF0-ADA9-B83AA05C5FCF}" type="presParOf" srcId="{8BD44450-3940-42AE-9DCD-546031D7A069}" destId="{6DA68DB8-9CA2-4E4E-A5B4-F3C7D9802830}" srcOrd="0" destOrd="0" presId="urn:microsoft.com/office/officeart/2008/layout/LinedList"/>
    <dgm:cxn modelId="{A5A851C8-BFF8-4DBA-B3D8-B88E4109B722}" type="presParOf" srcId="{8BD44450-3940-42AE-9DCD-546031D7A069}" destId="{6D5F777B-060B-466A-83AE-539276797111}" srcOrd="1" destOrd="0" presId="urn:microsoft.com/office/officeart/2008/layout/LinedList"/>
    <dgm:cxn modelId="{F256C03F-696F-4E9C-BCED-52AB32608056}" type="presParOf" srcId="{6D5F777B-060B-466A-83AE-539276797111}" destId="{06142982-7A86-40F3-99FB-8CADF897019C}" srcOrd="0" destOrd="0" presId="urn:microsoft.com/office/officeart/2008/layout/LinedList"/>
    <dgm:cxn modelId="{DE5AE194-EE17-4C37-B444-920187D496FB}" type="presParOf" srcId="{6D5F777B-060B-466A-83AE-539276797111}" destId="{3FA8FF99-3EF4-42A2-AAB6-E81005A7C307}" srcOrd="1" destOrd="0" presId="urn:microsoft.com/office/officeart/2008/layout/LinedList"/>
    <dgm:cxn modelId="{CD488EE8-BA93-4B16-A99E-B4B1869990DB}" type="presParOf" srcId="{8BD44450-3940-42AE-9DCD-546031D7A069}" destId="{F0D21B78-032D-4170-970E-E0FC2F9065D2}" srcOrd="2" destOrd="0" presId="urn:microsoft.com/office/officeart/2008/layout/LinedList"/>
    <dgm:cxn modelId="{A33C8637-34C2-44D2-8AB8-59C04972199A}" type="presParOf" srcId="{8BD44450-3940-42AE-9DCD-546031D7A069}" destId="{205C66B2-6052-447B-BF9D-2F4AB3243119}" srcOrd="3" destOrd="0" presId="urn:microsoft.com/office/officeart/2008/layout/LinedList"/>
    <dgm:cxn modelId="{D49B9F4C-9DCA-422F-A981-8D87A60B0AD3}" type="presParOf" srcId="{205C66B2-6052-447B-BF9D-2F4AB3243119}" destId="{C9708118-37D8-4AF1-89AD-8EEA34AB3196}" srcOrd="0" destOrd="0" presId="urn:microsoft.com/office/officeart/2008/layout/LinedList"/>
    <dgm:cxn modelId="{6C1C5A53-ACAA-49EE-A050-6701BCA3EEA0}" type="presParOf" srcId="{205C66B2-6052-447B-BF9D-2F4AB3243119}" destId="{EB55B38F-4AD6-4A2F-88CC-4C24CDA3D9BE}" srcOrd="1" destOrd="0" presId="urn:microsoft.com/office/officeart/2008/layout/LinedList"/>
    <dgm:cxn modelId="{D7937821-BF96-49C4-AE75-8B5E63245016}" type="presParOf" srcId="{8BD44450-3940-42AE-9DCD-546031D7A069}" destId="{CEC3B6A8-7632-4409-895A-AE4568C92E7F}" srcOrd="4" destOrd="0" presId="urn:microsoft.com/office/officeart/2008/layout/LinedList"/>
    <dgm:cxn modelId="{28018879-3B7E-452F-9030-4EAD4674EB82}" type="presParOf" srcId="{8BD44450-3940-42AE-9DCD-546031D7A069}" destId="{848DD1D7-5842-4EF2-B716-0E354314411E}" srcOrd="5" destOrd="0" presId="urn:microsoft.com/office/officeart/2008/layout/LinedList"/>
    <dgm:cxn modelId="{D6180702-FAFC-45CF-A7B5-0A2AC5A3B40E}" type="presParOf" srcId="{848DD1D7-5842-4EF2-B716-0E354314411E}" destId="{36FA8D34-634C-4478-B4EA-18C77E23B40D}" srcOrd="0" destOrd="0" presId="urn:microsoft.com/office/officeart/2008/layout/LinedList"/>
    <dgm:cxn modelId="{D732E1BC-5B0B-4AC1-9608-CD881ABCDA54}" type="presParOf" srcId="{848DD1D7-5842-4EF2-B716-0E354314411E}" destId="{87B76A46-CFEE-4C82-B255-FBE8136B5395}" srcOrd="1" destOrd="0" presId="urn:microsoft.com/office/officeart/2008/layout/LinedList"/>
    <dgm:cxn modelId="{C68CD49D-5548-454A-89BC-9D66EA24A54F}" type="presParOf" srcId="{8BD44450-3940-42AE-9DCD-546031D7A069}" destId="{3200B3AA-FB44-4C92-A056-3CE9C1AFA6A3}" srcOrd="6" destOrd="0" presId="urn:microsoft.com/office/officeart/2008/layout/LinedList"/>
    <dgm:cxn modelId="{ED55BC50-97AE-414D-BDA4-8E3BB225D3D4}" type="presParOf" srcId="{8BD44450-3940-42AE-9DCD-546031D7A069}" destId="{E8F67747-5CC6-4F02-B14F-153B4CB719D9}" srcOrd="7" destOrd="0" presId="urn:microsoft.com/office/officeart/2008/layout/LinedList"/>
    <dgm:cxn modelId="{8B6DF23C-A33B-4FC1-83D0-8E521E8634FE}" type="presParOf" srcId="{E8F67747-5CC6-4F02-B14F-153B4CB719D9}" destId="{59D8A7BB-95F1-4214-9F84-24D39ED11371}" srcOrd="0" destOrd="0" presId="urn:microsoft.com/office/officeart/2008/layout/LinedList"/>
    <dgm:cxn modelId="{F87BC1A1-727E-4339-AC2A-AECD69C7F02F}" type="presParOf" srcId="{E8F67747-5CC6-4F02-B14F-153B4CB719D9}" destId="{4096EFB4-DF54-4A2C-890D-53B7ECBE2483}" srcOrd="1" destOrd="0" presId="urn:microsoft.com/office/officeart/2008/layout/LinedList"/>
    <dgm:cxn modelId="{6E9F66C9-C6AE-4EB5-B8AF-FA9B1914B8DA}" type="presParOf" srcId="{8BD44450-3940-42AE-9DCD-546031D7A069}" destId="{3A45CA12-F3AB-4CA9-8362-1F9D2968B48C}" srcOrd="8" destOrd="0" presId="urn:microsoft.com/office/officeart/2008/layout/LinedList"/>
    <dgm:cxn modelId="{3713F29B-25FA-4FB1-AEC1-6F2A8EE2FDD0}" type="presParOf" srcId="{8BD44450-3940-42AE-9DCD-546031D7A069}" destId="{F757D27B-35E8-40AA-96CA-6E4E3D446AAE}" srcOrd="9" destOrd="0" presId="urn:microsoft.com/office/officeart/2008/layout/LinedList"/>
    <dgm:cxn modelId="{CCB0EDD1-2FB5-4700-A6AE-12B930F365DF}" type="presParOf" srcId="{F757D27B-35E8-40AA-96CA-6E4E3D446AAE}" destId="{2EA84DBB-CFCB-44CE-B358-4AE48EBC3378}" srcOrd="0" destOrd="0" presId="urn:microsoft.com/office/officeart/2008/layout/LinedList"/>
    <dgm:cxn modelId="{904B299A-6693-4707-81AF-71CDA4468786}" type="presParOf" srcId="{F757D27B-35E8-40AA-96CA-6E4E3D446AAE}" destId="{174B2A42-2874-4D9B-AB42-4E184F13742C}" srcOrd="1" destOrd="0" presId="urn:microsoft.com/office/officeart/2008/layout/LinedList"/>
    <dgm:cxn modelId="{738ED03A-280D-4E7F-82D6-7637BF7CED3F}" type="presParOf" srcId="{8BD44450-3940-42AE-9DCD-546031D7A069}" destId="{3D8F9DE3-2A09-4EEA-82EF-AFC35754A580}" srcOrd="10" destOrd="0" presId="urn:microsoft.com/office/officeart/2008/layout/LinedList"/>
    <dgm:cxn modelId="{7B18BAC3-F7C4-46A0-ADD4-756315708983}" type="presParOf" srcId="{8BD44450-3940-42AE-9DCD-546031D7A069}" destId="{ABA81D2A-6E91-4658-BE19-3E5C82C377B9}" srcOrd="11" destOrd="0" presId="urn:microsoft.com/office/officeart/2008/layout/LinedList"/>
    <dgm:cxn modelId="{F2487944-FCA5-4099-880D-173F8BE987F3}" type="presParOf" srcId="{ABA81D2A-6E91-4658-BE19-3E5C82C377B9}" destId="{77F2243A-E3E0-496B-9E69-B3FAE056EE7F}" srcOrd="0" destOrd="0" presId="urn:microsoft.com/office/officeart/2008/layout/LinedList"/>
    <dgm:cxn modelId="{676B1F65-081D-4A65-8339-089AC5598D81}" type="presParOf" srcId="{ABA81D2A-6E91-4658-BE19-3E5C82C377B9}" destId="{1FFFD9D7-0D39-4D5C-B5ED-06509DC04D1F}" srcOrd="1" destOrd="0" presId="urn:microsoft.com/office/officeart/2008/layout/LinedList"/>
    <dgm:cxn modelId="{B694F173-5EFE-4641-9EF6-84C0B8732A62}" type="presParOf" srcId="{8BD44450-3940-42AE-9DCD-546031D7A069}" destId="{A21C7E81-CC7B-45D4-B90D-1C2C8C831CE4}" srcOrd="12" destOrd="0" presId="urn:microsoft.com/office/officeart/2008/layout/LinedList"/>
    <dgm:cxn modelId="{5A39AA99-406E-4A69-B2FF-A36B6E7E0605}" type="presParOf" srcId="{8BD44450-3940-42AE-9DCD-546031D7A069}" destId="{DC559588-C458-4277-8401-3856495AA29B}" srcOrd="13" destOrd="0" presId="urn:microsoft.com/office/officeart/2008/layout/LinedList"/>
    <dgm:cxn modelId="{78B2C65B-8205-49CF-9948-A906141AA2AC}" type="presParOf" srcId="{DC559588-C458-4277-8401-3856495AA29B}" destId="{B73FD9B9-6686-4B6E-8FAE-16FA46678B4F}" srcOrd="0" destOrd="0" presId="urn:microsoft.com/office/officeart/2008/layout/LinedList"/>
    <dgm:cxn modelId="{007C15B9-CBD5-4FD8-A537-709E5F473AAC}" type="presParOf" srcId="{DC559588-C458-4277-8401-3856495AA29B}" destId="{581B6146-AB1E-494A-908B-E3E16B9CAC21}" srcOrd="1" destOrd="0" presId="urn:microsoft.com/office/officeart/2008/layout/LinedList"/>
    <dgm:cxn modelId="{F3083C06-B235-4533-811E-E76E843E401F}" type="presParOf" srcId="{581B6146-AB1E-494A-908B-E3E16B9CAC21}" destId="{BAB41B6E-B7F8-4719-90BE-FC029C7E7610}" srcOrd="0" destOrd="0" presId="urn:microsoft.com/office/officeart/2008/layout/LinedList"/>
    <dgm:cxn modelId="{298EFC20-3B89-47CB-B78C-8DBCEF636674}" type="presParOf" srcId="{581B6146-AB1E-494A-908B-E3E16B9CAC21}" destId="{360BA1C1-7B32-48B5-AE5E-F96A4002AABA}" srcOrd="1" destOrd="0" presId="urn:microsoft.com/office/officeart/2008/layout/LinedList"/>
    <dgm:cxn modelId="{9F19AE22-E504-45D4-ADD6-F12EC9E1E29F}" type="presParOf" srcId="{360BA1C1-7B32-48B5-AE5E-F96A4002AABA}" destId="{D6D73497-73AF-44EF-B19A-B596034E853E}" srcOrd="0" destOrd="0" presId="urn:microsoft.com/office/officeart/2008/layout/LinedList"/>
    <dgm:cxn modelId="{804C0E92-1C25-4102-BDFC-29792C188FA7}" type="presParOf" srcId="{360BA1C1-7B32-48B5-AE5E-F96A4002AABA}" destId="{B5BF346E-169E-4D80-B317-FB3F5433ACDD}" srcOrd="1" destOrd="0" presId="urn:microsoft.com/office/officeart/2008/layout/LinedList"/>
    <dgm:cxn modelId="{E664A690-4699-487D-BE9C-A289D6389379}" type="presParOf" srcId="{360BA1C1-7B32-48B5-AE5E-F96A4002AABA}" destId="{44ACE4AC-9C34-4449-8234-CAFC4F5BE7B1}" srcOrd="2" destOrd="0" presId="urn:microsoft.com/office/officeart/2008/layout/LinedList"/>
    <dgm:cxn modelId="{B48FADED-D422-4D09-959D-C3EB46F2A261}" type="presParOf" srcId="{581B6146-AB1E-494A-908B-E3E16B9CAC21}" destId="{E9CF07C4-69F0-48C3-9475-934EB9B0AEC8}" srcOrd="2" destOrd="0" presId="urn:microsoft.com/office/officeart/2008/layout/LinedList"/>
    <dgm:cxn modelId="{9E34C2FB-B71D-4F30-8486-485128FFCE83}" type="presParOf" srcId="{581B6146-AB1E-494A-908B-E3E16B9CAC21}" destId="{DE3AFCED-63A2-43FF-A983-C4F6C051B22B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7626CF-EE0A-4969-96BD-648D2D39570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ED628C-5A13-4722-BC0A-123E6BD3C560}">
      <dgm:prSet/>
      <dgm:spPr/>
      <dgm:t>
        <a:bodyPr/>
        <a:lstStyle/>
        <a:p>
          <a:pPr>
            <a:defRPr cap="all"/>
          </a:pPr>
          <a:r>
            <a:rPr lang="en-US" dirty="0"/>
            <a:t>Shaik </a:t>
          </a:r>
          <a:r>
            <a:rPr lang="en-US" dirty="0" err="1"/>
            <a:t>Shoaib</a:t>
          </a:r>
          <a:r>
            <a:rPr lang="en-US" dirty="0"/>
            <a:t> Uddin </a:t>
          </a:r>
          <a:r>
            <a:rPr lang="en-IN" dirty="0"/>
            <a:t>(B.TECH - IV Year</a:t>
          </a:r>
          <a:r>
            <a:rPr lang="en-IN" dirty="0" smtClean="0"/>
            <a:t>)</a:t>
          </a:r>
        </a:p>
        <a:p>
          <a:pPr>
            <a:defRPr cap="all"/>
          </a:pPr>
          <a:r>
            <a:rPr lang="en-IN" dirty="0" err="1" smtClean="0"/>
            <a:t>FoundeR</a:t>
          </a:r>
          <a:endParaRPr lang="en-US" dirty="0"/>
        </a:p>
      </dgm:t>
    </dgm:pt>
    <dgm:pt modelId="{46F456E8-86C8-4665-8784-33332D56DD9C}" type="parTrans" cxnId="{35FCF0F4-C713-4C98-9513-B6D338FA51CC}">
      <dgm:prSet/>
      <dgm:spPr/>
      <dgm:t>
        <a:bodyPr/>
        <a:lstStyle/>
        <a:p>
          <a:endParaRPr lang="en-US"/>
        </a:p>
      </dgm:t>
    </dgm:pt>
    <dgm:pt modelId="{9237F7CE-EF6D-49EF-B3B3-F1A322E48384}" type="sibTrans" cxnId="{35FCF0F4-C713-4C98-9513-B6D338FA51CC}">
      <dgm:prSet/>
      <dgm:spPr/>
      <dgm:t>
        <a:bodyPr/>
        <a:lstStyle/>
        <a:p>
          <a:endParaRPr lang="en-US"/>
        </a:p>
      </dgm:t>
    </dgm:pt>
    <dgm:pt modelId="{CD3EE46D-7A41-48E2-803A-C8AF06179F9C}">
      <dgm:prSet/>
      <dgm:spPr/>
      <dgm:t>
        <a:bodyPr/>
        <a:lstStyle/>
        <a:p>
          <a:pPr>
            <a:defRPr cap="all"/>
          </a:pPr>
          <a:r>
            <a:rPr lang="en-US" dirty="0" smtClean="0"/>
            <a:t>G.Ramu </a:t>
          </a:r>
          <a:endParaRPr lang="en-US" dirty="0"/>
        </a:p>
        <a:p>
          <a:pPr>
            <a:defRPr cap="all"/>
          </a:pPr>
          <a:r>
            <a:rPr lang="en-IN" dirty="0"/>
            <a:t>(B.TECH - IV Year</a:t>
          </a:r>
          <a:r>
            <a:rPr lang="en-IN" dirty="0" smtClean="0"/>
            <a:t>)</a:t>
          </a:r>
        </a:p>
        <a:p>
          <a:pPr>
            <a:defRPr cap="all"/>
          </a:pPr>
          <a:r>
            <a:rPr lang="en-IN" dirty="0" smtClean="0"/>
            <a:t>Co-founder</a:t>
          </a:r>
          <a:endParaRPr lang="en-US" dirty="0"/>
        </a:p>
      </dgm:t>
    </dgm:pt>
    <dgm:pt modelId="{546FF8DA-0CB3-4633-965B-CC69EA7629A5}" type="parTrans" cxnId="{CB4861FB-BD2F-4DB0-A609-E4388CA44C05}">
      <dgm:prSet/>
      <dgm:spPr/>
      <dgm:t>
        <a:bodyPr/>
        <a:lstStyle/>
        <a:p>
          <a:endParaRPr lang="en-US"/>
        </a:p>
      </dgm:t>
    </dgm:pt>
    <dgm:pt modelId="{C178CA44-005E-4F27-8344-79B09AE352D2}" type="sibTrans" cxnId="{CB4861FB-BD2F-4DB0-A609-E4388CA44C05}">
      <dgm:prSet/>
      <dgm:spPr/>
      <dgm:t>
        <a:bodyPr/>
        <a:lstStyle/>
        <a:p>
          <a:endParaRPr lang="en-US"/>
        </a:p>
      </dgm:t>
    </dgm:pt>
    <dgm:pt modelId="{FBB9CC2C-6291-4385-BD4A-B2F6826AC5B1}">
      <dgm:prSet/>
      <dgm:spPr/>
      <dgm:t>
        <a:bodyPr/>
        <a:lstStyle/>
        <a:p>
          <a:pPr>
            <a:defRPr cap="all"/>
          </a:pPr>
          <a:r>
            <a:rPr lang="en-US" dirty="0"/>
            <a:t>Pushpa </a:t>
          </a:r>
        </a:p>
        <a:p>
          <a:pPr>
            <a:defRPr cap="all"/>
          </a:pPr>
          <a:r>
            <a:rPr lang="en-IN" dirty="0"/>
            <a:t>(B.TECH - IV Year</a:t>
          </a:r>
          <a:r>
            <a:rPr lang="en-IN" dirty="0" smtClean="0"/>
            <a:t>)</a:t>
          </a:r>
        </a:p>
        <a:p>
          <a:pPr>
            <a:defRPr cap="all"/>
          </a:pPr>
          <a:r>
            <a:rPr lang="en-US" dirty="0" smtClean="0"/>
            <a:t>Managing Director.</a:t>
          </a:r>
          <a:endParaRPr lang="en-US" dirty="0"/>
        </a:p>
      </dgm:t>
    </dgm:pt>
    <dgm:pt modelId="{922D36F9-ACB4-4E22-99F0-D106E700AC13}" type="parTrans" cxnId="{9896B50D-6D01-4656-866A-16CB948396AF}">
      <dgm:prSet/>
      <dgm:spPr/>
      <dgm:t>
        <a:bodyPr/>
        <a:lstStyle/>
        <a:p>
          <a:endParaRPr lang="en-US"/>
        </a:p>
      </dgm:t>
    </dgm:pt>
    <dgm:pt modelId="{B877270B-F2AA-425C-9101-5F8006B2046E}" type="sibTrans" cxnId="{9896B50D-6D01-4656-866A-16CB948396AF}">
      <dgm:prSet/>
      <dgm:spPr/>
      <dgm:t>
        <a:bodyPr/>
        <a:lstStyle/>
        <a:p>
          <a:endParaRPr lang="en-US"/>
        </a:p>
      </dgm:t>
    </dgm:pt>
    <dgm:pt modelId="{F63AEDFB-DFAD-4D4D-AB58-B791306AE6E0}">
      <dgm:prSet/>
      <dgm:spPr/>
      <dgm:t>
        <a:bodyPr/>
        <a:lstStyle/>
        <a:p>
          <a:pPr>
            <a:defRPr cap="all"/>
          </a:pPr>
          <a:r>
            <a:rPr lang="en-US" dirty="0" smtClean="0"/>
            <a:t>p.Kranthi </a:t>
          </a:r>
          <a:r>
            <a:rPr lang="en-US" dirty="0"/>
            <a:t>Kumar </a:t>
          </a:r>
        </a:p>
        <a:p>
          <a:pPr>
            <a:defRPr cap="all"/>
          </a:pPr>
          <a:r>
            <a:rPr lang="en-IN" dirty="0"/>
            <a:t>(B.TECH - IV Year</a:t>
          </a:r>
          <a:r>
            <a:rPr lang="en-IN" dirty="0" smtClean="0"/>
            <a:t>)</a:t>
          </a:r>
        </a:p>
        <a:p>
          <a:pPr>
            <a:defRPr cap="all"/>
          </a:pPr>
          <a:r>
            <a:rPr lang="en-IN" dirty="0" smtClean="0"/>
            <a:t>Chief Technology officer.</a:t>
          </a:r>
        </a:p>
        <a:p>
          <a:pPr>
            <a:defRPr cap="all"/>
          </a:pPr>
          <a:endParaRPr lang="en-US" dirty="0"/>
        </a:p>
      </dgm:t>
    </dgm:pt>
    <dgm:pt modelId="{C034FBA2-96A0-4E30-841A-4A0E396054F3}" type="parTrans" cxnId="{A39314E1-5A6D-48EC-A13D-2F0F34E08A35}">
      <dgm:prSet/>
      <dgm:spPr/>
      <dgm:t>
        <a:bodyPr/>
        <a:lstStyle/>
        <a:p>
          <a:endParaRPr lang="en-US"/>
        </a:p>
      </dgm:t>
    </dgm:pt>
    <dgm:pt modelId="{337475F0-9A90-4FBD-963D-8D5D2D2C972F}" type="sibTrans" cxnId="{A39314E1-5A6D-48EC-A13D-2F0F34E08A35}">
      <dgm:prSet/>
      <dgm:spPr/>
      <dgm:t>
        <a:bodyPr/>
        <a:lstStyle/>
        <a:p>
          <a:endParaRPr lang="en-US"/>
        </a:p>
      </dgm:t>
    </dgm:pt>
    <dgm:pt modelId="{F9E742C1-8ED3-472E-9E16-784E38721F02}" type="pres">
      <dgm:prSet presAssocID="{F67626CF-EE0A-4969-96BD-648D2D39570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3822F83F-7970-4BA8-9553-C4EA62083767}" type="pres">
      <dgm:prSet presAssocID="{44ED628C-5A13-4722-BC0A-123E6BD3C560}" presName="thickLine" presStyleLbl="alignNode1" presStyleIdx="0" presStyleCnt="4"/>
      <dgm:spPr/>
    </dgm:pt>
    <dgm:pt modelId="{853984A0-8F7D-471E-9D4E-8DD9674EDC50}" type="pres">
      <dgm:prSet presAssocID="{44ED628C-5A13-4722-BC0A-123E6BD3C560}" presName="horz1" presStyleCnt="0"/>
      <dgm:spPr/>
    </dgm:pt>
    <dgm:pt modelId="{01083229-B2F6-417E-A6DC-CF19182585C0}" type="pres">
      <dgm:prSet presAssocID="{44ED628C-5A13-4722-BC0A-123E6BD3C560}" presName="tx1" presStyleLbl="revTx" presStyleIdx="0" presStyleCnt="4"/>
      <dgm:spPr/>
      <dgm:t>
        <a:bodyPr/>
        <a:lstStyle/>
        <a:p>
          <a:endParaRPr lang="en-IN"/>
        </a:p>
      </dgm:t>
    </dgm:pt>
    <dgm:pt modelId="{5F3B7E2E-4258-4828-93FC-C2A171E5F4CD}" type="pres">
      <dgm:prSet presAssocID="{44ED628C-5A13-4722-BC0A-123E6BD3C560}" presName="vert1" presStyleCnt="0"/>
      <dgm:spPr/>
    </dgm:pt>
    <dgm:pt modelId="{32697D5F-78F9-4044-A4A6-C087D239B935}" type="pres">
      <dgm:prSet presAssocID="{CD3EE46D-7A41-48E2-803A-C8AF06179F9C}" presName="thickLine" presStyleLbl="alignNode1" presStyleIdx="1" presStyleCnt="4"/>
      <dgm:spPr/>
    </dgm:pt>
    <dgm:pt modelId="{C27F2B8A-92DF-41C0-B836-C8B53C651B72}" type="pres">
      <dgm:prSet presAssocID="{CD3EE46D-7A41-48E2-803A-C8AF06179F9C}" presName="horz1" presStyleCnt="0"/>
      <dgm:spPr/>
    </dgm:pt>
    <dgm:pt modelId="{22571E1F-9CAD-46BE-9D99-E5B653CF9018}" type="pres">
      <dgm:prSet presAssocID="{CD3EE46D-7A41-48E2-803A-C8AF06179F9C}" presName="tx1" presStyleLbl="revTx" presStyleIdx="1" presStyleCnt="4"/>
      <dgm:spPr/>
      <dgm:t>
        <a:bodyPr/>
        <a:lstStyle/>
        <a:p>
          <a:endParaRPr lang="en-IN"/>
        </a:p>
      </dgm:t>
    </dgm:pt>
    <dgm:pt modelId="{AFB92AD7-FB58-4740-9EFF-7C9124746CDE}" type="pres">
      <dgm:prSet presAssocID="{CD3EE46D-7A41-48E2-803A-C8AF06179F9C}" presName="vert1" presStyleCnt="0"/>
      <dgm:spPr/>
    </dgm:pt>
    <dgm:pt modelId="{80ECCC32-82A8-47FB-853F-C3519ECDFC7A}" type="pres">
      <dgm:prSet presAssocID="{FBB9CC2C-6291-4385-BD4A-B2F6826AC5B1}" presName="thickLine" presStyleLbl="alignNode1" presStyleIdx="2" presStyleCnt="4"/>
      <dgm:spPr/>
    </dgm:pt>
    <dgm:pt modelId="{A55265E5-F64E-448B-A235-F4D4605137C3}" type="pres">
      <dgm:prSet presAssocID="{FBB9CC2C-6291-4385-BD4A-B2F6826AC5B1}" presName="horz1" presStyleCnt="0"/>
      <dgm:spPr/>
    </dgm:pt>
    <dgm:pt modelId="{39B61EC9-A135-4D5C-B4EC-3F04D8FC83EE}" type="pres">
      <dgm:prSet presAssocID="{FBB9CC2C-6291-4385-BD4A-B2F6826AC5B1}" presName="tx1" presStyleLbl="revTx" presStyleIdx="2" presStyleCnt="4"/>
      <dgm:spPr/>
      <dgm:t>
        <a:bodyPr/>
        <a:lstStyle/>
        <a:p>
          <a:endParaRPr lang="en-IN"/>
        </a:p>
      </dgm:t>
    </dgm:pt>
    <dgm:pt modelId="{DCCE1B47-88EF-436F-9BC1-BD518F0DA2B0}" type="pres">
      <dgm:prSet presAssocID="{FBB9CC2C-6291-4385-BD4A-B2F6826AC5B1}" presName="vert1" presStyleCnt="0"/>
      <dgm:spPr/>
    </dgm:pt>
    <dgm:pt modelId="{D2DA6D23-4858-4309-8D86-89BFD825BEBB}" type="pres">
      <dgm:prSet presAssocID="{F63AEDFB-DFAD-4D4D-AB58-B791306AE6E0}" presName="thickLine" presStyleLbl="alignNode1" presStyleIdx="3" presStyleCnt="4"/>
      <dgm:spPr/>
    </dgm:pt>
    <dgm:pt modelId="{C9A99F30-1AC8-4E8F-BCE1-3399DF6E7448}" type="pres">
      <dgm:prSet presAssocID="{F63AEDFB-DFAD-4D4D-AB58-B791306AE6E0}" presName="horz1" presStyleCnt="0"/>
      <dgm:spPr/>
    </dgm:pt>
    <dgm:pt modelId="{058E6268-0E7F-469D-9D84-A4A368B87E05}" type="pres">
      <dgm:prSet presAssocID="{F63AEDFB-DFAD-4D4D-AB58-B791306AE6E0}" presName="tx1" presStyleLbl="revTx" presStyleIdx="3" presStyleCnt="4"/>
      <dgm:spPr/>
      <dgm:t>
        <a:bodyPr/>
        <a:lstStyle/>
        <a:p>
          <a:endParaRPr lang="en-IN"/>
        </a:p>
      </dgm:t>
    </dgm:pt>
    <dgm:pt modelId="{AF0A9F6A-3659-40BE-800C-2207647D3430}" type="pres">
      <dgm:prSet presAssocID="{F63AEDFB-DFAD-4D4D-AB58-B791306AE6E0}" presName="vert1" presStyleCnt="0"/>
      <dgm:spPr/>
    </dgm:pt>
  </dgm:ptLst>
  <dgm:cxnLst>
    <dgm:cxn modelId="{741F26C3-704D-4294-B3B5-53BC5948714C}" type="presOf" srcId="{44ED628C-5A13-4722-BC0A-123E6BD3C560}" destId="{01083229-B2F6-417E-A6DC-CF19182585C0}" srcOrd="0" destOrd="0" presId="urn:microsoft.com/office/officeart/2008/layout/LinedList"/>
    <dgm:cxn modelId="{35FCF0F4-C713-4C98-9513-B6D338FA51CC}" srcId="{F67626CF-EE0A-4969-96BD-648D2D39570F}" destId="{44ED628C-5A13-4722-BC0A-123E6BD3C560}" srcOrd="0" destOrd="0" parTransId="{46F456E8-86C8-4665-8784-33332D56DD9C}" sibTransId="{9237F7CE-EF6D-49EF-B3B3-F1A322E48384}"/>
    <dgm:cxn modelId="{4BCE9F65-5DD6-4FE3-AC36-75E6D09FA5FC}" type="presOf" srcId="{FBB9CC2C-6291-4385-BD4A-B2F6826AC5B1}" destId="{39B61EC9-A135-4D5C-B4EC-3F04D8FC83EE}" srcOrd="0" destOrd="0" presId="urn:microsoft.com/office/officeart/2008/layout/LinedList"/>
    <dgm:cxn modelId="{1A5B910C-C02E-46F4-8079-BC452417EB2C}" type="presOf" srcId="{F67626CF-EE0A-4969-96BD-648D2D39570F}" destId="{F9E742C1-8ED3-472E-9E16-784E38721F02}" srcOrd="0" destOrd="0" presId="urn:microsoft.com/office/officeart/2008/layout/LinedList"/>
    <dgm:cxn modelId="{CE06DA30-FB51-4F7B-8991-FD2EFAC544A5}" type="presOf" srcId="{CD3EE46D-7A41-48E2-803A-C8AF06179F9C}" destId="{22571E1F-9CAD-46BE-9D99-E5B653CF9018}" srcOrd="0" destOrd="0" presId="urn:microsoft.com/office/officeart/2008/layout/LinedList"/>
    <dgm:cxn modelId="{9E762464-914E-4DFF-9E35-F315AE18159F}" type="presOf" srcId="{F63AEDFB-DFAD-4D4D-AB58-B791306AE6E0}" destId="{058E6268-0E7F-469D-9D84-A4A368B87E05}" srcOrd="0" destOrd="0" presId="urn:microsoft.com/office/officeart/2008/layout/LinedList"/>
    <dgm:cxn modelId="{CB4861FB-BD2F-4DB0-A609-E4388CA44C05}" srcId="{F67626CF-EE0A-4969-96BD-648D2D39570F}" destId="{CD3EE46D-7A41-48E2-803A-C8AF06179F9C}" srcOrd="1" destOrd="0" parTransId="{546FF8DA-0CB3-4633-965B-CC69EA7629A5}" sibTransId="{C178CA44-005E-4F27-8344-79B09AE352D2}"/>
    <dgm:cxn modelId="{9896B50D-6D01-4656-866A-16CB948396AF}" srcId="{F67626CF-EE0A-4969-96BD-648D2D39570F}" destId="{FBB9CC2C-6291-4385-BD4A-B2F6826AC5B1}" srcOrd="2" destOrd="0" parTransId="{922D36F9-ACB4-4E22-99F0-D106E700AC13}" sibTransId="{B877270B-F2AA-425C-9101-5F8006B2046E}"/>
    <dgm:cxn modelId="{A39314E1-5A6D-48EC-A13D-2F0F34E08A35}" srcId="{F67626CF-EE0A-4969-96BD-648D2D39570F}" destId="{F63AEDFB-DFAD-4D4D-AB58-B791306AE6E0}" srcOrd="3" destOrd="0" parTransId="{C034FBA2-96A0-4E30-841A-4A0E396054F3}" sibTransId="{337475F0-9A90-4FBD-963D-8D5D2D2C972F}"/>
    <dgm:cxn modelId="{E0525921-CEC3-409E-9976-9C98E467385C}" type="presParOf" srcId="{F9E742C1-8ED3-472E-9E16-784E38721F02}" destId="{3822F83F-7970-4BA8-9553-C4EA62083767}" srcOrd="0" destOrd="0" presId="urn:microsoft.com/office/officeart/2008/layout/LinedList"/>
    <dgm:cxn modelId="{F3E0DC84-C327-4A3C-94C8-77A0C156836C}" type="presParOf" srcId="{F9E742C1-8ED3-472E-9E16-784E38721F02}" destId="{853984A0-8F7D-471E-9D4E-8DD9674EDC50}" srcOrd="1" destOrd="0" presId="urn:microsoft.com/office/officeart/2008/layout/LinedList"/>
    <dgm:cxn modelId="{B67CFC8E-10B2-47EA-8F3E-6A4E3A6928D0}" type="presParOf" srcId="{853984A0-8F7D-471E-9D4E-8DD9674EDC50}" destId="{01083229-B2F6-417E-A6DC-CF19182585C0}" srcOrd="0" destOrd="0" presId="urn:microsoft.com/office/officeart/2008/layout/LinedList"/>
    <dgm:cxn modelId="{5C46E5DC-63F8-41D8-A254-CAC64BB021B7}" type="presParOf" srcId="{853984A0-8F7D-471E-9D4E-8DD9674EDC50}" destId="{5F3B7E2E-4258-4828-93FC-C2A171E5F4CD}" srcOrd="1" destOrd="0" presId="urn:microsoft.com/office/officeart/2008/layout/LinedList"/>
    <dgm:cxn modelId="{775578A5-A112-46E3-9AA7-D70226000B0F}" type="presParOf" srcId="{F9E742C1-8ED3-472E-9E16-784E38721F02}" destId="{32697D5F-78F9-4044-A4A6-C087D239B935}" srcOrd="2" destOrd="0" presId="urn:microsoft.com/office/officeart/2008/layout/LinedList"/>
    <dgm:cxn modelId="{3FEC391A-CB2E-4C3C-ADBA-20B1E9B0A435}" type="presParOf" srcId="{F9E742C1-8ED3-472E-9E16-784E38721F02}" destId="{C27F2B8A-92DF-41C0-B836-C8B53C651B72}" srcOrd="3" destOrd="0" presId="urn:microsoft.com/office/officeart/2008/layout/LinedList"/>
    <dgm:cxn modelId="{0A64D09C-A8DA-45A2-BC33-10E58BACFB0F}" type="presParOf" srcId="{C27F2B8A-92DF-41C0-B836-C8B53C651B72}" destId="{22571E1F-9CAD-46BE-9D99-E5B653CF9018}" srcOrd="0" destOrd="0" presId="urn:microsoft.com/office/officeart/2008/layout/LinedList"/>
    <dgm:cxn modelId="{1A1E8050-C101-49E0-95D1-1D88A0598667}" type="presParOf" srcId="{C27F2B8A-92DF-41C0-B836-C8B53C651B72}" destId="{AFB92AD7-FB58-4740-9EFF-7C9124746CDE}" srcOrd="1" destOrd="0" presId="urn:microsoft.com/office/officeart/2008/layout/LinedList"/>
    <dgm:cxn modelId="{A57887BF-4E99-46C4-849B-B8E1AACB59C1}" type="presParOf" srcId="{F9E742C1-8ED3-472E-9E16-784E38721F02}" destId="{80ECCC32-82A8-47FB-853F-C3519ECDFC7A}" srcOrd="4" destOrd="0" presId="urn:microsoft.com/office/officeart/2008/layout/LinedList"/>
    <dgm:cxn modelId="{985614D8-2BB8-4B54-8C98-991CC0E411C2}" type="presParOf" srcId="{F9E742C1-8ED3-472E-9E16-784E38721F02}" destId="{A55265E5-F64E-448B-A235-F4D4605137C3}" srcOrd="5" destOrd="0" presId="urn:microsoft.com/office/officeart/2008/layout/LinedList"/>
    <dgm:cxn modelId="{9D12AF56-52D3-4A2F-B145-9D6C69CE7759}" type="presParOf" srcId="{A55265E5-F64E-448B-A235-F4D4605137C3}" destId="{39B61EC9-A135-4D5C-B4EC-3F04D8FC83EE}" srcOrd="0" destOrd="0" presId="urn:microsoft.com/office/officeart/2008/layout/LinedList"/>
    <dgm:cxn modelId="{A98AF2D3-90C6-490A-85EA-EFB4D72016BA}" type="presParOf" srcId="{A55265E5-F64E-448B-A235-F4D4605137C3}" destId="{DCCE1B47-88EF-436F-9BC1-BD518F0DA2B0}" srcOrd="1" destOrd="0" presId="urn:microsoft.com/office/officeart/2008/layout/LinedList"/>
    <dgm:cxn modelId="{4AEA49D6-43EB-4DC7-9932-B0C6F215B34C}" type="presParOf" srcId="{F9E742C1-8ED3-472E-9E16-784E38721F02}" destId="{D2DA6D23-4858-4309-8D86-89BFD825BEBB}" srcOrd="6" destOrd="0" presId="urn:microsoft.com/office/officeart/2008/layout/LinedList"/>
    <dgm:cxn modelId="{0E735F79-4CA7-4517-AC6F-8329F9C445A2}" type="presParOf" srcId="{F9E742C1-8ED3-472E-9E16-784E38721F02}" destId="{C9A99F30-1AC8-4E8F-BCE1-3399DF6E7448}" srcOrd="7" destOrd="0" presId="urn:microsoft.com/office/officeart/2008/layout/LinedList"/>
    <dgm:cxn modelId="{B92C594A-9434-4B24-A46A-E7C093ECEE62}" type="presParOf" srcId="{C9A99F30-1AC8-4E8F-BCE1-3399DF6E7448}" destId="{058E6268-0E7F-469D-9D84-A4A368B87E05}" srcOrd="0" destOrd="0" presId="urn:microsoft.com/office/officeart/2008/layout/LinedList"/>
    <dgm:cxn modelId="{D7CDE258-1E69-4F40-88CA-F9A2A227089C}" type="presParOf" srcId="{C9A99F30-1AC8-4E8F-BCE1-3399DF6E7448}" destId="{AF0A9F6A-3659-40BE-800C-2207647D34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62640-A24E-4087-8722-395F7EF7C0EF}">
      <dsp:nvSpPr>
        <dsp:cNvPr id="0" name=""/>
        <dsp:cNvSpPr/>
      </dsp:nvSpPr>
      <dsp:spPr>
        <a:xfrm>
          <a:off x="0" y="0"/>
          <a:ext cx="82105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0C2A2-2243-4595-ADAC-455C86DF369C}">
      <dsp:nvSpPr>
        <dsp:cNvPr id="0" name=""/>
        <dsp:cNvSpPr/>
      </dsp:nvSpPr>
      <dsp:spPr>
        <a:xfrm>
          <a:off x="0" y="0"/>
          <a:ext cx="1642110" cy="5795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/>
            <a:t>REVENUE MODEL</a:t>
          </a:r>
          <a:endParaRPr lang="en-US" sz="2800" kern="1200"/>
        </a:p>
      </dsp:txBody>
      <dsp:txXfrm>
        <a:off x="0" y="0"/>
        <a:ext cx="1642110" cy="5795963"/>
      </dsp:txXfrm>
    </dsp:sp>
    <dsp:sp modelId="{1705325D-79E5-4A40-9202-CBA0801D8325}">
      <dsp:nvSpPr>
        <dsp:cNvPr id="0" name=""/>
        <dsp:cNvSpPr/>
      </dsp:nvSpPr>
      <dsp:spPr>
        <a:xfrm>
          <a:off x="1765268" y="90561"/>
          <a:ext cx="6445281" cy="181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600" kern="1200" dirty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/>
            <a:t>Depending on Demand margin of profit ranges from 30%-40% with selling price of each products yielding a profit of 20% -100%</a:t>
          </a:r>
          <a:endParaRPr lang="en-US" sz="2600" kern="1200" dirty="0"/>
        </a:p>
      </dsp:txBody>
      <dsp:txXfrm>
        <a:off x="1765268" y="90561"/>
        <a:ext cx="6445281" cy="1811238"/>
      </dsp:txXfrm>
    </dsp:sp>
    <dsp:sp modelId="{CE580038-8772-4805-9001-76FDB458B808}">
      <dsp:nvSpPr>
        <dsp:cNvPr id="0" name=""/>
        <dsp:cNvSpPr/>
      </dsp:nvSpPr>
      <dsp:spPr>
        <a:xfrm>
          <a:off x="1642109" y="1901800"/>
          <a:ext cx="6568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F8AB2-39C4-4FB7-A367-B5E0E7CBE464}">
      <dsp:nvSpPr>
        <dsp:cNvPr id="0" name=""/>
        <dsp:cNvSpPr/>
      </dsp:nvSpPr>
      <dsp:spPr>
        <a:xfrm>
          <a:off x="1765268" y="1992362"/>
          <a:ext cx="6445281" cy="181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/>
            <a:t>Hold on payments.</a:t>
          </a:r>
          <a:endParaRPr lang="en-US" sz="2600" kern="1200"/>
        </a:p>
      </dsp:txBody>
      <dsp:txXfrm>
        <a:off x="1765268" y="1992362"/>
        <a:ext cx="6445281" cy="1811238"/>
      </dsp:txXfrm>
    </dsp:sp>
    <dsp:sp modelId="{F7EC2E0B-E578-49CF-B1E3-220F770B72AB}">
      <dsp:nvSpPr>
        <dsp:cNvPr id="0" name=""/>
        <dsp:cNvSpPr/>
      </dsp:nvSpPr>
      <dsp:spPr>
        <a:xfrm>
          <a:off x="1642109" y="3803600"/>
          <a:ext cx="6568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F15BC-5BC9-4E22-842A-508D965E7054}">
      <dsp:nvSpPr>
        <dsp:cNvPr id="0" name=""/>
        <dsp:cNvSpPr/>
      </dsp:nvSpPr>
      <dsp:spPr>
        <a:xfrm>
          <a:off x="1765268" y="3894162"/>
          <a:ext cx="6445281" cy="181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/>
            <a:t>Adding  advertisement's onsite and instore.</a:t>
          </a:r>
          <a:endParaRPr lang="en-US" sz="2600" kern="1200"/>
        </a:p>
      </dsp:txBody>
      <dsp:txXfrm>
        <a:off x="1765268" y="3894162"/>
        <a:ext cx="6445281" cy="1811238"/>
      </dsp:txXfrm>
    </dsp:sp>
    <dsp:sp modelId="{82BF2FE2-3C75-479E-AB28-E3466A2C87D8}">
      <dsp:nvSpPr>
        <dsp:cNvPr id="0" name=""/>
        <dsp:cNvSpPr/>
      </dsp:nvSpPr>
      <dsp:spPr>
        <a:xfrm>
          <a:off x="1642109" y="5705401"/>
          <a:ext cx="6568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68DB8-9CA2-4E4E-A5B4-F3C7D9802830}">
      <dsp:nvSpPr>
        <dsp:cNvPr id="0" name=""/>
        <dsp:cNvSpPr/>
      </dsp:nvSpPr>
      <dsp:spPr>
        <a:xfrm>
          <a:off x="0" y="758"/>
          <a:ext cx="5095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42982-7A86-40F3-99FB-8CADF897019C}">
      <dsp:nvSpPr>
        <dsp:cNvPr id="0" name=""/>
        <dsp:cNvSpPr/>
      </dsp:nvSpPr>
      <dsp:spPr>
        <a:xfrm>
          <a:off x="0" y="758"/>
          <a:ext cx="5095875" cy="887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Equity shares:  10 lakhs.</a:t>
          </a:r>
        </a:p>
      </dsp:txBody>
      <dsp:txXfrm>
        <a:off x="0" y="758"/>
        <a:ext cx="5095875" cy="887016"/>
      </dsp:txXfrm>
    </dsp:sp>
    <dsp:sp modelId="{F0D21B78-032D-4170-970E-E0FC2F9065D2}">
      <dsp:nvSpPr>
        <dsp:cNvPr id="0" name=""/>
        <dsp:cNvSpPr/>
      </dsp:nvSpPr>
      <dsp:spPr>
        <a:xfrm>
          <a:off x="0" y="887774"/>
          <a:ext cx="5095875" cy="0"/>
        </a:xfrm>
        <a:prstGeom prst="line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accent5">
              <a:hueOff val="-1655646"/>
              <a:satOff val="6635"/>
              <a:lumOff val="14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08118-37D8-4AF1-89AD-8EEA34AB3196}">
      <dsp:nvSpPr>
        <dsp:cNvPr id="0" name=""/>
        <dsp:cNvSpPr/>
      </dsp:nvSpPr>
      <dsp:spPr>
        <a:xfrm>
          <a:off x="0" y="887774"/>
          <a:ext cx="5095875" cy="887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Loan under govt. scheme: 20 lakhs.</a:t>
          </a:r>
        </a:p>
      </dsp:txBody>
      <dsp:txXfrm>
        <a:off x="0" y="887774"/>
        <a:ext cx="5095875" cy="887016"/>
      </dsp:txXfrm>
    </dsp:sp>
    <dsp:sp modelId="{CEC3B6A8-7632-4409-895A-AE4568C92E7F}">
      <dsp:nvSpPr>
        <dsp:cNvPr id="0" name=""/>
        <dsp:cNvSpPr/>
      </dsp:nvSpPr>
      <dsp:spPr>
        <a:xfrm>
          <a:off x="0" y="1774790"/>
          <a:ext cx="5095875" cy="0"/>
        </a:xfrm>
        <a:prstGeom prst="lin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A8D34-634C-4478-B4EA-18C77E23B40D}">
      <dsp:nvSpPr>
        <dsp:cNvPr id="0" name=""/>
        <dsp:cNvSpPr/>
      </dsp:nvSpPr>
      <dsp:spPr>
        <a:xfrm>
          <a:off x="0" y="1774790"/>
          <a:ext cx="5095875" cy="887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Total expenses : 6.5 lakhs.</a:t>
          </a:r>
        </a:p>
      </dsp:txBody>
      <dsp:txXfrm>
        <a:off x="0" y="1774790"/>
        <a:ext cx="5095875" cy="887016"/>
      </dsp:txXfrm>
    </dsp:sp>
    <dsp:sp modelId="{3200B3AA-FB44-4C92-A056-3CE9C1AFA6A3}">
      <dsp:nvSpPr>
        <dsp:cNvPr id="0" name=""/>
        <dsp:cNvSpPr/>
      </dsp:nvSpPr>
      <dsp:spPr>
        <a:xfrm>
          <a:off x="0" y="2661806"/>
          <a:ext cx="5095875" cy="0"/>
        </a:xfrm>
        <a:prstGeom prst="lin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8A7BB-95F1-4214-9F84-24D39ED11371}">
      <dsp:nvSpPr>
        <dsp:cNvPr id="0" name=""/>
        <dsp:cNvSpPr/>
      </dsp:nvSpPr>
      <dsp:spPr>
        <a:xfrm>
          <a:off x="0" y="2661806"/>
          <a:ext cx="5095875" cy="887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Start up total budget: 30 lakhs.</a:t>
          </a:r>
        </a:p>
      </dsp:txBody>
      <dsp:txXfrm>
        <a:off x="0" y="2661806"/>
        <a:ext cx="5095875" cy="887016"/>
      </dsp:txXfrm>
    </dsp:sp>
    <dsp:sp modelId="{3A45CA12-F3AB-4CA9-8362-1F9D2968B48C}">
      <dsp:nvSpPr>
        <dsp:cNvPr id="0" name=""/>
        <dsp:cNvSpPr/>
      </dsp:nvSpPr>
      <dsp:spPr>
        <a:xfrm>
          <a:off x="0" y="3548822"/>
          <a:ext cx="5095875" cy="0"/>
        </a:xfrm>
        <a:prstGeom prst="lin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84DBB-CFCB-44CE-B358-4AE48EBC3378}">
      <dsp:nvSpPr>
        <dsp:cNvPr id="0" name=""/>
        <dsp:cNvSpPr/>
      </dsp:nvSpPr>
      <dsp:spPr>
        <a:xfrm>
          <a:off x="0" y="3548822"/>
          <a:ext cx="5095875" cy="887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1</a:t>
          </a:r>
          <a:r>
            <a:rPr lang="en-US" sz="1800" kern="1200" baseline="30000" dirty="0"/>
            <a:t>st</a:t>
          </a:r>
          <a:r>
            <a:rPr lang="en-US" sz="1800" kern="1200" dirty="0"/>
            <a:t> year Revenue: 15lakhs.</a:t>
          </a:r>
        </a:p>
      </dsp:txBody>
      <dsp:txXfrm>
        <a:off x="0" y="3548822"/>
        <a:ext cx="5095875" cy="887016"/>
      </dsp:txXfrm>
    </dsp:sp>
    <dsp:sp modelId="{3D8F9DE3-2A09-4EEA-82EF-AFC35754A580}">
      <dsp:nvSpPr>
        <dsp:cNvPr id="0" name=""/>
        <dsp:cNvSpPr/>
      </dsp:nvSpPr>
      <dsp:spPr>
        <a:xfrm>
          <a:off x="0" y="4435838"/>
          <a:ext cx="5095875" cy="0"/>
        </a:xfrm>
        <a:prstGeom prst="line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 w="25400" cap="flat" cmpd="sng" algn="ctr">
          <a:solidFill>
            <a:schemeClr val="accent5">
              <a:hueOff val="-8278230"/>
              <a:satOff val="33176"/>
              <a:lumOff val="71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2243A-E3E0-496B-9E69-B3FAE056EE7F}">
      <dsp:nvSpPr>
        <dsp:cNvPr id="0" name=""/>
        <dsp:cNvSpPr/>
      </dsp:nvSpPr>
      <dsp:spPr>
        <a:xfrm>
          <a:off x="0" y="4435838"/>
          <a:ext cx="5095875" cy="887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2</a:t>
          </a:r>
          <a:r>
            <a:rPr lang="en-US" sz="1800" kern="1200" baseline="30000" dirty="0"/>
            <a:t>nd</a:t>
          </a:r>
          <a:r>
            <a:rPr lang="en-US" sz="1800" kern="1200" dirty="0"/>
            <a:t> year(based on the rotation )expected</a:t>
          </a:r>
        </a:p>
      </dsp:txBody>
      <dsp:txXfrm>
        <a:off x="0" y="4435838"/>
        <a:ext cx="5095875" cy="887016"/>
      </dsp:txXfrm>
    </dsp:sp>
    <dsp:sp modelId="{A21C7E81-CC7B-45D4-B90D-1C2C8C831CE4}">
      <dsp:nvSpPr>
        <dsp:cNvPr id="0" name=""/>
        <dsp:cNvSpPr/>
      </dsp:nvSpPr>
      <dsp:spPr>
        <a:xfrm>
          <a:off x="0" y="5322854"/>
          <a:ext cx="5095875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FD9B9-6686-4B6E-8FAE-16FA46678B4F}">
      <dsp:nvSpPr>
        <dsp:cNvPr id="0" name=""/>
        <dsp:cNvSpPr/>
      </dsp:nvSpPr>
      <dsp:spPr>
        <a:xfrm>
          <a:off x="0" y="5322854"/>
          <a:ext cx="1019175" cy="887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to reach BEP till ending  20 lakhs.</a:t>
          </a:r>
        </a:p>
      </dsp:txBody>
      <dsp:txXfrm>
        <a:off x="0" y="5322854"/>
        <a:ext cx="1019175" cy="887016"/>
      </dsp:txXfrm>
    </dsp:sp>
    <dsp:sp modelId="{B5BF346E-169E-4D80-B317-FB3F5433ACDD}">
      <dsp:nvSpPr>
        <dsp:cNvPr id="0" name=""/>
        <dsp:cNvSpPr/>
      </dsp:nvSpPr>
      <dsp:spPr>
        <a:xfrm>
          <a:off x="1095613" y="5363134"/>
          <a:ext cx="4000261" cy="805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3</a:t>
          </a:r>
          <a:r>
            <a:rPr lang="en-US" sz="2300" kern="1200" baseline="30000" dirty="0"/>
            <a:t>rd</a:t>
          </a:r>
          <a:r>
            <a:rPr lang="en-US" sz="2300" kern="1200" dirty="0"/>
            <a:t> year revenue :up to 30 lakhs.</a:t>
          </a:r>
        </a:p>
      </dsp:txBody>
      <dsp:txXfrm>
        <a:off x="1095613" y="5363134"/>
        <a:ext cx="4000261" cy="805590"/>
      </dsp:txXfrm>
    </dsp:sp>
    <dsp:sp modelId="{E9CF07C4-69F0-48C3-9475-934EB9B0AEC8}">
      <dsp:nvSpPr>
        <dsp:cNvPr id="0" name=""/>
        <dsp:cNvSpPr/>
      </dsp:nvSpPr>
      <dsp:spPr>
        <a:xfrm>
          <a:off x="1019174" y="6168725"/>
          <a:ext cx="40767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2F83F-7970-4BA8-9553-C4EA62083767}">
      <dsp:nvSpPr>
        <dsp:cNvPr id="0" name=""/>
        <dsp:cNvSpPr/>
      </dsp:nvSpPr>
      <dsp:spPr>
        <a:xfrm>
          <a:off x="0" y="0"/>
          <a:ext cx="515778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83229-B2F6-417E-A6DC-CF19182585C0}">
      <dsp:nvSpPr>
        <dsp:cNvPr id="0" name=""/>
        <dsp:cNvSpPr/>
      </dsp:nvSpPr>
      <dsp:spPr>
        <a:xfrm>
          <a:off x="0" y="0"/>
          <a:ext cx="5157788" cy="1543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900" kern="1200" dirty="0"/>
            <a:t>Shaik </a:t>
          </a:r>
          <a:r>
            <a:rPr lang="en-US" sz="1900" kern="1200" dirty="0" err="1"/>
            <a:t>Shoaib</a:t>
          </a:r>
          <a:r>
            <a:rPr lang="en-US" sz="1900" kern="1200" dirty="0"/>
            <a:t> Uddin </a:t>
          </a:r>
          <a:r>
            <a:rPr lang="en-IN" sz="1900" kern="1200" dirty="0"/>
            <a:t>(B.TECH - IV Year</a:t>
          </a:r>
          <a:r>
            <a:rPr lang="en-IN" sz="1900" kern="1200" dirty="0" smtClean="0"/>
            <a:t>)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IN" sz="1900" kern="1200" dirty="0" err="1" smtClean="0"/>
            <a:t>FoundeR</a:t>
          </a:r>
          <a:endParaRPr lang="en-US" sz="1900" kern="1200" dirty="0"/>
        </a:p>
      </dsp:txBody>
      <dsp:txXfrm>
        <a:off x="0" y="0"/>
        <a:ext cx="5157788" cy="1543049"/>
      </dsp:txXfrm>
    </dsp:sp>
    <dsp:sp modelId="{32697D5F-78F9-4044-A4A6-C087D239B935}">
      <dsp:nvSpPr>
        <dsp:cNvPr id="0" name=""/>
        <dsp:cNvSpPr/>
      </dsp:nvSpPr>
      <dsp:spPr>
        <a:xfrm>
          <a:off x="0" y="1543049"/>
          <a:ext cx="5157788" cy="0"/>
        </a:xfrm>
        <a:prstGeom prst="lin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71E1F-9CAD-46BE-9D99-E5B653CF9018}">
      <dsp:nvSpPr>
        <dsp:cNvPr id="0" name=""/>
        <dsp:cNvSpPr/>
      </dsp:nvSpPr>
      <dsp:spPr>
        <a:xfrm>
          <a:off x="0" y="1543049"/>
          <a:ext cx="5157788" cy="1543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900" kern="1200" dirty="0" smtClean="0"/>
            <a:t>G.Ramu </a:t>
          </a:r>
          <a:endParaRPr lang="en-US" sz="1900" kern="1200" dirty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IN" sz="1900" kern="1200" dirty="0"/>
            <a:t>(B.TECH - IV Year</a:t>
          </a:r>
          <a:r>
            <a:rPr lang="en-IN" sz="1900" kern="1200" dirty="0" smtClean="0"/>
            <a:t>)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IN" sz="1900" kern="1200" dirty="0" smtClean="0"/>
            <a:t>Co-founder</a:t>
          </a:r>
          <a:endParaRPr lang="en-US" sz="1900" kern="1200" dirty="0"/>
        </a:p>
      </dsp:txBody>
      <dsp:txXfrm>
        <a:off x="0" y="1543049"/>
        <a:ext cx="5157788" cy="1543049"/>
      </dsp:txXfrm>
    </dsp:sp>
    <dsp:sp modelId="{80ECCC32-82A8-47FB-853F-C3519ECDFC7A}">
      <dsp:nvSpPr>
        <dsp:cNvPr id="0" name=""/>
        <dsp:cNvSpPr/>
      </dsp:nvSpPr>
      <dsp:spPr>
        <a:xfrm>
          <a:off x="0" y="3086099"/>
          <a:ext cx="5157788" cy="0"/>
        </a:xfrm>
        <a:prstGeom prst="lin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61EC9-A135-4D5C-B4EC-3F04D8FC83EE}">
      <dsp:nvSpPr>
        <dsp:cNvPr id="0" name=""/>
        <dsp:cNvSpPr/>
      </dsp:nvSpPr>
      <dsp:spPr>
        <a:xfrm>
          <a:off x="0" y="3086099"/>
          <a:ext cx="5157788" cy="1543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900" kern="1200" dirty="0"/>
            <a:t>Pushpa 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IN" sz="1900" kern="1200" dirty="0"/>
            <a:t>(B.TECH - IV Year</a:t>
          </a:r>
          <a:r>
            <a:rPr lang="en-IN" sz="1900" kern="1200" dirty="0" smtClean="0"/>
            <a:t>)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900" kern="1200" dirty="0" smtClean="0"/>
            <a:t>Managing Director.</a:t>
          </a:r>
          <a:endParaRPr lang="en-US" sz="1900" kern="1200" dirty="0"/>
        </a:p>
      </dsp:txBody>
      <dsp:txXfrm>
        <a:off x="0" y="3086099"/>
        <a:ext cx="5157788" cy="1543049"/>
      </dsp:txXfrm>
    </dsp:sp>
    <dsp:sp modelId="{D2DA6D23-4858-4309-8D86-89BFD825BEBB}">
      <dsp:nvSpPr>
        <dsp:cNvPr id="0" name=""/>
        <dsp:cNvSpPr/>
      </dsp:nvSpPr>
      <dsp:spPr>
        <a:xfrm>
          <a:off x="0" y="4629149"/>
          <a:ext cx="5157788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E6268-0E7F-469D-9D84-A4A368B87E05}">
      <dsp:nvSpPr>
        <dsp:cNvPr id="0" name=""/>
        <dsp:cNvSpPr/>
      </dsp:nvSpPr>
      <dsp:spPr>
        <a:xfrm>
          <a:off x="0" y="4629149"/>
          <a:ext cx="5157788" cy="1543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900" kern="1200" dirty="0" smtClean="0"/>
            <a:t>p.Kranthi </a:t>
          </a:r>
          <a:r>
            <a:rPr lang="en-US" sz="1900" kern="1200" dirty="0"/>
            <a:t>Kumar 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IN" sz="1900" kern="1200" dirty="0"/>
            <a:t>(B.TECH - IV Year</a:t>
          </a:r>
          <a:r>
            <a:rPr lang="en-IN" sz="1900" kern="1200" dirty="0" smtClean="0"/>
            <a:t>)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IN" sz="1900" kern="1200" dirty="0" smtClean="0"/>
            <a:t>Chief Technology officer.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endParaRPr lang="en-US" sz="1900" kern="1200" dirty="0"/>
        </a:p>
      </dsp:txBody>
      <dsp:txXfrm>
        <a:off x="0" y="4629149"/>
        <a:ext cx="5157788" cy="1543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3A76D-5418-46F0-9DBE-38EA2AC85547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F323F-BE6D-4D26-B062-1E15CE95E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29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F323F-BE6D-4D26-B062-1E15CE95E46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188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F323F-BE6D-4D26-B062-1E15CE95E46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27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3F43-5A3F-4FC9-8FB4-4FF9A1033350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2F03-2AE1-40A0-8C2F-11DCE3BB6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59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3F43-5A3F-4FC9-8FB4-4FF9A1033350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2F03-2AE1-40A0-8C2F-11DCE3BB6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10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3F43-5A3F-4FC9-8FB4-4FF9A1033350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2F03-2AE1-40A0-8C2F-11DCE3BB6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37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3F43-5A3F-4FC9-8FB4-4FF9A1033350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2F03-2AE1-40A0-8C2F-11DCE3BB6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94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3F43-5A3F-4FC9-8FB4-4FF9A1033350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2F03-2AE1-40A0-8C2F-11DCE3BB6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55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3F43-5A3F-4FC9-8FB4-4FF9A1033350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2F03-2AE1-40A0-8C2F-11DCE3BB6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33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3F43-5A3F-4FC9-8FB4-4FF9A1033350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2F03-2AE1-40A0-8C2F-11DCE3BB6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55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3F43-5A3F-4FC9-8FB4-4FF9A1033350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2F03-2AE1-40A0-8C2F-11DCE3BB6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18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3F43-5A3F-4FC9-8FB4-4FF9A1033350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2F03-2AE1-40A0-8C2F-11DCE3BB6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01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3F43-5A3F-4FC9-8FB4-4FF9A1033350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2F03-2AE1-40A0-8C2F-11DCE3BB6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55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3F43-5A3F-4FC9-8FB4-4FF9A1033350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2F03-2AE1-40A0-8C2F-11DCE3BB6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9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43F43-5A3F-4FC9-8FB4-4FF9A1033350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2F03-2AE1-40A0-8C2F-11DCE3BB6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05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"/>
            <a:ext cx="7086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8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26">
            <a:extLst>
              <a:ext uri="{FF2B5EF4-FFF2-40B4-BE49-F238E27FC236}">
                <a16:creationId xmlns:a16="http://schemas.microsoft.com/office/drawing/2014/main" xmlns="" id="{42285737-90EE-47DC-AC80-8AE156B11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B57BDC17-F1B3-455F-BBF1-680AA1F25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xmlns="" id="{64E2FA9A-FEF7-4501-B0EB-5E45EDD217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xmlns="" id="{BC38192B-B4CB-47D4-A3B1-10010247F1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xmlns="" id="{96330E33-E171-4B0F-82B5-AF7230399B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xmlns="" id="{332B1723-69BF-42D7-B757-0FA059E152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xmlns="" id="{F115D62D-1E96-48D1-A78D-D370A0BFB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xmlns="" id="{91C2876A-169D-4822-A766-C00578C88B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2085203" cy="5105400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 </a:t>
            </a:r>
            <a:r>
              <a:rPr lang="en-US" sz="3500" b="1">
                <a:solidFill>
                  <a:srgbClr val="FFFFFF"/>
                </a:solidFill>
              </a:rPr>
              <a:t>Switch - F Team:</a:t>
            </a:r>
            <a:endParaRPr lang="en-IN" sz="3500" b="1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A26C51D8-7FD5-4719-8A3C-2C1C2CBC6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118335"/>
              </p:ext>
            </p:extLst>
          </p:nvPr>
        </p:nvGraphicFramePr>
        <p:xfrm>
          <a:off x="3757612" y="152400"/>
          <a:ext cx="5157788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5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/>
              <a:t>Problem :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3000" dirty="0"/>
              <a:t>Difficulty in buying new technology products at reasonable prices </a:t>
            </a:r>
            <a:r>
              <a:rPr lang="en-US" sz="3000" dirty="0" smtClean="0"/>
              <a:t>which are Reliable.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    Potentials customers :- </a:t>
            </a:r>
          </a:p>
          <a:p>
            <a:r>
              <a:rPr lang="en-US" sz="3000" dirty="0"/>
              <a:t>Small scale start up’s</a:t>
            </a:r>
          </a:p>
          <a:p>
            <a:r>
              <a:rPr lang="en-US" sz="3000" dirty="0"/>
              <a:t>General Public</a:t>
            </a:r>
          </a:p>
          <a:p>
            <a:pPr marL="0" indent="0">
              <a:buNone/>
            </a:pPr>
            <a:endParaRPr lang="en-US" sz="3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81399"/>
            <a:ext cx="4191000" cy="298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589" y="151602"/>
            <a:ext cx="130951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962400"/>
            <a:ext cx="4495800" cy="2718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29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/>
              <a:t>Solution</a:t>
            </a:r>
            <a:r>
              <a:rPr lang="en-US" sz="3000" dirty="0"/>
              <a:t>:  A platform which enables both buying and selling of after sale products.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3000" dirty="0">
                <a:latin typeface="+mj-lt"/>
                <a:ea typeface="+mj-ea"/>
                <a:cs typeface="+mj-cs"/>
              </a:rPr>
              <a:t>Ecommerce Platform</a:t>
            </a:r>
          </a:p>
          <a:p>
            <a:r>
              <a:rPr lang="en-US" sz="3000" dirty="0">
                <a:latin typeface="+mj-lt"/>
                <a:ea typeface="+mj-ea"/>
                <a:cs typeface="+mj-cs"/>
              </a:rPr>
              <a:t>Hold ON </a:t>
            </a:r>
          </a:p>
          <a:p>
            <a:r>
              <a:rPr lang="en-US" sz="3000" dirty="0">
                <a:latin typeface="+mj-lt"/>
                <a:ea typeface="+mj-ea"/>
                <a:cs typeface="+mj-cs"/>
              </a:rPr>
              <a:t>Validation of product</a:t>
            </a:r>
          </a:p>
          <a:p>
            <a:r>
              <a:rPr lang="en-US" sz="3000" dirty="0">
                <a:latin typeface="+mj-lt"/>
                <a:ea typeface="+mj-ea"/>
                <a:cs typeface="+mj-cs"/>
              </a:rPr>
              <a:t>Warranty and 48hr return </a:t>
            </a:r>
          </a:p>
          <a:p>
            <a:r>
              <a:rPr lang="en-US" sz="3000" dirty="0">
                <a:latin typeface="+mj-lt"/>
                <a:ea typeface="+mj-ea"/>
                <a:cs typeface="+mj-cs"/>
              </a:rPr>
              <a:t>Instant cash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20045"/>
            <a:ext cx="1676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827" y="4343400"/>
            <a:ext cx="2410691" cy="176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81545"/>
            <a:ext cx="19050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98793"/>
            <a:ext cx="2438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40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0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000" b="1" dirty="0"/>
              <a:t>Draw Product: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843235"/>
            <a:ext cx="1420980" cy="254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</a:rPr>
              <a:t>Seller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747967" y="1788114"/>
            <a:ext cx="1612769" cy="678338"/>
          </a:xfrm>
          <a:prstGeom prst="rightArrow">
            <a:avLst>
              <a:gd name="adj1" fmla="val 2247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 rot="10800000" flipV="1">
            <a:off x="3778727" y="1597594"/>
            <a:ext cx="2066270" cy="510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Switch F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Buying products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Validating and pricing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Range(50%-100%)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Selling products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Assuring  the warranty 	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Managing hold </a:t>
            </a:r>
            <a:r>
              <a:rPr lang="en-IN" dirty="0" err="1"/>
              <a:t>on’s</a:t>
            </a:r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7623464" y="2838129"/>
            <a:ext cx="1524000" cy="261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</a:rPr>
              <a:t>Buyers</a:t>
            </a:r>
          </a:p>
        </p:txBody>
      </p:sp>
      <p:sp>
        <p:nvSpPr>
          <p:cNvPr id="11" name="Right Arrow 10"/>
          <p:cNvSpPr/>
          <p:nvPr/>
        </p:nvSpPr>
        <p:spPr>
          <a:xfrm rot="10800000">
            <a:off x="6023263" y="2193518"/>
            <a:ext cx="1600200" cy="678338"/>
          </a:xfrm>
          <a:prstGeom prst="rightArrow">
            <a:avLst>
              <a:gd name="adj1" fmla="val 2247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6023264" y="3240437"/>
            <a:ext cx="1600200" cy="678338"/>
          </a:xfrm>
          <a:prstGeom prst="rightArrow">
            <a:avLst>
              <a:gd name="adj1" fmla="val 2247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ight Arrow 12"/>
          <p:cNvSpPr/>
          <p:nvPr/>
        </p:nvSpPr>
        <p:spPr>
          <a:xfrm>
            <a:off x="1790278" y="3024577"/>
            <a:ext cx="1600200" cy="678338"/>
          </a:xfrm>
          <a:prstGeom prst="rightArrow">
            <a:avLst>
              <a:gd name="adj1" fmla="val 2247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ight Arrow 13"/>
          <p:cNvSpPr/>
          <p:nvPr/>
        </p:nvSpPr>
        <p:spPr>
          <a:xfrm>
            <a:off x="1746178" y="3857418"/>
            <a:ext cx="1600200" cy="678338"/>
          </a:xfrm>
          <a:prstGeom prst="rightArrow">
            <a:avLst>
              <a:gd name="adj1" fmla="val 2247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ight Arrow 14"/>
          <p:cNvSpPr/>
          <p:nvPr/>
        </p:nvSpPr>
        <p:spPr>
          <a:xfrm>
            <a:off x="1730750" y="5506686"/>
            <a:ext cx="1600200" cy="678338"/>
          </a:xfrm>
          <a:prstGeom prst="rightArrow">
            <a:avLst>
              <a:gd name="adj1" fmla="val 2247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ight Arrow 15"/>
          <p:cNvSpPr/>
          <p:nvPr/>
        </p:nvSpPr>
        <p:spPr>
          <a:xfrm>
            <a:off x="1688843" y="6282579"/>
            <a:ext cx="1600200" cy="678338"/>
          </a:xfrm>
          <a:prstGeom prst="rightArrow">
            <a:avLst>
              <a:gd name="adj1" fmla="val 2247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ight Arrow 16"/>
          <p:cNvSpPr/>
          <p:nvPr/>
        </p:nvSpPr>
        <p:spPr>
          <a:xfrm rot="10800000">
            <a:off x="6023264" y="4304262"/>
            <a:ext cx="1600200" cy="678338"/>
          </a:xfrm>
          <a:prstGeom prst="rightArrow">
            <a:avLst>
              <a:gd name="adj1" fmla="val 2247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6017987" y="5381594"/>
            <a:ext cx="1600200" cy="678338"/>
          </a:xfrm>
          <a:prstGeom prst="rightArrow">
            <a:avLst>
              <a:gd name="adj1" fmla="val 2247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302967" y="1731210"/>
            <a:ext cx="169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Visit via website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50668" y="2935968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Walk-in to store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04780" y="3771358"/>
            <a:ext cx="136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Selling items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92335" y="5402540"/>
            <a:ext cx="166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Exchange policy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548657" y="2843235"/>
            <a:ext cx="2181680" cy="70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93614" y="2439176"/>
            <a:ext cx="22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Dunzo</a:t>
            </a:r>
            <a:r>
              <a:rPr lang="en-IN" dirty="0"/>
              <a:t> pickup/delivery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1730750" y="4617817"/>
            <a:ext cx="1600200" cy="678338"/>
          </a:xfrm>
          <a:prstGeom prst="rightArrow">
            <a:avLst>
              <a:gd name="adj1" fmla="val 2247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1688843" y="452276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Hold 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62987" y="5328189"/>
            <a:ext cx="1870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 smtClean="0"/>
              <a:t> voucher </a:t>
            </a:r>
            <a:r>
              <a:rPr lang="en-IN" dirty="0"/>
              <a:t>for claim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31051" y="2102565"/>
            <a:ext cx="137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Visit website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92773" y="3163957"/>
            <a:ext cx="142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Walk-in store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77152" y="4153432"/>
            <a:ext cx="13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Buy product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02726" y="6159159"/>
            <a:ext cx="130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Instant cash</a:t>
            </a:r>
          </a:p>
        </p:txBody>
      </p:sp>
    </p:spTree>
    <p:extLst>
      <p:ext uri="{BB962C8B-B14F-4D97-AF65-F5344CB8AC3E}">
        <p14:creationId xmlns:p14="http://schemas.microsoft.com/office/powerpoint/2010/main" val="244535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/>
              <a:t>Competition Analysis:</a:t>
            </a:r>
            <a:endParaRPr lang="en-IN" sz="3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251758"/>
              </p:ext>
            </p:extLst>
          </p:nvPr>
        </p:nvGraphicFramePr>
        <p:xfrm>
          <a:off x="152400" y="1752600"/>
          <a:ext cx="46482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 descr="Image result for cex">
            <a:extLst>
              <a:ext uri="{FF2B5EF4-FFF2-40B4-BE49-F238E27FC236}">
                <a16:creationId xmlns:a16="http://schemas.microsoft.com/office/drawing/2014/main" xmlns="" id="{52D10314-A95E-4F5D-BD4A-D25BA744E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2746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olx">
            <a:extLst>
              <a:ext uri="{FF2B5EF4-FFF2-40B4-BE49-F238E27FC236}">
                <a16:creationId xmlns:a16="http://schemas.microsoft.com/office/drawing/2014/main" xmlns="" id="{36FF1734-4282-4F80-9D8D-9B979AAD3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643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67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MARKET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-1066800"/>
            <a:ext cx="4432693" cy="8458200"/>
          </a:xfrm>
        </p:spPr>
        <p:txBody>
          <a:bodyPr anchor="ctr">
            <a:normAutofit/>
          </a:bodyPr>
          <a:lstStyle/>
          <a:p>
            <a:r>
              <a:rPr lang="en-IN" sz="2800" dirty="0">
                <a:solidFill>
                  <a:srgbClr val="000000"/>
                </a:solidFill>
              </a:rPr>
              <a:t>Electronics </a:t>
            </a:r>
            <a:r>
              <a:rPr lang="en-IN" sz="2800" dirty="0" smtClean="0">
                <a:solidFill>
                  <a:srgbClr val="000000"/>
                </a:solidFill>
              </a:rPr>
              <a:t>, </a:t>
            </a:r>
            <a:r>
              <a:rPr lang="en-IN" sz="2800" dirty="0" smtClean="0">
                <a:solidFill>
                  <a:srgbClr val="000000"/>
                </a:solidFill>
              </a:rPr>
              <a:t>gaming </a:t>
            </a:r>
            <a:r>
              <a:rPr lang="en-IN" sz="2800" dirty="0" smtClean="0">
                <a:solidFill>
                  <a:srgbClr val="000000"/>
                </a:solidFill>
              </a:rPr>
              <a:t>  </a:t>
            </a:r>
            <a:r>
              <a:rPr lang="en-IN" sz="2800" dirty="0">
                <a:solidFill>
                  <a:srgbClr val="000000"/>
                </a:solidFill>
              </a:rPr>
              <a:t>Technology seekers/users are our customers.</a:t>
            </a:r>
          </a:p>
          <a:p>
            <a:r>
              <a:rPr lang="en-IN" sz="2800" dirty="0">
                <a:solidFill>
                  <a:srgbClr val="000000"/>
                </a:solidFill>
              </a:rPr>
              <a:t>Addressable customers are people </a:t>
            </a:r>
            <a:r>
              <a:rPr lang="en-IN" sz="2800" dirty="0" smtClean="0">
                <a:solidFill>
                  <a:srgbClr val="000000"/>
                </a:solidFill>
              </a:rPr>
              <a:t>living </a:t>
            </a:r>
            <a:r>
              <a:rPr lang="en-IN" sz="2800" dirty="0">
                <a:solidFill>
                  <a:srgbClr val="000000"/>
                </a:solidFill>
              </a:rPr>
              <a:t>in Hyderabad In ORR .</a:t>
            </a:r>
          </a:p>
          <a:p>
            <a:r>
              <a:rPr lang="en-IN" sz="2800" dirty="0">
                <a:solidFill>
                  <a:srgbClr val="000000"/>
                </a:solidFill>
              </a:rPr>
              <a:t>Age group between  15 to  </a:t>
            </a:r>
            <a:r>
              <a:rPr lang="en-IN" sz="2800" dirty="0" smtClean="0">
                <a:solidFill>
                  <a:srgbClr val="000000"/>
                </a:solidFill>
              </a:rPr>
              <a:t>50 </a:t>
            </a:r>
            <a:r>
              <a:rPr lang="en-IN" sz="2800" dirty="0" smtClean="0">
                <a:solidFill>
                  <a:srgbClr val="000000"/>
                </a:solidFill>
              </a:rPr>
              <a:t>years old.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/>
              <a:t>Marketing Plan:</a:t>
            </a:r>
            <a:endParaRPr lang="en-IN" sz="3000" b="1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1143000"/>
            <a:ext cx="43053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709" y="1143000"/>
            <a:ext cx="3505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62400"/>
            <a:ext cx="62484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4622362"/>
            <a:ext cx="1806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Retargeting</a:t>
            </a:r>
          </a:p>
          <a:p>
            <a:r>
              <a:rPr lang="en-US" sz="2400" b="1" dirty="0"/>
              <a:t>         &amp;</a:t>
            </a:r>
          </a:p>
          <a:p>
            <a:r>
              <a:rPr lang="en-US" sz="2400" b="1" dirty="0"/>
              <a:t>Remarketing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17571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788C1D51-24F4-4719-95F7-18F177E58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961750"/>
              </p:ext>
            </p:extLst>
          </p:nvPr>
        </p:nvGraphicFramePr>
        <p:xfrm>
          <a:off x="628650" y="381000"/>
          <a:ext cx="8210550" cy="579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98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Financial plan</a:t>
            </a:r>
            <a:r>
              <a:rPr lang="en-US">
                <a:solidFill>
                  <a:srgbClr val="FFFFFF"/>
                </a:solidFill>
              </a:rPr>
              <a:t>: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xmlns="" id="{051E891C-00E9-4CEE-9CC2-9A741CD30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242621"/>
              </p:ext>
            </p:extLst>
          </p:nvPr>
        </p:nvGraphicFramePr>
        <p:xfrm>
          <a:off x="3895725" y="152400"/>
          <a:ext cx="5095875" cy="6210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341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288</Words>
  <Application>Microsoft Office PowerPoint</Application>
  <PresentationFormat>On-screen Show (4:3)</PresentationFormat>
  <Paragraphs>79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Problem :</vt:lpstr>
      <vt:lpstr>Solution:  A platform which enables both buying and selling of after sale products.</vt:lpstr>
      <vt:lpstr>Draw Product: </vt:lpstr>
      <vt:lpstr>Competition Analysis:</vt:lpstr>
      <vt:lpstr>MARKET </vt:lpstr>
      <vt:lpstr>Marketing Plan:</vt:lpstr>
      <vt:lpstr>PowerPoint Presentation</vt:lpstr>
      <vt:lpstr>Financial plan:</vt:lpstr>
      <vt:lpstr> Switch - F Team: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Anktiha Pokala</dc:creator>
  <cp:lastModifiedBy>Rams Rohit</cp:lastModifiedBy>
  <cp:revision>17</cp:revision>
  <dcterms:created xsi:type="dcterms:W3CDTF">2019-06-15T05:02:14Z</dcterms:created>
  <dcterms:modified xsi:type="dcterms:W3CDTF">2019-06-27T08:11:16Z</dcterms:modified>
</cp:coreProperties>
</file>