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7" r:id="rId7"/>
    <p:sldId id="270" r:id="rId8"/>
    <p:sldId id="260" r:id="rId9"/>
    <p:sldId id="263" r:id="rId10"/>
    <p:sldId id="261" r:id="rId11"/>
    <p:sldId id="264" r:id="rId12"/>
    <p:sldId id="269" r:id="rId13"/>
    <p:sldId id="265" r:id="rId14"/>
    <p:sldId id="276" r:id="rId15"/>
    <p:sldId id="266" r:id="rId16"/>
    <p:sldId id="275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9FE40-F322-4BDD-B7EB-58BF21F378D6}" v="527" dt="2019-06-28T07:49:51.989"/>
    <p1510:client id="{FDBB7E80-1972-409A-AE28-0EB34ECD6CC0}" v="4" dt="2019-06-28T06:44:53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59D43-A036-4D81-8508-EC32551B102A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1A2549-B3A0-4B20-9E3F-C36C6F0F7F68}">
      <dgm:prSet phldrT="[Text]"/>
      <dgm:spPr/>
      <dgm:t>
        <a:bodyPr/>
        <a:lstStyle/>
        <a:p>
          <a:r>
            <a:rPr lang="en-US" dirty="0"/>
            <a:t>No pain </a:t>
          </a:r>
        </a:p>
      </dgm:t>
    </dgm:pt>
    <dgm:pt modelId="{8A5C4660-BDD7-47EB-9022-AB52D9CE909E}" type="parTrans" cxnId="{2E076941-C3BC-423E-A8FA-45B8CCA19EB7}">
      <dgm:prSet/>
      <dgm:spPr/>
      <dgm:t>
        <a:bodyPr/>
        <a:lstStyle/>
        <a:p>
          <a:endParaRPr lang="en-US"/>
        </a:p>
      </dgm:t>
    </dgm:pt>
    <dgm:pt modelId="{92385850-D5CD-45E9-A0E0-487E698F403D}" type="sibTrans" cxnId="{2E076941-C3BC-423E-A8FA-45B8CCA19EB7}">
      <dgm:prSet/>
      <dgm:spPr/>
      <dgm:t>
        <a:bodyPr/>
        <a:lstStyle/>
        <a:p>
          <a:endParaRPr lang="en-US"/>
        </a:p>
      </dgm:t>
    </dgm:pt>
    <dgm:pt modelId="{316C8B8B-BAD7-41A3-A811-1968A28CA0D6}">
      <dgm:prSet phldrT="[Text]"/>
      <dgm:spPr/>
      <dgm:t>
        <a:bodyPr/>
        <a:lstStyle/>
        <a:p>
          <a:r>
            <a:rPr lang="en-US" dirty="0"/>
            <a:t>Saves time</a:t>
          </a:r>
        </a:p>
      </dgm:t>
    </dgm:pt>
    <dgm:pt modelId="{7A306150-3B1F-43F2-BED6-83438B3291D9}" type="parTrans" cxnId="{D5C93E2C-2B9C-43E5-84DA-B32E57FFB675}">
      <dgm:prSet/>
      <dgm:spPr/>
      <dgm:t>
        <a:bodyPr/>
        <a:lstStyle/>
        <a:p>
          <a:endParaRPr lang="en-US"/>
        </a:p>
      </dgm:t>
    </dgm:pt>
    <dgm:pt modelId="{40D9AFB2-70BD-41BB-81A4-1DBE56CED65A}" type="sibTrans" cxnId="{D5C93E2C-2B9C-43E5-84DA-B32E57FFB675}">
      <dgm:prSet/>
      <dgm:spPr/>
      <dgm:t>
        <a:bodyPr/>
        <a:lstStyle/>
        <a:p>
          <a:endParaRPr lang="en-US"/>
        </a:p>
      </dgm:t>
    </dgm:pt>
    <dgm:pt modelId="{9463A7EF-7A89-4D06-B3C2-E3F8ACFF148B}">
      <dgm:prSet phldrT="[Text]"/>
      <dgm:spPr/>
      <dgm:t>
        <a:bodyPr/>
        <a:lstStyle/>
        <a:p>
          <a:r>
            <a:rPr lang="en-US" dirty="0"/>
            <a:t>Patient friendly</a:t>
          </a:r>
        </a:p>
      </dgm:t>
    </dgm:pt>
    <dgm:pt modelId="{7EC0F0A6-EC61-4AAE-84C3-EE1F1766D3EC}" type="parTrans" cxnId="{938C8F19-6E2C-44E0-906E-518629DFBF63}">
      <dgm:prSet/>
      <dgm:spPr/>
      <dgm:t>
        <a:bodyPr/>
        <a:lstStyle/>
        <a:p>
          <a:endParaRPr lang="en-US"/>
        </a:p>
      </dgm:t>
    </dgm:pt>
    <dgm:pt modelId="{687F134A-B8DB-4A1D-9328-FF3B850CB8AD}" type="sibTrans" cxnId="{938C8F19-6E2C-44E0-906E-518629DFBF63}">
      <dgm:prSet/>
      <dgm:spPr/>
      <dgm:t>
        <a:bodyPr/>
        <a:lstStyle/>
        <a:p>
          <a:endParaRPr lang="en-US"/>
        </a:p>
      </dgm:t>
    </dgm:pt>
    <dgm:pt modelId="{BED83530-9B3A-4CC4-B953-DBD1B462DFAC}">
      <dgm:prSet phldrT="[Text]"/>
      <dgm:spPr/>
      <dgm:t>
        <a:bodyPr/>
        <a:lstStyle/>
        <a:p>
          <a:r>
            <a:rPr lang="en-US" dirty="0"/>
            <a:t>Wellness</a:t>
          </a:r>
        </a:p>
      </dgm:t>
    </dgm:pt>
    <dgm:pt modelId="{9CBAA757-1976-4C2B-9783-29AEAC1CF06D}" type="parTrans" cxnId="{4FF53D62-118A-4B96-BCDE-5706AF77B2C5}">
      <dgm:prSet/>
      <dgm:spPr/>
      <dgm:t>
        <a:bodyPr/>
        <a:lstStyle/>
        <a:p>
          <a:endParaRPr lang="en-US"/>
        </a:p>
      </dgm:t>
    </dgm:pt>
    <dgm:pt modelId="{10566BFC-496F-4C1E-9B13-E57EC36CC03D}" type="sibTrans" cxnId="{4FF53D62-118A-4B96-BCDE-5706AF77B2C5}">
      <dgm:prSet/>
      <dgm:spPr/>
      <dgm:t>
        <a:bodyPr/>
        <a:lstStyle/>
        <a:p>
          <a:endParaRPr lang="en-US"/>
        </a:p>
      </dgm:t>
    </dgm:pt>
    <dgm:pt modelId="{A6BD7086-0CB1-4B1C-BC4D-8E72E475B1F5}">
      <dgm:prSet phldrT="[Text]"/>
      <dgm:spPr/>
      <dgm:t>
        <a:bodyPr/>
        <a:lstStyle/>
        <a:p>
          <a:r>
            <a:rPr lang="en-US" dirty="0"/>
            <a:t>Low cost</a:t>
          </a:r>
        </a:p>
      </dgm:t>
    </dgm:pt>
    <dgm:pt modelId="{E45D0CBD-4364-4F6F-9005-CB6F69560D61}" type="parTrans" cxnId="{160CBF35-BAB7-4D25-82BB-08879B379F90}">
      <dgm:prSet/>
      <dgm:spPr/>
    </dgm:pt>
    <dgm:pt modelId="{DF0F7950-6203-4EB1-B670-9154F6E83718}" type="sibTrans" cxnId="{160CBF35-BAB7-4D25-82BB-08879B379F90}">
      <dgm:prSet/>
      <dgm:spPr/>
    </dgm:pt>
    <dgm:pt modelId="{4D793C5D-4C68-4841-86A8-E78E7A49B184}" type="pres">
      <dgm:prSet presAssocID="{08F59D43-A036-4D81-8508-EC32551B102A}" presName="Name0" presStyleCnt="0">
        <dgm:presLayoutVars>
          <dgm:dir/>
          <dgm:resizeHandles val="exact"/>
        </dgm:presLayoutVars>
      </dgm:prSet>
      <dgm:spPr/>
    </dgm:pt>
    <dgm:pt modelId="{C556A81F-0822-465A-A468-DB8258AFBBAA}" type="pres">
      <dgm:prSet presAssocID="{141A2549-B3A0-4B20-9E3F-C36C6F0F7F68}" presName="Name5" presStyleLbl="vennNode1" presStyleIdx="0" presStyleCnt="5">
        <dgm:presLayoutVars>
          <dgm:bulletEnabled val="1"/>
        </dgm:presLayoutVars>
      </dgm:prSet>
      <dgm:spPr/>
    </dgm:pt>
    <dgm:pt modelId="{E8A2E2E6-CC38-4F08-B5BA-1F6A0A35A4A0}" type="pres">
      <dgm:prSet presAssocID="{92385850-D5CD-45E9-A0E0-487E698F403D}" presName="space" presStyleCnt="0"/>
      <dgm:spPr/>
    </dgm:pt>
    <dgm:pt modelId="{F5D5AC7B-A6CF-4558-963E-DF5CC13CC332}" type="pres">
      <dgm:prSet presAssocID="{316C8B8B-BAD7-41A3-A811-1968A28CA0D6}" presName="Name5" presStyleLbl="vennNode1" presStyleIdx="1" presStyleCnt="5">
        <dgm:presLayoutVars>
          <dgm:bulletEnabled val="1"/>
        </dgm:presLayoutVars>
      </dgm:prSet>
      <dgm:spPr/>
    </dgm:pt>
    <dgm:pt modelId="{12FE8915-419F-4856-98A4-0321B74C89C2}" type="pres">
      <dgm:prSet presAssocID="{40D9AFB2-70BD-41BB-81A4-1DBE56CED65A}" presName="space" presStyleCnt="0"/>
      <dgm:spPr/>
    </dgm:pt>
    <dgm:pt modelId="{A70E9C8D-DC07-4017-84C2-269E844D0916}" type="pres">
      <dgm:prSet presAssocID="{9463A7EF-7A89-4D06-B3C2-E3F8ACFF148B}" presName="Name5" presStyleLbl="vennNode1" presStyleIdx="2" presStyleCnt="5">
        <dgm:presLayoutVars>
          <dgm:bulletEnabled val="1"/>
        </dgm:presLayoutVars>
      </dgm:prSet>
      <dgm:spPr/>
    </dgm:pt>
    <dgm:pt modelId="{2D5131C9-E993-405F-9858-AF374C27BC6B}" type="pres">
      <dgm:prSet presAssocID="{687F134A-B8DB-4A1D-9328-FF3B850CB8AD}" presName="space" presStyleCnt="0"/>
      <dgm:spPr/>
    </dgm:pt>
    <dgm:pt modelId="{8F8D661B-444D-4435-B3D7-7FFA1B60D4FE}" type="pres">
      <dgm:prSet presAssocID="{BED83530-9B3A-4CC4-B953-DBD1B462DFAC}" presName="Name5" presStyleLbl="vennNode1" presStyleIdx="3" presStyleCnt="5">
        <dgm:presLayoutVars>
          <dgm:bulletEnabled val="1"/>
        </dgm:presLayoutVars>
      </dgm:prSet>
      <dgm:spPr/>
    </dgm:pt>
    <dgm:pt modelId="{3EB462EE-9B9B-4020-AB22-61B1ABF8FFAF}" type="pres">
      <dgm:prSet presAssocID="{10566BFC-496F-4C1E-9B13-E57EC36CC03D}" presName="space" presStyleCnt="0"/>
      <dgm:spPr/>
    </dgm:pt>
    <dgm:pt modelId="{0154421F-8178-4CF0-8206-0B0C2E6DB220}" type="pres">
      <dgm:prSet presAssocID="{A6BD7086-0CB1-4B1C-BC4D-8E72E475B1F5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938C8F19-6E2C-44E0-906E-518629DFBF63}" srcId="{08F59D43-A036-4D81-8508-EC32551B102A}" destId="{9463A7EF-7A89-4D06-B3C2-E3F8ACFF148B}" srcOrd="2" destOrd="0" parTransId="{7EC0F0A6-EC61-4AAE-84C3-EE1F1766D3EC}" sibTransId="{687F134A-B8DB-4A1D-9328-FF3B850CB8AD}"/>
    <dgm:cxn modelId="{D5C93E2C-2B9C-43E5-84DA-B32E57FFB675}" srcId="{08F59D43-A036-4D81-8508-EC32551B102A}" destId="{316C8B8B-BAD7-41A3-A811-1968A28CA0D6}" srcOrd="1" destOrd="0" parTransId="{7A306150-3B1F-43F2-BED6-83438B3291D9}" sibTransId="{40D9AFB2-70BD-41BB-81A4-1DBE56CED65A}"/>
    <dgm:cxn modelId="{D27D0B2F-548F-4C88-9864-C01CCB3352FF}" type="presOf" srcId="{BED83530-9B3A-4CC4-B953-DBD1B462DFAC}" destId="{8F8D661B-444D-4435-B3D7-7FFA1B60D4FE}" srcOrd="0" destOrd="0" presId="urn:microsoft.com/office/officeart/2005/8/layout/venn3"/>
    <dgm:cxn modelId="{160CBF35-BAB7-4D25-82BB-08879B379F90}" srcId="{08F59D43-A036-4D81-8508-EC32551B102A}" destId="{A6BD7086-0CB1-4B1C-BC4D-8E72E475B1F5}" srcOrd="4" destOrd="0" parTransId="{E45D0CBD-4364-4F6F-9005-CB6F69560D61}" sibTransId="{DF0F7950-6203-4EB1-B670-9154F6E83718}"/>
    <dgm:cxn modelId="{2E076941-C3BC-423E-A8FA-45B8CCA19EB7}" srcId="{08F59D43-A036-4D81-8508-EC32551B102A}" destId="{141A2549-B3A0-4B20-9E3F-C36C6F0F7F68}" srcOrd="0" destOrd="0" parTransId="{8A5C4660-BDD7-47EB-9022-AB52D9CE909E}" sibTransId="{92385850-D5CD-45E9-A0E0-487E698F403D}"/>
    <dgm:cxn modelId="{4FF53D62-118A-4B96-BCDE-5706AF77B2C5}" srcId="{08F59D43-A036-4D81-8508-EC32551B102A}" destId="{BED83530-9B3A-4CC4-B953-DBD1B462DFAC}" srcOrd="3" destOrd="0" parTransId="{9CBAA757-1976-4C2B-9783-29AEAC1CF06D}" sibTransId="{10566BFC-496F-4C1E-9B13-E57EC36CC03D}"/>
    <dgm:cxn modelId="{95CCEF9D-2AE1-423F-A811-DA658141C2D0}" type="presOf" srcId="{316C8B8B-BAD7-41A3-A811-1968A28CA0D6}" destId="{F5D5AC7B-A6CF-4558-963E-DF5CC13CC332}" srcOrd="0" destOrd="0" presId="urn:microsoft.com/office/officeart/2005/8/layout/venn3"/>
    <dgm:cxn modelId="{AF975BBB-D6C0-4D49-B9BD-06AF95D66F6D}" type="presOf" srcId="{A6BD7086-0CB1-4B1C-BC4D-8E72E475B1F5}" destId="{0154421F-8178-4CF0-8206-0B0C2E6DB220}" srcOrd="0" destOrd="0" presId="urn:microsoft.com/office/officeart/2005/8/layout/venn3"/>
    <dgm:cxn modelId="{B31C4DCF-5E1C-483C-A57F-428030395F72}" type="presOf" srcId="{141A2549-B3A0-4B20-9E3F-C36C6F0F7F68}" destId="{C556A81F-0822-465A-A468-DB8258AFBBAA}" srcOrd="0" destOrd="0" presId="urn:microsoft.com/office/officeart/2005/8/layout/venn3"/>
    <dgm:cxn modelId="{1E40FBD9-AEA6-4021-B890-EAC4213F0A83}" type="presOf" srcId="{08F59D43-A036-4D81-8508-EC32551B102A}" destId="{4D793C5D-4C68-4841-86A8-E78E7A49B184}" srcOrd="0" destOrd="0" presId="urn:microsoft.com/office/officeart/2005/8/layout/venn3"/>
    <dgm:cxn modelId="{40584DDF-1781-4659-A717-BDF8700DC0C5}" type="presOf" srcId="{9463A7EF-7A89-4D06-B3C2-E3F8ACFF148B}" destId="{A70E9C8D-DC07-4017-84C2-269E844D0916}" srcOrd="0" destOrd="0" presId="urn:microsoft.com/office/officeart/2005/8/layout/venn3"/>
    <dgm:cxn modelId="{4CE8E7CF-6599-4821-8806-B158226062F7}" type="presParOf" srcId="{4D793C5D-4C68-4841-86A8-E78E7A49B184}" destId="{C556A81F-0822-465A-A468-DB8258AFBBAA}" srcOrd="0" destOrd="0" presId="urn:microsoft.com/office/officeart/2005/8/layout/venn3"/>
    <dgm:cxn modelId="{A795C6AE-B123-4C0B-9D9F-0E8B038C313B}" type="presParOf" srcId="{4D793C5D-4C68-4841-86A8-E78E7A49B184}" destId="{E8A2E2E6-CC38-4F08-B5BA-1F6A0A35A4A0}" srcOrd="1" destOrd="0" presId="urn:microsoft.com/office/officeart/2005/8/layout/venn3"/>
    <dgm:cxn modelId="{80F0D01E-9275-4DA3-ADF1-6F91F1D82C25}" type="presParOf" srcId="{4D793C5D-4C68-4841-86A8-E78E7A49B184}" destId="{F5D5AC7B-A6CF-4558-963E-DF5CC13CC332}" srcOrd="2" destOrd="0" presId="urn:microsoft.com/office/officeart/2005/8/layout/venn3"/>
    <dgm:cxn modelId="{F2AB2C60-BDE4-483E-BC02-4D92329E0C99}" type="presParOf" srcId="{4D793C5D-4C68-4841-86A8-E78E7A49B184}" destId="{12FE8915-419F-4856-98A4-0321B74C89C2}" srcOrd="3" destOrd="0" presId="urn:microsoft.com/office/officeart/2005/8/layout/venn3"/>
    <dgm:cxn modelId="{A1986CF2-218A-4C6F-910E-D59A6361D152}" type="presParOf" srcId="{4D793C5D-4C68-4841-86A8-E78E7A49B184}" destId="{A70E9C8D-DC07-4017-84C2-269E844D0916}" srcOrd="4" destOrd="0" presId="urn:microsoft.com/office/officeart/2005/8/layout/venn3"/>
    <dgm:cxn modelId="{C0C54D5C-87F8-4DF5-AF3A-875E742D01CF}" type="presParOf" srcId="{4D793C5D-4C68-4841-86A8-E78E7A49B184}" destId="{2D5131C9-E993-405F-9858-AF374C27BC6B}" srcOrd="5" destOrd="0" presId="urn:microsoft.com/office/officeart/2005/8/layout/venn3"/>
    <dgm:cxn modelId="{BBBBEA81-75F7-43DC-9ADC-21216050F4CF}" type="presParOf" srcId="{4D793C5D-4C68-4841-86A8-E78E7A49B184}" destId="{8F8D661B-444D-4435-B3D7-7FFA1B60D4FE}" srcOrd="6" destOrd="0" presId="urn:microsoft.com/office/officeart/2005/8/layout/venn3"/>
    <dgm:cxn modelId="{8D91A080-B9AF-4EAD-B2AA-8666381ABFB4}" type="presParOf" srcId="{4D793C5D-4C68-4841-86A8-E78E7A49B184}" destId="{3EB462EE-9B9B-4020-AB22-61B1ABF8FFAF}" srcOrd="7" destOrd="0" presId="urn:microsoft.com/office/officeart/2005/8/layout/venn3"/>
    <dgm:cxn modelId="{A60398B8-514C-4C93-88B5-DEDCBC585711}" type="presParOf" srcId="{4D793C5D-4C68-4841-86A8-E78E7A49B184}" destId="{0154421F-8178-4CF0-8206-0B0C2E6DB220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870B9-734D-44DB-BC85-5230BE09E238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82D18A-E4C1-4446-9B76-C256400BFE77}">
      <dgm:prSet phldrT="[Text]"/>
      <dgm:spPr/>
      <dgm:t>
        <a:bodyPr/>
        <a:lstStyle/>
        <a:p>
          <a:r>
            <a:rPr lang="en-US" dirty="0"/>
            <a:t>Targeted Customers</a:t>
          </a:r>
        </a:p>
      </dgm:t>
    </dgm:pt>
    <dgm:pt modelId="{DE6F4ED0-BF21-409F-9D7D-3E42170044F9}" type="parTrans" cxnId="{B5538CC0-055C-4AC1-96DD-7FBAC2D984F5}">
      <dgm:prSet/>
      <dgm:spPr/>
      <dgm:t>
        <a:bodyPr/>
        <a:lstStyle/>
        <a:p>
          <a:endParaRPr lang="en-US"/>
        </a:p>
      </dgm:t>
    </dgm:pt>
    <dgm:pt modelId="{10F4B4EB-56C7-4E33-8780-392D4D15E37F}" type="sibTrans" cxnId="{B5538CC0-055C-4AC1-96DD-7FBAC2D984F5}">
      <dgm:prSet/>
      <dgm:spPr/>
      <dgm:t>
        <a:bodyPr/>
        <a:lstStyle/>
        <a:p>
          <a:endParaRPr lang="en-US"/>
        </a:p>
      </dgm:t>
    </dgm:pt>
    <dgm:pt modelId="{3503D935-017B-445C-B85F-80EBA61C4AE5}">
      <dgm:prSet phldrT="[Text]"/>
      <dgm:spPr/>
      <dgm:t>
        <a:bodyPr/>
        <a:lstStyle/>
        <a:p>
          <a:r>
            <a:rPr lang="en-US" dirty="0"/>
            <a:t>Diabetic and Anemic patients</a:t>
          </a:r>
        </a:p>
      </dgm:t>
    </dgm:pt>
    <dgm:pt modelId="{6CF6D5A7-3EA4-494A-BC2B-C7BCFC2DB050}" type="parTrans" cxnId="{2C6F4C62-B515-4166-9D04-ED39011CF661}">
      <dgm:prSet/>
      <dgm:spPr/>
      <dgm:t>
        <a:bodyPr/>
        <a:lstStyle/>
        <a:p>
          <a:endParaRPr lang="en-US"/>
        </a:p>
      </dgm:t>
    </dgm:pt>
    <dgm:pt modelId="{D6610109-9C74-4361-8488-4F9BD76803E2}" type="sibTrans" cxnId="{2C6F4C62-B515-4166-9D04-ED39011CF661}">
      <dgm:prSet/>
      <dgm:spPr/>
      <dgm:t>
        <a:bodyPr/>
        <a:lstStyle/>
        <a:p>
          <a:endParaRPr lang="en-US"/>
        </a:p>
      </dgm:t>
    </dgm:pt>
    <dgm:pt modelId="{213A74CD-9EAE-421F-A3ED-55BCB2FA4DE9}">
      <dgm:prSet phldrT="[Text]"/>
      <dgm:spPr/>
      <dgm:t>
        <a:bodyPr/>
        <a:lstStyle/>
        <a:p>
          <a:r>
            <a:rPr lang="en-US" dirty="0"/>
            <a:t>PHC's</a:t>
          </a:r>
        </a:p>
      </dgm:t>
    </dgm:pt>
    <dgm:pt modelId="{7F01D058-23A9-4C9E-8A6E-FBF50CCAE1A2}" type="parTrans" cxnId="{3CCD4253-4762-4EDE-8E6F-FDEE6D799C77}">
      <dgm:prSet/>
      <dgm:spPr/>
      <dgm:t>
        <a:bodyPr/>
        <a:lstStyle/>
        <a:p>
          <a:endParaRPr lang="en-US"/>
        </a:p>
      </dgm:t>
    </dgm:pt>
    <dgm:pt modelId="{9CD19BED-59F2-4145-BB82-24A79913D746}" type="sibTrans" cxnId="{3CCD4253-4762-4EDE-8E6F-FDEE6D799C77}">
      <dgm:prSet/>
      <dgm:spPr/>
      <dgm:t>
        <a:bodyPr/>
        <a:lstStyle/>
        <a:p>
          <a:endParaRPr lang="en-US"/>
        </a:p>
      </dgm:t>
    </dgm:pt>
    <dgm:pt modelId="{45B2F82B-6C98-41AC-A590-4B634C9B6955}">
      <dgm:prSet phldrT="[Text]"/>
      <dgm:spPr/>
      <dgm:t>
        <a:bodyPr/>
        <a:lstStyle/>
        <a:p>
          <a:r>
            <a:rPr lang="en-US" dirty="0"/>
            <a:t>Channels</a:t>
          </a:r>
        </a:p>
      </dgm:t>
    </dgm:pt>
    <dgm:pt modelId="{971F853B-DA99-48D2-BC4C-D4153D37B5AC}" type="parTrans" cxnId="{D0102F0C-E29E-4BFD-A047-E6909AECF821}">
      <dgm:prSet/>
      <dgm:spPr/>
      <dgm:t>
        <a:bodyPr/>
        <a:lstStyle/>
        <a:p>
          <a:endParaRPr lang="en-US"/>
        </a:p>
      </dgm:t>
    </dgm:pt>
    <dgm:pt modelId="{42833732-E32F-4E71-8948-5C6846D65513}" type="sibTrans" cxnId="{D0102F0C-E29E-4BFD-A047-E6909AECF821}">
      <dgm:prSet/>
      <dgm:spPr/>
      <dgm:t>
        <a:bodyPr/>
        <a:lstStyle/>
        <a:p>
          <a:endParaRPr lang="en-US"/>
        </a:p>
      </dgm:t>
    </dgm:pt>
    <dgm:pt modelId="{002B22FF-52C5-4BE7-82B7-BE8ADE2FBBFD}">
      <dgm:prSet phldrT="[Text]"/>
      <dgm:spPr/>
      <dgm:t>
        <a:bodyPr/>
        <a:lstStyle/>
        <a:p>
          <a:r>
            <a:rPr lang="en-US"/>
            <a:t>Through hospitals and diagnostic centers</a:t>
          </a:r>
        </a:p>
      </dgm:t>
    </dgm:pt>
    <dgm:pt modelId="{FB2F6DE9-A18F-4D8F-BFC4-DFAC1AA16AA1}" type="parTrans" cxnId="{8504B2D8-9265-4009-BC8A-F64C4798146D}">
      <dgm:prSet/>
      <dgm:spPr/>
      <dgm:t>
        <a:bodyPr/>
        <a:lstStyle/>
        <a:p>
          <a:endParaRPr lang="en-US"/>
        </a:p>
      </dgm:t>
    </dgm:pt>
    <dgm:pt modelId="{B570939C-C098-48F6-8E09-67F4BF911A00}" type="sibTrans" cxnId="{8504B2D8-9265-4009-BC8A-F64C4798146D}">
      <dgm:prSet/>
      <dgm:spPr/>
      <dgm:t>
        <a:bodyPr/>
        <a:lstStyle/>
        <a:p>
          <a:endParaRPr lang="en-US"/>
        </a:p>
      </dgm:t>
    </dgm:pt>
    <dgm:pt modelId="{D471DA77-2D5C-4B8D-B363-A4051337ADF4}">
      <dgm:prSet phldrT="[Text]"/>
      <dgm:spPr/>
      <dgm:t>
        <a:bodyPr/>
        <a:lstStyle/>
        <a:p>
          <a:r>
            <a:rPr lang="en-US" dirty="0"/>
            <a:t>Through Pharmaceutical stores and retailers.</a:t>
          </a:r>
        </a:p>
      </dgm:t>
    </dgm:pt>
    <dgm:pt modelId="{9BD7A33C-DF12-47AA-B9AC-6727A00E825E}" type="parTrans" cxnId="{E405A0F6-715D-4C96-A854-665DAC4C79A5}">
      <dgm:prSet/>
      <dgm:spPr/>
    </dgm:pt>
    <dgm:pt modelId="{1693E6B2-6041-4955-B740-330298E61835}" type="sibTrans" cxnId="{E405A0F6-715D-4C96-A854-665DAC4C79A5}">
      <dgm:prSet/>
      <dgm:spPr/>
    </dgm:pt>
    <dgm:pt modelId="{DAF67C71-104D-459B-B826-EE2068D9DC32}">
      <dgm:prSet phldrT="[Text]"/>
      <dgm:spPr/>
      <dgm:t>
        <a:bodyPr/>
        <a:lstStyle/>
        <a:p>
          <a:r>
            <a:rPr lang="en-US"/>
            <a:t>Through advertisements </a:t>
          </a:r>
          <a:r>
            <a:rPr lang="en-US" dirty="0"/>
            <a:t>and posters </a:t>
          </a:r>
          <a:r>
            <a:rPr lang="en-US"/>
            <a:t>online</a:t>
          </a:r>
        </a:p>
      </dgm:t>
    </dgm:pt>
    <dgm:pt modelId="{3F8F61C4-0599-4C03-B1DF-0C2AB0C92075}" type="parTrans" cxnId="{48811E7D-0029-45B2-A221-4E9211195C35}">
      <dgm:prSet/>
      <dgm:spPr/>
    </dgm:pt>
    <dgm:pt modelId="{7B07F478-04FC-434C-9FD1-32ED1BBD1812}" type="sibTrans" cxnId="{48811E7D-0029-45B2-A221-4E9211195C35}">
      <dgm:prSet/>
      <dgm:spPr/>
    </dgm:pt>
    <dgm:pt modelId="{38C476DE-0266-4A8A-9B7F-7B1030A79347}">
      <dgm:prSet phldrT="[Text]"/>
      <dgm:spPr/>
      <dgm:t>
        <a:bodyPr/>
        <a:lstStyle/>
        <a:p>
          <a:r>
            <a:rPr lang="en-US" dirty="0"/>
            <a:t>Diagonostic Centers</a:t>
          </a:r>
        </a:p>
      </dgm:t>
    </dgm:pt>
    <dgm:pt modelId="{0633E4A7-E49E-41C3-B42F-127AF63775CE}" type="parTrans" cxnId="{A6BCE1E5-8383-438B-92CE-618D95224182}">
      <dgm:prSet/>
      <dgm:spPr/>
    </dgm:pt>
    <dgm:pt modelId="{E6AD3A59-EB2D-4B19-9AC2-3964CD107F78}" type="sibTrans" cxnId="{A6BCE1E5-8383-438B-92CE-618D95224182}">
      <dgm:prSet/>
      <dgm:spPr/>
    </dgm:pt>
    <dgm:pt modelId="{76B22563-C9A1-4BD5-B033-DE163A892D3E}" type="pres">
      <dgm:prSet presAssocID="{F6A870B9-734D-44DB-BC85-5230BE09E238}" presName="list" presStyleCnt="0">
        <dgm:presLayoutVars>
          <dgm:dir/>
          <dgm:animLvl val="lvl"/>
        </dgm:presLayoutVars>
      </dgm:prSet>
      <dgm:spPr/>
    </dgm:pt>
    <dgm:pt modelId="{9C5DFD22-40AA-4A21-BEF7-3CA9A99B2D3C}" type="pres">
      <dgm:prSet presAssocID="{AF82D18A-E4C1-4446-9B76-C256400BFE77}" presName="posSpace" presStyleCnt="0"/>
      <dgm:spPr/>
    </dgm:pt>
    <dgm:pt modelId="{40E16177-D3B1-43EE-A1F7-48D9A18A8E75}" type="pres">
      <dgm:prSet presAssocID="{AF82D18A-E4C1-4446-9B76-C256400BFE77}" presName="vertFlow" presStyleCnt="0"/>
      <dgm:spPr/>
    </dgm:pt>
    <dgm:pt modelId="{0CF1AC43-AC60-4258-86B8-DCD8D8476685}" type="pres">
      <dgm:prSet presAssocID="{AF82D18A-E4C1-4446-9B76-C256400BFE77}" presName="topSpace" presStyleCnt="0"/>
      <dgm:spPr/>
    </dgm:pt>
    <dgm:pt modelId="{D3742508-EE24-4769-A28C-9BA161D59A00}" type="pres">
      <dgm:prSet presAssocID="{AF82D18A-E4C1-4446-9B76-C256400BFE77}" presName="firstComp" presStyleCnt="0"/>
      <dgm:spPr/>
    </dgm:pt>
    <dgm:pt modelId="{C829964C-606E-449C-B54F-89CF78E852BF}" type="pres">
      <dgm:prSet presAssocID="{AF82D18A-E4C1-4446-9B76-C256400BFE77}" presName="firstChild" presStyleLbl="bgAccFollowNode1" presStyleIdx="0" presStyleCnt="6"/>
      <dgm:spPr/>
    </dgm:pt>
    <dgm:pt modelId="{2C0A6C23-1D63-49D8-B28A-55EAF2227092}" type="pres">
      <dgm:prSet presAssocID="{AF82D18A-E4C1-4446-9B76-C256400BFE77}" presName="firstChildTx" presStyleLbl="bgAccFollowNode1" presStyleIdx="0" presStyleCnt="6">
        <dgm:presLayoutVars>
          <dgm:bulletEnabled val="1"/>
        </dgm:presLayoutVars>
      </dgm:prSet>
      <dgm:spPr/>
    </dgm:pt>
    <dgm:pt modelId="{DED5E6A8-44AF-4268-B8C2-73141CC26A38}" type="pres">
      <dgm:prSet presAssocID="{213A74CD-9EAE-421F-A3ED-55BCB2FA4DE9}" presName="comp" presStyleCnt="0"/>
      <dgm:spPr/>
    </dgm:pt>
    <dgm:pt modelId="{C0158F80-399D-4BB6-8CE1-3ABB76D9084A}" type="pres">
      <dgm:prSet presAssocID="{213A74CD-9EAE-421F-A3ED-55BCB2FA4DE9}" presName="child" presStyleLbl="bgAccFollowNode1" presStyleIdx="1" presStyleCnt="6"/>
      <dgm:spPr/>
    </dgm:pt>
    <dgm:pt modelId="{86071059-B359-4A56-9650-DE94C573AB36}" type="pres">
      <dgm:prSet presAssocID="{213A74CD-9EAE-421F-A3ED-55BCB2FA4DE9}" presName="childTx" presStyleLbl="bgAccFollowNode1" presStyleIdx="1" presStyleCnt="6">
        <dgm:presLayoutVars>
          <dgm:bulletEnabled val="1"/>
        </dgm:presLayoutVars>
      </dgm:prSet>
      <dgm:spPr/>
    </dgm:pt>
    <dgm:pt modelId="{B1F4883D-BD31-4910-B649-A24208A6A047}" type="pres">
      <dgm:prSet presAssocID="{38C476DE-0266-4A8A-9B7F-7B1030A79347}" presName="comp" presStyleCnt="0"/>
      <dgm:spPr/>
    </dgm:pt>
    <dgm:pt modelId="{4996AD2B-43DD-4FA5-BCFD-69A974A372E7}" type="pres">
      <dgm:prSet presAssocID="{38C476DE-0266-4A8A-9B7F-7B1030A79347}" presName="child" presStyleLbl="bgAccFollowNode1" presStyleIdx="2" presStyleCnt="6"/>
      <dgm:spPr/>
    </dgm:pt>
    <dgm:pt modelId="{CA65D6F1-258E-4668-801D-BF172032CBE5}" type="pres">
      <dgm:prSet presAssocID="{38C476DE-0266-4A8A-9B7F-7B1030A79347}" presName="childTx" presStyleLbl="bgAccFollowNode1" presStyleIdx="2" presStyleCnt="6">
        <dgm:presLayoutVars>
          <dgm:bulletEnabled val="1"/>
        </dgm:presLayoutVars>
      </dgm:prSet>
      <dgm:spPr/>
    </dgm:pt>
    <dgm:pt modelId="{F89F3DF9-8D2F-4FE1-A969-28813362C353}" type="pres">
      <dgm:prSet presAssocID="{AF82D18A-E4C1-4446-9B76-C256400BFE77}" presName="negSpace" presStyleCnt="0"/>
      <dgm:spPr/>
    </dgm:pt>
    <dgm:pt modelId="{BA1BCFB7-5E1E-4677-B8B0-F50963206699}" type="pres">
      <dgm:prSet presAssocID="{AF82D18A-E4C1-4446-9B76-C256400BFE77}" presName="circle" presStyleLbl="node1" presStyleIdx="0" presStyleCnt="2"/>
      <dgm:spPr/>
    </dgm:pt>
    <dgm:pt modelId="{081680EF-4C34-4A9A-8967-E9B32BC42E23}" type="pres">
      <dgm:prSet presAssocID="{10F4B4EB-56C7-4E33-8780-392D4D15E37F}" presName="transSpace" presStyleCnt="0"/>
      <dgm:spPr/>
    </dgm:pt>
    <dgm:pt modelId="{6E14B862-2246-42B6-ABCB-372486B116E9}" type="pres">
      <dgm:prSet presAssocID="{45B2F82B-6C98-41AC-A590-4B634C9B6955}" presName="posSpace" presStyleCnt="0"/>
      <dgm:spPr/>
    </dgm:pt>
    <dgm:pt modelId="{46561C80-F4A6-4A1E-BBAE-265F476CEF5F}" type="pres">
      <dgm:prSet presAssocID="{45B2F82B-6C98-41AC-A590-4B634C9B6955}" presName="vertFlow" presStyleCnt="0"/>
      <dgm:spPr/>
    </dgm:pt>
    <dgm:pt modelId="{C34C9335-A9D4-4D69-9DF7-04F6E31F6BE2}" type="pres">
      <dgm:prSet presAssocID="{45B2F82B-6C98-41AC-A590-4B634C9B6955}" presName="topSpace" presStyleCnt="0"/>
      <dgm:spPr/>
    </dgm:pt>
    <dgm:pt modelId="{8096A676-218B-4143-8F4C-7603A9348383}" type="pres">
      <dgm:prSet presAssocID="{45B2F82B-6C98-41AC-A590-4B634C9B6955}" presName="firstComp" presStyleCnt="0"/>
      <dgm:spPr/>
    </dgm:pt>
    <dgm:pt modelId="{DB623F34-E0C7-4BD4-9B93-F502373DEF05}" type="pres">
      <dgm:prSet presAssocID="{45B2F82B-6C98-41AC-A590-4B634C9B6955}" presName="firstChild" presStyleLbl="bgAccFollowNode1" presStyleIdx="3" presStyleCnt="6"/>
      <dgm:spPr/>
    </dgm:pt>
    <dgm:pt modelId="{5DA04935-69DA-44B9-8E53-FCC544FAAB22}" type="pres">
      <dgm:prSet presAssocID="{45B2F82B-6C98-41AC-A590-4B634C9B6955}" presName="firstChildTx" presStyleLbl="bgAccFollowNode1" presStyleIdx="3" presStyleCnt="6">
        <dgm:presLayoutVars>
          <dgm:bulletEnabled val="1"/>
        </dgm:presLayoutVars>
      </dgm:prSet>
      <dgm:spPr/>
    </dgm:pt>
    <dgm:pt modelId="{6A51471C-8723-4C0B-822E-CC2358DF8032}" type="pres">
      <dgm:prSet presAssocID="{D471DA77-2D5C-4B8D-B363-A4051337ADF4}" presName="comp" presStyleCnt="0"/>
      <dgm:spPr/>
    </dgm:pt>
    <dgm:pt modelId="{08AAC8BD-34E3-4562-860C-D8E7CB61A99B}" type="pres">
      <dgm:prSet presAssocID="{D471DA77-2D5C-4B8D-B363-A4051337ADF4}" presName="child" presStyleLbl="bgAccFollowNode1" presStyleIdx="4" presStyleCnt="6"/>
      <dgm:spPr/>
    </dgm:pt>
    <dgm:pt modelId="{8B93CD3E-B8D2-4177-BFFA-EEAB542F002C}" type="pres">
      <dgm:prSet presAssocID="{D471DA77-2D5C-4B8D-B363-A4051337ADF4}" presName="childTx" presStyleLbl="bgAccFollowNode1" presStyleIdx="4" presStyleCnt="6">
        <dgm:presLayoutVars>
          <dgm:bulletEnabled val="1"/>
        </dgm:presLayoutVars>
      </dgm:prSet>
      <dgm:spPr/>
    </dgm:pt>
    <dgm:pt modelId="{F62EC4B5-D8C3-4D7C-BC55-10E21051923B}" type="pres">
      <dgm:prSet presAssocID="{DAF67C71-104D-459B-B826-EE2068D9DC32}" presName="comp" presStyleCnt="0"/>
      <dgm:spPr/>
    </dgm:pt>
    <dgm:pt modelId="{A114C4C7-29F4-4B7E-A38F-6353F020B7D8}" type="pres">
      <dgm:prSet presAssocID="{DAF67C71-104D-459B-B826-EE2068D9DC32}" presName="child" presStyleLbl="bgAccFollowNode1" presStyleIdx="5" presStyleCnt="6"/>
      <dgm:spPr/>
    </dgm:pt>
    <dgm:pt modelId="{20406D13-CE0C-44D9-916B-FB8E180BB026}" type="pres">
      <dgm:prSet presAssocID="{DAF67C71-104D-459B-B826-EE2068D9DC32}" presName="childTx" presStyleLbl="bgAccFollowNode1" presStyleIdx="5" presStyleCnt="6">
        <dgm:presLayoutVars>
          <dgm:bulletEnabled val="1"/>
        </dgm:presLayoutVars>
      </dgm:prSet>
      <dgm:spPr/>
    </dgm:pt>
    <dgm:pt modelId="{45EFD6F9-95C5-43CC-8376-030F23D29A54}" type="pres">
      <dgm:prSet presAssocID="{45B2F82B-6C98-41AC-A590-4B634C9B6955}" presName="negSpace" presStyleCnt="0"/>
      <dgm:spPr/>
    </dgm:pt>
    <dgm:pt modelId="{CF639358-09C3-49F4-9FD6-41BB95D2616A}" type="pres">
      <dgm:prSet presAssocID="{45B2F82B-6C98-41AC-A590-4B634C9B6955}" presName="circle" presStyleLbl="node1" presStyleIdx="1" presStyleCnt="2"/>
      <dgm:spPr/>
    </dgm:pt>
  </dgm:ptLst>
  <dgm:cxnLst>
    <dgm:cxn modelId="{2CE31703-FB66-4B37-BB7B-EC89A4B0F4FD}" type="presOf" srcId="{DAF67C71-104D-459B-B826-EE2068D9DC32}" destId="{20406D13-CE0C-44D9-916B-FB8E180BB026}" srcOrd="1" destOrd="0" presId="urn:microsoft.com/office/officeart/2005/8/layout/hList9"/>
    <dgm:cxn modelId="{C94F2407-7725-44FF-B136-74180AA59F30}" type="presOf" srcId="{D471DA77-2D5C-4B8D-B363-A4051337ADF4}" destId="{8B93CD3E-B8D2-4177-BFFA-EEAB542F002C}" srcOrd="1" destOrd="0" presId="urn:microsoft.com/office/officeart/2005/8/layout/hList9"/>
    <dgm:cxn modelId="{D0102F0C-E29E-4BFD-A047-E6909AECF821}" srcId="{F6A870B9-734D-44DB-BC85-5230BE09E238}" destId="{45B2F82B-6C98-41AC-A590-4B634C9B6955}" srcOrd="1" destOrd="0" parTransId="{971F853B-DA99-48D2-BC4C-D4153D37B5AC}" sibTransId="{42833732-E32F-4E71-8948-5C6846D65513}"/>
    <dgm:cxn modelId="{53D01636-F558-4595-BAFD-4DBB54231B61}" type="presOf" srcId="{213A74CD-9EAE-421F-A3ED-55BCB2FA4DE9}" destId="{86071059-B359-4A56-9650-DE94C573AB36}" srcOrd="1" destOrd="0" presId="urn:microsoft.com/office/officeart/2005/8/layout/hList9"/>
    <dgm:cxn modelId="{F3B3155C-BE18-4AEE-8F1A-4309AB91E2E8}" type="presOf" srcId="{F6A870B9-734D-44DB-BC85-5230BE09E238}" destId="{76B22563-C9A1-4BD5-B033-DE163A892D3E}" srcOrd="0" destOrd="0" presId="urn:microsoft.com/office/officeart/2005/8/layout/hList9"/>
    <dgm:cxn modelId="{2C6F4C62-B515-4166-9D04-ED39011CF661}" srcId="{AF82D18A-E4C1-4446-9B76-C256400BFE77}" destId="{3503D935-017B-445C-B85F-80EBA61C4AE5}" srcOrd="0" destOrd="0" parTransId="{6CF6D5A7-3EA4-494A-BC2B-C7BCFC2DB050}" sibTransId="{D6610109-9C74-4361-8488-4F9BD76803E2}"/>
    <dgm:cxn modelId="{00E0CA66-CB17-44BC-B308-E88BB03DB2A9}" type="presOf" srcId="{AF82D18A-E4C1-4446-9B76-C256400BFE77}" destId="{BA1BCFB7-5E1E-4677-B8B0-F50963206699}" srcOrd="0" destOrd="0" presId="urn:microsoft.com/office/officeart/2005/8/layout/hList9"/>
    <dgm:cxn modelId="{C9209E4A-0037-4931-A8EB-067FD84A8BD0}" type="presOf" srcId="{002B22FF-52C5-4BE7-82B7-BE8ADE2FBBFD}" destId="{5DA04935-69DA-44B9-8E53-FCC544FAAB22}" srcOrd="1" destOrd="0" presId="urn:microsoft.com/office/officeart/2005/8/layout/hList9"/>
    <dgm:cxn modelId="{A9DF394C-55A9-49EA-9BF0-F01BE6066BD5}" type="presOf" srcId="{213A74CD-9EAE-421F-A3ED-55BCB2FA4DE9}" destId="{C0158F80-399D-4BB6-8CE1-3ABB76D9084A}" srcOrd="0" destOrd="0" presId="urn:microsoft.com/office/officeart/2005/8/layout/hList9"/>
    <dgm:cxn modelId="{98DA526F-2110-4A78-9B81-D67045EA5595}" type="presOf" srcId="{38C476DE-0266-4A8A-9B7F-7B1030A79347}" destId="{CA65D6F1-258E-4668-801D-BF172032CBE5}" srcOrd="1" destOrd="0" presId="urn:microsoft.com/office/officeart/2005/8/layout/hList9"/>
    <dgm:cxn modelId="{3CCD4253-4762-4EDE-8E6F-FDEE6D799C77}" srcId="{AF82D18A-E4C1-4446-9B76-C256400BFE77}" destId="{213A74CD-9EAE-421F-A3ED-55BCB2FA4DE9}" srcOrd="1" destOrd="0" parTransId="{7F01D058-23A9-4C9E-8A6E-FBF50CCAE1A2}" sibTransId="{9CD19BED-59F2-4145-BB82-24A79913D746}"/>
    <dgm:cxn modelId="{292EBD53-16D6-4CF7-8ADB-50A2116D7445}" type="presOf" srcId="{002B22FF-52C5-4BE7-82B7-BE8ADE2FBBFD}" destId="{DB623F34-E0C7-4BD4-9B93-F502373DEF05}" srcOrd="0" destOrd="0" presId="urn:microsoft.com/office/officeart/2005/8/layout/hList9"/>
    <dgm:cxn modelId="{C662B475-190A-485F-B934-769C1E45796C}" type="presOf" srcId="{3503D935-017B-445C-B85F-80EBA61C4AE5}" destId="{2C0A6C23-1D63-49D8-B28A-55EAF2227092}" srcOrd="1" destOrd="0" presId="urn:microsoft.com/office/officeart/2005/8/layout/hList9"/>
    <dgm:cxn modelId="{48811E7D-0029-45B2-A221-4E9211195C35}" srcId="{45B2F82B-6C98-41AC-A590-4B634C9B6955}" destId="{DAF67C71-104D-459B-B826-EE2068D9DC32}" srcOrd="2" destOrd="0" parTransId="{3F8F61C4-0599-4C03-B1DF-0C2AB0C92075}" sibTransId="{7B07F478-04FC-434C-9FD1-32ED1BBD1812}"/>
    <dgm:cxn modelId="{2EC9307F-D443-48C4-8D13-942CEFF08686}" type="presOf" srcId="{DAF67C71-104D-459B-B826-EE2068D9DC32}" destId="{A114C4C7-29F4-4B7E-A38F-6353F020B7D8}" srcOrd="0" destOrd="0" presId="urn:microsoft.com/office/officeart/2005/8/layout/hList9"/>
    <dgm:cxn modelId="{2E547A8C-50B7-4686-8A87-FE960108CB40}" type="presOf" srcId="{D471DA77-2D5C-4B8D-B363-A4051337ADF4}" destId="{08AAC8BD-34E3-4562-860C-D8E7CB61A99B}" srcOrd="0" destOrd="0" presId="urn:microsoft.com/office/officeart/2005/8/layout/hList9"/>
    <dgm:cxn modelId="{CE83DAB5-4583-4B67-A884-72D3ACDF5743}" type="presOf" srcId="{38C476DE-0266-4A8A-9B7F-7B1030A79347}" destId="{4996AD2B-43DD-4FA5-BCFD-69A974A372E7}" srcOrd="0" destOrd="0" presId="urn:microsoft.com/office/officeart/2005/8/layout/hList9"/>
    <dgm:cxn modelId="{B5538CC0-055C-4AC1-96DD-7FBAC2D984F5}" srcId="{F6A870B9-734D-44DB-BC85-5230BE09E238}" destId="{AF82D18A-E4C1-4446-9B76-C256400BFE77}" srcOrd="0" destOrd="0" parTransId="{DE6F4ED0-BF21-409F-9D7D-3E42170044F9}" sibTransId="{10F4B4EB-56C7-4E33-8780-392D4D15E37F}"/>
    <dgm:cxn modelId="{8504B2D8-9265-4009-BC8A-F64C4798146D}" srcId="{45B2F82B-6C98-41AC-A590-4B634C9B6955}" destId="{002B22FF-52C5-4BE7-82B7-BE8ADE2FBBFD}" srcOrd="0" destOrd="0" parTransId="{FB2F6DE9-A18F-4D8F-BFC4-DFAC1AA16AA1}" sibTransId="{B570939C-C098-48F6-8E09-67F4BF911A00}"/>
    <dgm:cxn modelId="{A6BCE1E5-8383-438B-92CE-618D95224182}" srcId="{AF82D18A-E4C1-4446-9B76-C256400BFE77}" destId="{38C476DE-0266-4A8A-9B7F-7B1030A79347}" srcOrd="2" destOrd="0" parTransId="{0633E4A7-E49E-41C3-B42F-127AF63775CE}" sibTransId="{E6AD3A59-EB2D-4B19-9AC2-3964CD107F78}"/>
    <dgm:cxn modelId="{C492CBE9-06D9-49E6-BA2D-3F5237FDA1FB}" type="presOf" srcId="{3503D935-017B-445C-B85F-80EBA61C4AE5}" destId="{C829964C-606E-449C-B54F-89CF78E852BF}" srcOrd="0" destOrd="0" presId="urn:microsoft.com/office/officeart/2005/8/layout/hList9"/>
    <dgm:cxn modelId="{E4B2B9F4-93AB-4997-BF27-75D6342E3F85}" type="presOf" srcId="{45B2F82B-6C98-41AC-A590-4B634C9B6955}" destId="{CF639358-09C3-49F4-9FD6-41BB95D2616A}" srcOrd="0" destOrd="0" presId="urn:microsoft.com/office/officeart/2005/8/layout/hList9"/>
    <dgm:cxn modelId="{E405A0F6-715D-4C96-A854-665DAC4C79A5}" srcId="{45B2F82B-6C98-41AC-A590-4B634C9B6955}" destId="{D471DA77-2D5C-4B8D-B363-A4051337ADF4}" srcOrd="1" destOrd="0" parTransId="{9BD7A33C-DF12-47AA-B9AC-6727A00E825E}" sibTransId="{1693E6B2-6041-4955-B740-330298E61835}"/>
    <dgm:cxn modelId="{679A9532-BB5A-4B4A-A2B4-BA4C10E25077}" type="presParOf" srcId="{76B22563-C9A1-4BD5-B033-DE163A892D3E}" destId="{9C5DFD22-40AA-4A21-BEF7-3CA9A99B2D3C}" srcOrd="0" destOrd="0" presId="urn:microsoft.com/office/officeart/2005/8/layout/hList9"/>
    <dgm:cxn modelId="{8D9A121D-9EBB-4351-8948-94CC5A960AA0}" type="presParOf" srcId="{76B22563-C9A1-4BD5-B033-DE163A892D3E}" destId="{40E16177-D3B1-43EE-A1F7-48D9A18A8E75}" srcOrd="1" destOrd="0" presId="urn:microsoft.com/office/officeart/2005/8/layout/hList9"/>
    <dgm:cxn modelId="{AD5472E4-573D-4D4A-AD5C-796064126C78}" type="presParOf" srcId="{40E16177-D3B1-43EE-A1F7-48D9A18A8E75}" destId="{0CF1AC43-AC60-4258-86B8-DCD8D8476685}" srcOrd="0" destOrd="0" presId="urn:microsoft.com/office/officeart/2005/8/layout/hList9"/>
    <dgm:cxn modelId="{618B8621-A737-43A9-9F83-5E0E82D2DDF1}" type="presParOf" srcId="{40E16177-D3B1-43EE-A1F7-48D9A18A8E75}" destId="{D3742508-EE24-4769-A28C-9BA161D59A00}" srcOrd="1" destOrd="0" presId="urn:microsoft.com/office/officeart/2005/8/layout/hList9"/>
    <dgm:cxn modelId="{BCA5693A-6DA0-47D9-9ED6-D3C8018E0A15}" type="presParOf" srcId="{D3742508-EE24-4769-A28C-9BA161D59A00}" destId="{C829964C-606E-449C-B54F-89CF78E852BF}" srcOrd="0" destOrd="0" presId="urn:microsoft.com/office/officeart/2005/8/layout/hList9"/>
    <dgm:cxn modelId="{AAF68567-321A-4034-A941-E7095F597F3A}" type="presParOf" srcId="{D3742508-EE24-4769-A28C-9BA161D59A00}" destId="{2C0A6C23-1D63-49D8-B28A-55EAF2227092}" srcOrd="1" destOrd="0" presId="urn:microsoft.com/office/officeart/2005/8/layout/hList9"/>
    <dgm:cxn modelId="{215478E5-DC38-4893-B499-E554CA72F14D}" type="presParOf" srcId="{40E16177-D3B1-43EE-A1F7-48D9A18A8E75}" destId="{DED5E6A8-44AF-4268-B8C2-73141CC26A38}" srcOrd="2" destOrd="0" presId="urn:microsoft.com/office/officeart/2005/8/layout/hList9"/>
    <dgm:cxn modelId="{2FDAFC8E-1F50-44B2-8682-70BF9B200430}" type="presParOf" srcId="{DED5E6A8-44AF-4268-B8C2-73141CC26A38}" destId="{C0158F80-399D-4BB6-8CE1-3ABB76D9084A}" srcOrd="0" destOrd="0" presId="urn:microsoft.com/office/officeart/2005/8/layout/hList9"/>
    <dgm:cxn modelId="{EDCE42D0-45D6-4A45-9BD5-A52CDC4BB5D4}" type="presParOf" srcId="{DED5E6A8-44AF-4268-B8C2-73141CC26A38}" destId="{86071059-B359-4A56-9650-DE94C573AB36}" srcOrd="1" destOrd="0" presId="urn:microsoft.com/office/officeart/2005/8/layout/hList9"/>
    <dgm:cxn modelId="{E898FAA6-12B0-4D75-BFDA-38F3C7BB956A}" type="presParOf" srcId="{40E16177-D3B1-43EE-A1F7-48D9A18A8E75}" destId="{B1F4883D-BD31-4910-B649-A24208A6A047}" srcOrd="3" destOrd="0" presId="urn:microsoft.com/office/officeart/2005/8/layout/hList9"/>
    <dgm:cxn modelId="{E86D163F-C165-4F74-8045-B430713042FB}" type="presParOf" srcId="{B1F4883D-BD31-4910-B649-A24208A6A047}" destId="{4996AD2B-43DD-4FA5-BCFD-69A974A372E7}" srcOrd="0" destOrd="0" presId="urn:microsoft.com/office/officeart/2005/8/layout/hList9"/>
    <dgm:cxn modelId="{35EC76FF-F5BB-4523-B083-6A0FEFBBB93D}" type="presParOf" srcId="{B1F4883D-BD31-4910-B649-A24208A6A047}" destId="{CA65D6F1-258E-4668-801D-BF172032CBE5}" srcOrd="1" destOrd="0" presId="urn:microsoft.com/office/officeart/2005/8/layout/hList9"/>
    <dgm:cxn modelId="{2FF34B81-0324-4C6A-9650-E39F4A6B4502}" type="presParOf" srcId="{76B22563-C9A1-4BD5-B033-DE163A892D3E}" destId="{F89F3DF9-8D2F-4FE1-A969-28813362C353}" srcOrd="2" destOrd="0" presId="urn:microsoft.com/office/officeart/2005/8/layout/hList9"/>
    <dgm:cxn modelId="{B073060E-8AA0-46F4-9D07-1CDCAD18F78D}" type="presParOf" srcId="{76B22563-C9A1-4BD5-B033-DE163A892D3E}" destId="{BA1BCFB7-5E1E-4677-B8B0-F50963206699}" srcOrd="3" destOrd="0" presId="urn:microsoft.com/office/officeart/2005/8/layout/hList9"/>
    <dgm:cxn modelId="{018023CB-7EB1-4FF0-AB2B-2DAF5FB1CA91}" type="presParOf" srcId="{76B22563-C9A1-4BD5-B033-DE163A892D3E}" destId="{081680EF-4C34-4A9A-8967-E9B32BC42E23}" srcOrd="4" destOrd="0" presId="urn:microsoft.com/office/officeart/2005/8/layout/hList9"/>
    <dgm:cxn modelId="{348C5168-B92C-451A-80C2-E7EA11FD38D0}" type="presParOf" srcId="{76B22563-C9A1-4BD5-B033-DE163A892D3E}" destId="{6E14B862-2246-42B6-ABCB-372486B116E9}" srcOrd="5" destOrd="0" presId="urn:microsoft.com/office/officeart/2005/8/layout/hList9"/>
    <dgm:cxn modelId="{C9866056-E87F-49A8-8A60-F796C3309585}" type="presParOf" srcId="{76B22563-C9A1-4BD5-B033-DE163A892D3E}" destId="{46561C80-F4A6-4A1E-BBAE-265F476CEF5F}" srcOrd="6" destOrd="0" presId="urn:microsoft.com/office/officeart/2005/8/layout/hList9"/>
    <dgm:cxn modelId="{1B44AA3C-8596-41BC-955F-ADB4D4D7118B}" type="presParOf" srcId="{46561C80-F4A6-4A1E-BBAE-265F476CEF5F}" destId="{C34C9335-A9D4-4D69-9DF7-04F6E31F6BE2}" srcOrd="0" destOrd="0" presId="urn:microsoft.com/office/officeart/2005/8/layout/hList9"/>
    <dgm:cxn modelId="{4247A86F-2E0F-4876-A612-76A2053BC57B}" type="presParOf" srcId="{46561C80-F4A6-4A1E-BBAE-265F476CEF5F}" destId="{8096A676-218B-4143-8F4C-7603A9348383}" srcOrd="1" destOrd="0" presId="urn:microsoft.com/office/officeart/2005/8/layout/hList9"/>
    <dgm:cxn modelId="{B448860A-77B7-4891-AACB-2324FA45ABAE}" type="presParOf" srcId="{8096A676-218B-4143-8F4C-7603A9348383}" destId="{DB623F34-E0C7-4BD4-9B93-F502373DEF05}" srcOrd="0" destOrd="0" presId="urn:microsoft.com/office/officeart/2005/8/layout/hList9"/>
    <dgm:cxn modelId="{70DF2966-DB09-4C40-82B7-642B5DF162C2}" type="presParOf" srcId="{8096A676-218B-4143-8F4C-7603A9348383}" destId="{5DA04935-69DA-44B9-8E53-FCC544FAAB22}" srcOrd="1" destOrd="0" presId="urn:microsoft.com/office/officeart/2005/8/layout/hList9"/>
    <dgm:cxn modelId="{516DF195-8B4F-4169-8E57-30415F205698}" type="presParOf" srcId="{46561C80-F4A6-4A1E-BBAE-265F476CEF5F}" destId="{6A51471C-8723-4C0B-822E-CC2358DF8032}" srcOrd="2" destOrd="0" presId="urn:microsoft.com/office/officeart/2005/8/layout/hList9"/>
    <dgm:cxn modelId="{5252E072-76CA-44AE-9F7D-C8281914CDA4}" type="presParOf" srcId="{6A51471C-8723-4C0B-822E-CC2358DF8032}" destId="{08AAC8BD-34E3-4562-860C-D8E7CB61A99B}" srcOrd="0" destOrd="0" presId="urn:microsoft.com/office/officeart/2005/8/layout/hList9"/>
    <dgm:cxn modelId="{45D3AA27-7CDB-42BA-A2A7-48E5BCFA6E3D}" type="presParOf" srcId="{6A51471C-8723-4C0B-822E-CC2358DF8032}" destId="{8B93CD3E-B8D2-4177-BFFA-EEAB542F002C}" srcOrd="1" destOrd="0" presId="urn:microsoft.com/office/officeart/2005/8/layout/hList9"/>
    <dgm:cxn modelId="{A8F302FA-86DB-4FAA-866D-8C4233ED1CAE}" type="presParOf" srcId="{46561C80-F4A6-4A1E-BBAE-265F476CEF5F}" destId="{F62EC4B5-D8C3-4D7C-BC55-10E21051923B}" srcOrd="3" destOrd="0" presId="urn:microsoft.com/office/officeart/2005/8/layout/hList9"/>
    <dgm:cxn modelId="{EB501B8E-1538-498E-A380-032E06E0092C}" type="presParOf" srcId="{F62EC4B5-D8C3-4D7C-BC55-10E21051923B}" destId="{A114C4C7-29F4-4B7E-A38F-6353F020B7D8}" srcOrd="0" destOrd="0" presId="urn:microsoft.com/office/officeart/2005/8/layout/hList9"/>
    <dgm:cxn modelId="{6CB3759A-BAEB-45B3-96AC-062C3F620938}" type="presParOf" srcId="{F62EC4B5-D8C3-4D7C-BC55-10E21051923B}" destId="{20406D13-CE0C-44D9-916B-FB8E180BB026}" srcOrd="1" destOrd="0" presId="urn:microsoft.com/office/officeart/2005/8/layout/hList9"/>
    <dgm:cxn modelId="{D428B647-E94E-4865-A730-B31FE7F60508}" type="presParOf" srcId="{76B22563-C9A1-4BD5-B033-DE163A892D3E}" destId="{45EFD6F9-95C5-43CC-8376-030F23D29A54}" srcOrd="7" destOrd="0" presId="urn:microsoft.com/office/officeart/2005/8/layout/hList9"/>
    <dgm:cxn modelId="{19FA5D9C-F131-4461-BBD2-471660312C5D}" type="presParOf" srcId="{76B22563-C9A1-4BD5-B033-DE163A892D3E}" destId="{CF639358-09C3-49F4-9FD6-41BB95D2616A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6A81F-0822-465A-A468-DB8258AFBBAA}">
      <dsp:nvSpPr>
        <dsp:cNvPr id="0" name=""/>
        <dsp:cNvSpPr/>
      </dsp:nvSpPr>
      <dsp:spPr>
        <a:xfrm>
          <a:off x="1088" y="828026"/>
          <a:ext cx="2122196" cy="21221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792" tIns="30480" rIns="116792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pain </a:t>
          </a:r>
        </a:p>
      </dsp:txBody>
      <dsp:txXfrm>
        <a:off x="311876" y="1138814"/>
        <a:ext cx="1500620" cy="1500620"/>
      </dsp:txXfrm>
    </dsp:sp>
    <dsp:sp modelId="{F5D5AC7B-A6CF-4558-963E-DF5CC13CC332}">
      <dsp:nvSpPr>
        <dsp:cNvPr id="0" name=""/>
        <dsp:cNvSpPr/>
      </dsp:nvSpPr>
      <dsp:spPr>
        <a:xfrm>
          <a:off x="1698845" y="828026"/>
          <a:ext cx="2122196" cy="21221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792" tIns="30480" rIns="116792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Saves time</a:t>
          </a:r>
        </a:p>
      </dsp:txBody>
      <dsp:txXfrm>
        <a:off x="2009633" y="1138814"/>
        <a:ext cx="1500620" cy="1500620"/>
      </dsp:txXfrm>
    </dsp:sp>
    <dsp:sp modelId="{A70E9C8D-DC07-4017-84C2-269E844D0916}">
      <dsp:nvSpPr>
        <dsp:cNvPr id="0" name=""/>
        <dsp:cNvSpPr/>
      </dsp:nvSpPr>
      <dsp:spPr>
        <a:xfrm>
          <a:off x="3396601" y="828026"/>
          <a:ext cx="2122196" cy="21221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792" tIns="30480" rIns="116792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Patient friendly</a:t>
          </a:r>
        </a:p>
      </dsp:txBody>
      <dsp:txXfrm>
        <a:off x="3707389" y="1138814"/>
        <a:ext cx="1500620" cy="1500620"/>
      </dsp:txXfrm>
    </dsp:sp>
    <dsp:sp modelId="{8F8D661B-444D-4435-B3D7-7FFA1B60D4FE}">
      <dsp:nvSpPr>
        <dsp:cNvPr id="0" name=""/>
        <dsp:cNvSpPr/>
      </dsp:nvSpPr>
      <dsp:spPr>
        <a:xfrm>
          <a:off x="5094358" y="828026"/>
          <a:ext cx="2122196" cy="21221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792" tIns="30480" rIns="116792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Wellness</a:t>
          </a:r>
        </a:p>
      </dsp:txBody>
      <dsp:txXfrm>
        <a:off x="5405146" y="1138814"/>
        <a:ext cx="1500620" cy="1500620"/>
      </dsp:txXfrm>
    </dsp:sp>
    <dsp:sp modelId="{0154421F-8178-4CF0-8206-0B0C2E6DB220}">
      <dsp:nvSpPr>
        <dsp:cNvPr id="0" name=""/>
        <dsp:cNvSpPr/>
      </dsp:nvSpPr>
      <dsp:spPr>
        <a:xfrm>
          <a:off x="6792115" y="828026"/>
          <a:ext cx="2122196" cy="21221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792" tIns="30480" rIns="116792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Low cost</a:t>
          </a:r>
        </a:p>
      </dsp:txBody>
      <dsp:txXfrm>
        <a:off x="7102903" y="1138814"/>
        <a:ext cx="1500620" cy="1500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9964C-606E-449C-B54F-89CF78E852BF}">
      <dsp:nvSpPr>
        <dsp:cNvPr id="0" name=""/>
        <dsp:cNvSpPr/>
      </dsp:nvSpPr>
      <dsp:spPr>
        <a:xfrm>
          <a:off x="2681585" y="445199"/>
          <a:ext cx="1665107" cy="1110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Diabetic and Anemic patients</a:t>
          </a:r>
        </a:p>
      </dsp:txBody>
      <dsp:txXfrm>
        <a:off x="2948002" y="445199"/>
        <a:ext cx="1398690" cy="1110626"/>
      </dsp:txXfrm>
    </dsp:sp>
    <dsp:sp modelId="{C0158F80-399D-4BB6-8CE1-3ABB76D9084A}">
      <dsp:nvSpPr>
        <dsp:cNvPr id="0" name=""/>
        <dsp:cNvSpPr/>
      </dsp:nvSpPr>
      <dsp:spPr>
        <a:xfrm>
          <a:off x="2681585" y="1555825"/>
          <a:ext cx="1665107" cy="1110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PHC's</a:t>
          </a:r>
        </a:p>
      </dsp:txBody>
      <dsp:txXfrm>
        <a:off x="2948002" y="1555825"/>
        <a:ext cx="1398690" cy="1110626"/>
      </dsp:txXfrm>
    </dsp:sp>
    <dsp:sp modelId="{4996AD2B-43DD-4FA5-BCFD-69A974A372E7}">
      <dsp:nvSpPr>
        <dsp:cNvPr id="0" name=""/>
        <dsp:cNvSpPr/>
      </dsp:nvSpPr>
      <dsp:spPr>
        <a:xfrm>
          <a:off x="2681585" y="2666452"/>
          <a:ext cx="1665107" cy="1110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Diagonostic Centers</a:t>
          </a:r>
        </a:p>
      </dsp:txBody>
      <dsp:txXfrm>
        <a:off x="2948002" y="2666452"/>
        <a:ext cx="1398690" cy="1110626"/>
      </dsp:txXfrm>
    </dsp:sp>
    <dsp:sp modelId="{BA1BCFB7-5E1E-4677-B8B0-F50963206699}">
      <dsp:nvSpPr>
        <dsp:cNvPr id="0" name=""/>
        <dsp:cNvSpPr/>
      </dsp:nvSpPr>
      <dsp:spPr>
        <a:xfrm>
          <a:off x="1793527" y="1170"/>
          <a:ext cx="1110071" cy="11100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Targeted Customers</a:t>
          </a:r>
        </a:p>
      </dsp:txBody>
      <dsp:txXfrm>
        <a:off x="1956093" y="163736"/>
        <a:ext cx="784939" cy="784939"/>
      </dsp:txXfrm>
    </dsp:sp>
    <dsp:sp modelId="{DB623F34-E0C7-4BD4-9B93-F502373DEF05}">
      <dsp:nvSpPr>
        <dsp:cNvPr id="0" name=""/>
        <dsp:cNvSpPr/>
      </dsp:nvSpPr>
      <dsp:spPr>
        <a:xfrm>
          <a:off x="5456764" y="445199"/>
          <a:ext cx="1665107" cy="1110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Through hospitals and diagnostic centers</a:t>
          </a:r>
        </a:p>
      </dsp:txBody>
      <dsp:txXfrm>
        <a:off x="5723181" y="445199"/>
        <a:ext cx="1398690" cy="1110626"/>
      </dsp:txXfrm>
    </dsp:sp>
    <dsp:sp modelId="{08AAC8BD-34E3-4562-860C-D8E7CB61A99B}">
      <dsp:nvSpPr>
        <dsp:cNvPr id="0" name=""/>
        <dsp:cNvSpPr/>
      </dsp:nvSpPr>
      <dsp:spPr>
        <a:xfrm>
          <a:off x="5456764" y="1555825"/>
          <a:ext cx="1665107" cy="1110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Through Pharmaceutical stores and retailers.</a:t>
          </a:r>
        </a:p>
      </dsp:txBody>
      <dsp:txXfrm>
        <a:off x="5723181" y="1555825"/>
        <a:ext cx="1398690" cy="1110626"/>
      </dsp:txXfrm>
    </dsp:sp>
    <dsp:sp modelId="{A114C4C7-29F4-4B7E-A38F-6353F020B7D8}">
      <dsp:nvSpPr>
        <dsp:cNvPr id="0" name=""/>
        <dsp:cNvSpPr/>
      </dsp:nvSpPr>
      <dsp:spPr>
        <a:xfrm>
          <a:off x="5456764" y="2666452"/>
          <a:ext cx="1665107" cy="1110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Through advertisements </a:t>
          </a:r>
          <a:r>
            <a:rPr lang="en-US" sz="1300" kern="1200" dirty="0"/>
            <a:t>and posters </a:t>
          </a:r>
          <a:r>
            <a:rPr lang="en-US" sz="1300" kern="1200"/>
            <a:t>online</a:t>
          </a:r>
        </a:p>
      </dsp:txBody>
      <dsp:txXfrm>
        <a:off x="5723181" y="2666452"/>
        <a:ext cx="1398690" cy="1110626"/>
      </dsp:txXfrm>
    </dsp:sp>
    <dsp:sp modelId="{CF639358-09C3-49F4-9FD6-41BB95D2616A}">
      <dsp:nvSpPr>
        <dsp:cNvPr id="0" name=""/>
        <dsp:cNvSpPr/>
      </dsp:nvSpPr>
      <dsp:spPr>
        <a:xfrm>
          <a:off x="4568707" y="1170"/>
          <a:ext cx="1110071" cy="11100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Channels</a:t>
          </a:r>
        </a:p>
      </dsp:txBody>
      <dsp:txXfrm>
        <a:off x="4731273" y="163736"/>
        <a:ext cx="784939" cy="784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FFCB0A-A21A-4D0F-AE1C-6EC8ED79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1DDC0B-F2D9-4A55-A60C-E0532B46C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0C4C88B-2AA4-43CA-9F8F-3FB2B5D7D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E062DFF-2E6B-420E-AEFE-FB8082B29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37DD0A2B-B295-4280-B8DA-0DC58312C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83B6198C-5321-4CBD-A21D-B413234BF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A21CB5E-7E99-4448-8DD0-FA87EAC3C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675BC7F-097E-4C82-8B98-05F11E34F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F36D428-039F-4D57-83E9-C9E49A8EE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C846992-7277-412B-8F89-BF12BBBBE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FFB1517-7128-4059-90D1-7FE4A515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835D29-A969-4B36-823D-204135853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513FF63-116C-4620-AA46-03788BE5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EF361EF8-880C-41F9-8051-9F05A8C20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7546" y="939793"/>
            <a:ext cx="8915399" cy="393725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dirty="0"/>
              <a:t>Non-Invasive GlucoHaemo Meter</a:t>
            </a:r>
            <a:br>
              <a:rPr lang="en-US" sz="6600" dirty="0"/>
            </a:br>
            <a:r>
              <a:rPr lang="en-US" sz="6600" dirty="0">
                <a:latin typeface="Comic Sans MS"/>
              </a:rPr>
              <a:t> </a:t>
            </a:r>
            <a:r>
              <a:rPr lang="en-US" sz="2600" dirty="0">
                <a:latin typeface="Comic Sans MS"/>
              </a:rPr>
              <a:t> </a:t>
            </a:r>
            <a:br>
              <a:rPr lang="en-US" sz="2600" dirty="0">
                <a:latin typeface="Comic Sans MS"/>
              </a:rPr>
            </a:br>
            <a:r>
              <a:rPr lang="en-US" sz="2600" dirty="0">
                <a:latin typeface="Comic Sans MS"/>
              </a:rPr>
              <a:t>                   </a:t>
            </a:r>
            <a:r>
              <a:rPr lang="en-US" sz="2600">
                <a:solidFill>
                  <a:srgbClr val="FF0000"/>
                </a:solidFill>
                <a:latin typeface="Comic Sans MS"/>
              </a:rPr>
              <a:t>PAIN</a:t>
            </a:r>
            <a:r>
              <a:rPr lang="en-US" sz="2600" dirty="0">
                <a:latin typeface="Comic Sans MS"/>
              </a:rPr>
              <a:t>               </a:t>
            </a:r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omic Sans MS"/>
              </a:rPr>
              <a:t> GAIN  </a:t>
            </a:r>
            <a:r>
              <a:rPr lang="en-US" sz="2600" dirty="0">
                <a:latin typeface="Comic Sans MS"/>
              </a:rPr>
              <a:t>   </a:t>
            </a:r>
            <a:br>
              <a:rPr lang="en-US" sz="2600" dirty="0"/>
            </a:br>
            <a:endParaRPr lang="en-US" sz="2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F9A995-2C32-4FB7-B5F3-E417B7DE0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0F4ECCFB-A0C2-4B4D-B6E2-77341F6FE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5476CBB8-CCD6-4739-8729-8927DC09D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95B716E-8BF4-4DD9-96A5-4238FDC07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6A3F7DBC-E3BC-4902-BE4C-6F3542E33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70379707-5601-41BA-8F25-82825A8E3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1C7E7640-A719-4104-8E66-10B2FB84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9A4C4222-3F93-463D-9B22-69ECBF8E0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B263D752-00B8-466F-A4DD-D4F58CAE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45470F50-BCB7-4793-B6EE-C07E5779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3FE3B154-4827-4A59-B611-C15FE093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4856C74D-7893-4686-8C69-93ADFAD9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D9855B44-5A4E-48D3-B20E-74C69EF5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DF306C4-90F2-4BFE-B2AD-FAFB31C4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5" descr="Close">
            <a:extLst>
              <a:ext uri="{FF2B5EF4-FFF2-40B4-BE49-F238E27FC236}">
                <a16:creationId xmlns:a16="http://schemas.microsoft.com/office/drawing/2014/main" id="{8DE8D974-EDA6-4921-8BFD-E124BFD7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8611" y="3897750"/>
            <a:ext cx="856661" cy="856661"/>
          </a:xfrm>
          <a:prstGeom prst="rect">
            <a:avLst/>
          </a:prstGeom>
        </p:spPr>
      </p:pic>
      <p:pic>
        <p:nvPicPr>
          <p:cNvPr id="3" name="Graphic 3" descr="Checkmark">
            <a:extLst>
              <a:ext uri="{FF2B5EF4-FFF2-40B4-BE49-F238E27FC236}">
                <a16:creationId xmlns:a16="http://schemas.microsoft.com/office/drawing/2014/main" id="{814E4DDC-5AC4-4733-9027-BD988FE2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179" y="3811486"/>
            <a:ext cx="942925" cy="942925"/>
          </a:xfrm>
          <a:prstGeom prst="rect">
            <a:avLst/>
          </a:prstGeom>
        </p:spPr>
      </p:pic>
      <p:sp>
        <p:nvSpPr>
          <p:cNvPr id="47" name="Freeform 33">
            <a:extLst>
              <a:ext uri="{FF2B5EF4-FFF2-40B4-BE49-F238E27FC236}">
                <a16:creationId xmlns:a16="http://schemas.microsoft.com/office/drawing/2014/main" id="{AA07F762-5743-4CB0-9102-37CFC56F2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4418-A24A-4895-A69D-D2158C6E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9471059" cy="1280890"/>
          </a:xfrm>
        </p:spPr>
        <p:txBody>
          <a:bodyPr>
            <a:normAutofit/>
          </a:bodyPr>
          <a:lstStyle/>
          <a:p>
            <a:r>
              <a:rPr lang="en-US" sz="3200"/>
              <a:t>COMPETITORS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257F-A4B9-4BBD-B02C-AC2B91CCF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DiaMonTech is a German company which is working on the Non Invasive Glucometer  and it is yet to be released in the German market </a:t>
            </a:r>
            <a:endParaRPr lang="en-US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Non Invasive GlucoTrack device by Integrity company</a:t>
            </a:r>
          </a:p>
        </p:txBody>
      </p:sp>
      <p:pic>
        <p:nvPicPr>
          <p:cNvPr id="4" name="Picture 4" descr="A picture containing indoor, table, cellphone&#10;&#10;Description generated with high confidence">
            <a:extLst>
              <a:ext uri="{FF2B5EF4-FFF2-40B4-BE49-F238E27FC236}">
                <a16:creationId xmlns:a16="http://schemas.microsoft.com/office/drawing/2014/main" id="{85974D58-F641-466E-8048-7C34A885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803855"/>
            <a:ext cx="5451627" cy="293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7029-CE28-496A-861F-C82EC3F5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STRATEGY</a:t>
            </a:r>
          </a:p>
        </p:txBody>
      </p:sp>
      <p:graphicFrame>
        <p:nvGraphicFramePr>
          <p:cNvPr id="8" name="Diagram 8">
            <a:extLst>
              <a:ext uri="{FF2B5EF4-FFF2-40B4-BE49-F238E27FC236}">
                <a16:creationId xmlns:a16="http://schemas.microsoft.com/office/drawing/2014/main" id="{423DDEFF-EA42-491D-8558-F43093E90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264946"/>
              </p:ext>
            </p:extLst>
          </p:nvPr>
        </p:nvGraphicFramePr>
        <p:xfrm>
          <a:off x="1415975" y="2097314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754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BCC3-C793-4B35-8C76-0CB00A3B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Financials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9235-25E2-47C7-BF18-E3B7CBCE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/>
              <a:t>Hemoglobin</a:t>
            </a:r>
            <a:r>
              <a:rPr lang="en-US" dirty="0"/>
              <a:t> </a:t>
            </a:r>
            <a:r>
              <a:rPr lang="en-US"/>
              <a:t>measurement</a:t>
            </a:r>
            <a:r>
              <a:rPr lang="en-US" dirty="0"/>
              <a:t> can be done using the help of our app  for free for the first 3 tests and then after they need to pay an amount of 80/- per each measurment.</a:t>
            </a:r>
            <a:endParaRPr lang="en-US"/>
          </a:p>
          <a:p>
            <a:pPr algn="just"/>
            <a:r>
              <a:rPr lang="en-US"/>
              <a:t>A collaboration with diagnostic centers providing them a discount so that they could be profited and draw many patients to our service.</a:t>
            </a:r>
            <a:endParaRPr lang="en-US" dirty="0"/>
          </a:p>
          <a:p>
            <a:pPr algn="just"/>
            <a:r>
              <a:rPr lang="en-US" dirty="0"/>
              <a:t>Advertisements of hospitals and medical devices in our app.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28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0C7A-478C-47E7-BBB6-0DD1D8DB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F2C6-980D-4EA2-855D-BDFDE4A4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algn="just"/>
            <a:r>
              <a:rPr lang="en-US" sz="1600">
                <a:solidFill>
                  <a:schemeClr val="tx1"/>
                </a:solidFill>
              </a:rPr>
              <a:t>We are able to find the haemoglobin values and  this need to be converted into an app which is in progress.</a:t>
            </a:r>
          </a:p>
          <a:p>
            <a:pPr algn="just"/>
            <a:r>
              <a:rPr lang="en-US" sz="1600">
                <a:solidFill>
                  <a:schemeClr val="tx1"/>
                </a:solidFill>
              </a:rPr>
              <a:t>We are able to get values of the glucose levels but they are not accurate  we have to fix that issue.</a:t>
            </a:r>
          </a:p>
          <a:p>
            <a:pPr marL="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4" name="Picture 37" descr="A persons hand&#10;&#10;Description generated with very high confidence">
            <a:extLst>
              <a:ext uri="{FF2B5EF4-FFF2-40B4-BE49-F238E27FC236}">
                <a16:creationId xmlns:a16="http://schemas.microsoft.com/office/drawing/2014/main" id="{C3C1A2A0-26C8-4135-85A7-6D17F57A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109" y="1113832"/>
            <a:ext cx="5094722" cy="390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36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19D1EE6-C77B-4AB5-80C2-B2766A04E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4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60C1AD-F406-4370-AFC1-54D7F64F4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4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873991DB-6F50-4514-9746-B72BC8E1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5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71C9-3E8F-4865-AF6F-52661F42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2B77C6-CE06-4DCB-B4E1-1C4C2217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M.Sarica(Team Lead)</a:t>
            </a:r>
          </a:p>
          <a:p>
            <a:pPr marL="0" indent="0" algn="just">
              <a:buNone/>
            </a:pPr>
            <a:r>
              <a:rPr lang="en-US" dirty="0"/>
              <a:t>          Qualification: B.Tech 2nd year , ECE</a:t>
            </a:r>
          </a:p>
          <a:p>
            <a:pPr marL="285750" indent="-285750" algn="just"/>
            <a:r>
              <a:rPr lang="en-US" dirty="0"/>
              <a:t>N.Sai Chandana</a:t>
            </a:r>
          </a:p>
          <a:p>
            <a:pPr marL="0" indent="0" algn="just">
              <a:buNone/>
            </a:pPr>
            <a:r>
              <a:rPr lang="en-US" dirty="0"/>
              <a:t>           Qualification: B.Tech 2nd year , ECE</a:t>
            </a:r>
          </a:p>
          <a:p>
            <a:pPr marL="285750" indent="-285750" algn="just"/>
            <a:r>
              <a:rPr lang="en-US" dirty="0"/>
              <a:t>C.Jahnavi Sai Sirisha</a:t>
            </a:r>
          </a:p>
          <a:p>
            <a:pPr marL="0" indent="0" algn="just">
              <a:buNone/>
            </a:pPr>
            <a:r>
              <a:rPr lang="en-US" dirty="0"/>
              <a:t>            Qualification: B.Tech 2nd year , ECE</a:t>
            </a:r>
          </a:p>
          <a:p>
            <a:pPr marL="285750" indent="-285750" algn="just"/>
            <a:r>
              <a:rPr lang="en-US" dirty="0"/>
              <a:t>M.Sai Preethi</a:t>
            </a:r>
          </a:p>
          <a:p>
            <a:pPr marL="0" indent="0" algn="just">
              <a:buNone/>
            </a:pPr>
            <a:r>
              <a:rPr lang="en-US" dirty="0"/>
              <a:t>            Qualification: B.Tech 2nd year , ECE</a:t>
            </a:r>
          </a:p>
          <a:p>
            <a:pPr marL="285750" indent="-28575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57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4788C-0A9A-470B-B3D0-D7255E3F846D}"/>
              </a:ext>
            </a:extLst>
          </p:cNvPr>
          <p:cNvSpPr txBox="1"/>
          <p:nvPr/>
        </p:nvSpPr>
        <p:spPr>
          <a:xfrm>
            <a:off x="2338465" y="452203"/>
            <a:ext cx="374254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>
                <a:solidFill>
                  <a:schemeClr val="accent3">
                    <a:lumMod val="50000"/>
                  </a:schemeClr>
                </a:solidFill>
              </a:rPr>
              <a:t>Queries</a:t>
            </a:r>
            <a:endParaRPr lang="en-US" sz="6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27F80560-95C7-4561-8570-39125F85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238" y="1649818"/>
            <a:ext cx="5503887" cy="48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3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D9657F-A033-4790-BAED-F5EA56925137}"/>
              </a:ext>
            </a:extLst>
          </p:cNvPr>
          <p:cNvSpPr txBox="1"/>
          <p:nvPr/>
        </p:nvSpPr>
        <p:spPr>
          <a:xfrm>
            <a:off x="4134928" y="2654060"/>
            <a:ext cx="50004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3766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756F81-A586-4C85-B0A0-24CAAF6C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49D5-735C-44EF-BA84-9CA054E4F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7512909" cy="1297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/>
              <a:t>Difficulties faced by Diabetic and </a:t>
            </a:r>
            <a:r>
              <a:rPr lang="en-US"/>
              <a:t>Anaemic patients in monitoring their </a:t>
            </a:r>
            <a:r>
              <a:rPr lang="en-US" dirty="0"/>
              <a:t>blood glucose and haemoglobin levels using invasive devices which cause pain and also some of them are time taking. </a:t>
            </a:r>
          </a:p>
        </p:txBody>
      </p:sp>
      <p:pic>
        <p:nvPicPr>
          <p:cNvPr id="6" name="Picture 6" descr="A picture containing building, indoor&#10;&#10;Description generated with very high confidence">
            <a:extLst>
              <a:ext uri="{FF2B5EF4-FFF2-40B4-BE49-F238E27FC236}">
                <a16:creationId xmlns:a16="http://schemas.microsoft.com/office/drawing/2014/main" id="{6EC01F21-3587-42FE-9D48-0834262BB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2" r="2" b="2"/>
          <a:stretch/>
        </p:blipFill>
        <p:spPr>
          <a:xfrm>
            <a:off x="6999130" y="3549079"/>
            <a:ext cx="4143220" cy="288964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64DB6AC-DA43-40CF-BDA2-EA28C6008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45" r="4" b="4"/>
          <a:stretch/>
        </p:blipFill>
        <p:spPr>
          <a:xfrm>
            <a:off x="2152310" y="3590910"/>
            <a:ext cx="4255646" cy="29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12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30ECED-06BD-4EED-BDD0-5D7467F06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0" b="1"/>
          <a:stretch/>
        </p:blipFill>
        <p:spPr>
          <a:xfrm>
            <a:off x="2589211" y="643467"/>
            <a:ext cx="89518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74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9F2E081B-CB5A-48B7-A440-B179A2EFB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B65A-C01E-4A98-B762-CDC77AAB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012F442E-AE2B-4E8D-B609-E1E0A01D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6124-2143-494C-B46C-2686A9FF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A portable , easy to use  Non Invasive </a:t>
            </a:r>
            <a:r>
              <a:rPr lang="en-US" sz="2400"/>
              <a:t>device which </a:t>
            </a:r>
            <a:r>
              <a:rPr lang="en-US" sz="2400" dirty="0"/>
              <a:t>monitors Glucose  and haemoglobin levels of a person accurately</a:t>
            </a:r>
          </a:p>
        </p:txBody>
      </p:sp>
      <p:pic>
        <p:nvPicPr>
          <p:cNvPr id="10" name="Picture 10" descr="A picture containing person, indoor&#10;&#10;Description generated with very high confidence">
            <a:extLst>
              <a:ext uri="{FF2B5EF4-FFF2-40B4-BE49-F238E27FC236}">
                <a16:creationId xmlns:a16="http://schemas.microsoft.com/office/drawing/2014/main" id="{9ACDB465-2DD8-45FD-8A18-FEEFEBC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972209"/>
            <a:ext cx="3360173" cy="1881696"/>
          </a:xfrm>
          <a:prstGeom prst="rect">
            <a:avLst/>
          </a:prstGeom>
        </p:spPr>
      </p:pic>
      <p:pic>
        <p:nvPicPr>
          <p:cNvPr id="6" name="Picture 6" descr="A hand holding a camera&#10;&#10;Description generated with very high confidence">
            <a:extLst>
              <a:ext uri="{FF2B5EF4-FFF2-40B4-BE49-F238E27FC236}">
                <a16:creationId xmlns:a16="http://schemas.microsoft.com/office/drawing/2014/main" id="{7D5FA4DC-F42C-4098-8AAB-F0A87BBF7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194" y="2209796"/>
            <a:ext cx="3394926" cy="2113341"/>
          </a:xfrm>
          <a:prstGeom prst="rect">
            <a:avLst/>
          </a:prstGeom>
        </p:spPr>
      </p:pic>
      <p:sp>
        <p:nvSpPr>
          <p:cNvPr id="28" name="Freeform 11">
            <a:extLst>
              <a:ext uri="{FF2B5EF4-FFF2-40B4-BE49-F238E27FC236}">
                <a16:creationId xmlns:a16="http://schemas.microsoft.com/office/drawing/2014/main" id="{85667E18-65F1-4B6C-B237-5784682F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BB07685-6CE2-4FF9-B91F-8A95AF4E3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351" y="3114742"/>
            <a:ext cx="3055495" cy="29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86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647-BD8D-44D3-9910-61C6195C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D4F0-5759-4E8B-8129-F5E83D6C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/>
              <a:t>Our product is a low cost app which </a:t>
            </a:r>
            <a:r>
              <a:rPr lang="en-US" sz="2400" dirty="0"/>
              <a:t>monitors </a:t>
            </a:r>
            <a:r>
              <a:rPr lang="en-US" sz="2400"/>
              <a:t>the  Hemoglobin levels  accurately </a:t>
            </a:r>
            <a:r>
              <a:rPr lang="en-US" sz="2400" dirty="0"/>
              <a:t>without using a </a:t>
            </a:r>
            <a:r>
              <a:rPr lang="en-US" sz="2400"/>
              <a:t>needle or causing a break in the skin just where the user just needs to upload his/her photo. </a:t>
            </a:r>
            <a:endParaRPr lang="en-US"/>
          </a:p>
          <a:p>
            <a:pPr algn="just"/>
            <a:r>
              <a:rPr lang="en-US" sz="2400"/>
              <a:t>Along with features of portability, ease of use.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0260D34E-6C72-4AB9-AD0A-C9EEBA65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49" y="452995"/>
            <a:ext cx="5135034" cy="10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11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9917-A7BB-4E23-83F4-052A444A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2DFC-175C-43CA-A444-F445EE8E1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Image Processing</a:t>
            </a:r>
          </a:p>
          <a:p>
            <a:r>
              <a:rPr lang="en-US" sz="2400" dirty="0"/>
              <a:t>Regression Analysis</a:t>
            </a:r>
            <a:endParaRPr lang="en-US" sz="2400"/>
          </a:p>
          <a:p>
            <a:r>
              <a:rPr lang="en-US" sz="2400"/>
              <a:t>Android Studio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20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4EEE-4222-4B88-A073-33AF0C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52A3-9991-43A9-8057-63C78E44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We enquired and got to know about their views on our project from the following Health care centres</a:t>
            </a:r>
          </a:p>
          <a:p>
            <a:r>
              <a:rPr lang="en-US"/>
              <a:t>Dr.Nirmala,KIMS hospital,Minister Road</a:t>
            </a:r>
          </a:p>
          <a:p>
            <a:r>
              <a:rPr lang="en-US" dirty="0"/>
              <a:t>ESI Hospital, Ramachandrapuram</a:t>
            </a:r>
          </a:p>
          <a:p>
            <a:r>
              <a:rPr lang="en-US" dirty="0"/>
              <a:t>Sri Sai Krupa labs, </a:t>
            </a:r>
            <a:r>
              <a:rPr lang="en-US" dirty="0" err="1"/>
              <a:t>Moosapet</a:t>
            </a:r>
            <a:endParaRPr lang="en-US" dirty="0"/>
          </a:p>
          <a:p>
            <a:r>
              <a:rPr lang="en-US" dirty="0"/>
              <a:t>ESI hospital,Erragadda</a:t>
            </a:r>
          </a:p>
          <a:p>
            <a:r>
              <a:rPr lang="en-US" dirty="0"/>
              <a:t>Care and cure Hospitals ,</a:t>
            </a:r>
            <a:r>
              <a:rPr lang="en-US"/>
              <a:t> </a:t>
            </a:r>
            <a:r>
              <a:rPr lang="en-US" dirty="0" err="1"/>
              <a:t>Nizampet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08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05C4-33EB-4660-9263-C5F43B21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70" y="624110"/>
            <a:ext cx="4097302" cy="1280890"/>
          </a:xfrm>
        </p:spPr>
        <p:txBody>
          <a:bodyPr>
            <a:normAutofit/>
          </a:bodyPr>
          <a:lstStyle/>
          <a:p>
            <a:r>
              <a:rPr lang="en-US" sz="320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8016-194A-48C9-BEC6-B750321DA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097302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Our customers are Diabetic &amp; Anemic  patients ,PHC's, Rural Health Care centers</a:t>
            </a:r>
            <a:endParaRPr lang="en-US"/>
          </a:p>
          <a:p>
            <a:pPr algn="just"/>
            <a:r>
              <a:rPr lang="en-US" dirty="0">
                <a:solidFill>
                  <a:schemeClr val="tx1"/>
                </a:solidFill>
              </a:rPr>
              <a:t>Prospective Customers are Diabetic and Anemic patients in urban area for now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We can address the patients nearby our locality.</a:t>
            </a:r>
          </a:p>
          <a:p>
            <a:pPr algn="just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4" name="Picture 4" descr="A person looking at a computer&#10;&#10;Description generated with high confidence">
            <a:extLst>
              <a:ext uri="{FF2B5EF4-FFF2-40B4-BE49-F238E27FC236}">
                <a16:creationId xmlns:a16="http://schemas.microsoft.com/office/drawing/2014/main" id="{394F8B63-E476-45D0-ADF3-9730EF44A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9" r="-1" b="13790"/>
          <a:stretch/>
        </p:blipFill>
        <p:spPr>
          <a:xfrm>
            <a:off x="6091918" y="10"/>
            <a:ext cx="6100081" cy="3383267"/>
          </a:xfrm>
          <a:prstGeom prst="rect">
            <a:avLst/>
          </a:prstGeom>
        </p:spPr>
      </p:pic>
      <p:pic>
        <p:nvPicPr>
          <p:cNvPr id="6" name="Picture 6" descr="A picture containing person, wall, indoor, man&#10;&#10;Description generated with very high confidence">
            <a:extLst>
              <a:ext uri="{FF2B5EF4-FFF2-40B4-BE49-F238E27FC236}">
                <a16:creationId xmlns:a16="http://schemas.microsoft.com/office/drawing/2014/main" id="{C49AA510-B5CD-4B7A-B70C-47B0069B1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64" r="1518" b="3"/>
          <a:stretch/>
        </p:blipFill>
        <p:spPr>
          <a:xfrm>
            <a:off x="6091919" y="3474721"/>
            <a:ext cx="3004319" cy="3383280"/>
          </a:xfrm>
          <a:prstGeom prst="rect">
            <a:avLst/>
          </a:prstGeom>
        </p:spPr>
      </p:pic>
      <p:pic>
        <p:nvPicPr>
          <p:cNvPr id="8" name="Picture 8" descr="A group of people sitting posing for the camera&#10;&#10;Description generated with very high confidence">
            <a:extLst>
              <a:ext uri="{FF2B5EF4-FFF2-40B4-BE49-F238E27FC236}">
                <a16:creationId xmlns:a16="http://schemas.microsoft.com/office/drawing/2014/main" id="{531F48E6-8314-4179-A19A-91A02967FF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42" r="11582" b="-4"/>
          <a:stretch/>
        </p:blipFill>
        <p:spPr>
          <a:xfrm>
            <a:off x="9187677" y="3474720"/>
            <a:ext cx="3004322" cy="33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3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17D9-CBF5-4208-A0EE-8936E90B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12861BD-2159-4B6C-8F61-E8D26AFDF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691227"/>
              </p:ext>
            </p:extLst>
          </p:nvPr>
        </p:nvGraphicFramePr>
        <p:xfrm>
          <a:off x="2301666" y="186043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337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Non-Invasive GlucoHaemo Meter                       PAIN                GAIN      </vt:lpstr>
      <vt:lpstr>PROBLEM</vt:lpstr>
      <vt:lpstr>PowerPoint Presentation</vt:lpstr>
      <vt:lpstr>SOLUTION</vt:lpstr>
      <vt:lpstr>PRODUCT</vt:lpstr>
      <vt:lpstr>TECHNOLOGY STACK</vt:lpstr>
      <vt:lpstr>Market Research</vt:lpstr>
      <vt:lpstr>MARKET</vt:lpstr>
      <vt:lpstr>VALUE PROPOSITION</vt:lpstr>
      <vt:lpstr>COMPETITORS </vt:lpstr>
      <vt:lpstr>MARKETING STRATEGY</vt:lpstr>
      <vt:lpstr>Financials</vt:lpstr>
      <vt:lpstr>Status</vt:lpstr>
      <vt:lpstr>PowerPoint Presentation</vt:lpstr>
      <vt:lpstr>Team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1790</cp:revision>
  <dcterms:created xsi:type="dcterms:W3CDTF">2014-09-12T02:13:59Z</dcterms:created>
  <dcterms:modified xsi:type="dcterms:W3CDTF">2019-06-28T07:56:25Z</dcterms:modified>
</cp:coreProperties>
</file>