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4366877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4366877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4366877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436687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4366877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4366877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4366877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4366877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4366877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4366877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366877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4366877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4366877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4366877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43668771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43668771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Passenger Friendly RTC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279625"/>
            <a:ext cx="41664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Difficulty in traveling by RTC city buses due to uncertain bus timings.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9526" l="0" r="1322" t="0"/>
          <a:stretch/>
        </p:blipFill>
        <p:spPr>
          <a:xfrm>
            <a:off x="4363975" y="2046299"/>
            <a:ext cx="4780025" cy="296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Customers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2595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700"/>
              <a:t>Daily Passengers in the City.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700"/>
              <a:t>Tourists visiting the City.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700"/>
              <a:t>Revenue from Advertisements.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147025"/>
            <a:ext cx="3706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Research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775" y="671425"/>
            <a:ext cx="41664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Daily passengers having infrequent buses in their routes face the problem to larger extent.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Nearly 75% of the people we approached say our product would help them a lot.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85" name="Google Shape;85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50" y="2571750"/>
            <a:ext cx="4783800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200" y="0"/>
            <a:ext cx="47838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Our product takes user destination as input.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Shows all the buses arriving him/her in next few minutes along with estimated destination reach time.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Competitors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Other applications on Google Play Store like “Hyderabad RTC”, which show a fixed schedule of when a bus starts from its source.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Team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PVS Harshith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 Mukul Paras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654800" y="1425000"/>
            <a:ext cx="5834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swald"/>
                <a:ea typeface="Oswald"/>
                <a:cs typeface="Oswald"/>
                <a:sym typeface="Oswald"/>
              </a:rPr>
              <a:t>Thank You!!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