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64" r:id="rId6"/>
    <p:sldId id="259" r:id="rId7"/>
    <p:sldId id="261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3f3339b0_1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93f3339b0_1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3f3339b0_1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93f3339b0_1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93f3339b0_1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93f3339b0_1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3f3339b0_1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93f3339b0_1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3f3339b0_1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593f3339b0_1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775970" y="1249045"/>
            <a:ext cx="7783195" cy="100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US"/>
              <a:t>Team Name </a:t>
            </a:r>
            <a:r>
              <a:rPr lang="en-IN" altLang="en-US"/>
              <a:t>- CODM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524000" y="3101042"/>
            <a:ext cx="9144000" cy="2887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Use Case: </a:t>
            </a:r>
            <a:r>
              <a:rPr lang="en-IN" altLang="en-US" sz="2000"/>
              <a:t>Luxury goods,Food products,Documents and Paintings.</a:t>
            </a:r>
            <a:endParaRPr lang="en-US"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Industry focus: </a:t>
            </a:r>
            <a:r>
              <a:rPr lang="en-IN" altLang="en-US" sz="2000"/>
              <a:t>To avoid Counterfeiting of goods and display the chain of ownership.</a:t>
            </a:r>
            <a:endParaRPr lang="en-US"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Technology focus: </a:t>
            </a:r>
            <a:r>
              <a:rPr lang="en-IN" altLang="en-US" sz="2000"/>
              <a:t>Blockchain.</a:t>
            </a:r>
            <a:endParaRPr lang="en-US"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Startup/Student: </a:t>
            </a:r>
            <a:r>
              <a:rPr lang="en-IN" altLang="en-US" sz="2000"/>
              <a:t>Student.</a:t>
            </a:r>
          </a:p>
        </p:txBody>
      </p:sp>
      <p:sp>
        <p:nvSpPr>
          <p:cNvPr id="131" name="Google Shape;131;p25"/>
          <p:cNvSpPr/>
          <p:nvPr/>
        </p:nvSpPr>
        <p:spPr>
          <a:xfrm>
            <a:off x="0" y="6645498"/>
            <a:ext cx="12192000" cy="212501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439161" y="349861"/>
            <a:ext cx="9144000" cy="53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3200" b="1"/>
              <a:t>Business Problem:</a:t>
            </a:r>
            <a:endParaRPr sz="3200" b="1"/>
          </a:p>
        </p:txBody>
      </p:sp>
      <p:sp>
        <p:nvSpPr>
          <p:cNvPr id="138" name="Google Shape;138;p26"/>
          <p:cNvSpPr/>
          <p:nvPr/>
        </p:nvSpPr>
        <p:spPr>
          <a:xfrm>
            <a:off x="0" y="6645498"/>
            <a:ext cx="12192000" cy="21250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65150" y="1515745"/>
            <a:ext cx="10301605" cy="4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</a:t>
            </a: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What is the problem you are trying to solve?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</a:t>
            </a:r>
            <a:r>
              <a: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Buying fake products happens at consumer’s volition, when  he wants meet his esteem needs, but not pay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the price(counterfeited luxury goods).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</a:t>
            </a:r>
            <a:r>
              <a:rPr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ISSUES:</a:t>
            </a:r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Production slow down.</a:t>
            </a:r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Reduce Consumer spending.</a:t>
            </a:r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Damage the reputation of brand names.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0" y="6645498"/>
            <a:ext cx="12192000" cy="21250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ctrTitle"/>
          </p:nvPr>
        </p:nvSpPr>
        <p:spPr>
          <a:xfrm>
            <a:off x="329306" y="240006"/>
            <a:ext cx="9144000" cy="53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3200" b="1"/>
              <a:t>Proposed Solution:</a:t>
            </a:r>
            <a:endParaRPr sz="3200" b="1"/>
          </a:p>
        </p:txBody>
      </p:sp>
      <p:sp>
        <p:nvSpPr>
          <p:cNvPr id="148" name="Google Shape;148;p27"/>
          <p:cNvSpPr txBox="1"/>
          <p:nvPr/>
        </p:nvSpPr>
        <p:spPr>
          <a:xfrm>
            <a:off x="329565" y="669290"/>
            <a:ext cx="10301605" cy="542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Outline the proposed solution</a:t>
            </a:r>
          </a:p>
          <a:p>
            <a:pPr marL="800100" marR="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lang="en-IN" alt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uthenticating the supply chain using blockchain technology. During manufacturing, products are embedded with an unique key(hash key) , which acts as key to the distributed ledger.</a:t>
            </a:r>
          </a:p>
          <a:p>
            <a:pPr marL="800100" marR="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 unique key is used to scan the number of products for quality checking and transparency of that particular product.</a:t>
            </a:r>
          </a:p>
          <a:p>
            <a:pPr marL="457200" marR="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What are the highlights/key takeaways of the proposed solution</a:t>
            </a:r>
            <a:r>
              <a:rPr lang="en-IN" alt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</a:t>
            </a: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Gains/wins from creating this solution</a:t>
            </a:r>
            <a:r>
              <a:rPr lang="en-IN" alt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</a:p>
          <a:p>
            <a:pPr marL="800100" marR="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Transfer of ownership will be done by the current owner.</a:t>
            </a:r>
          </a:p>
          <a:p>
            <a:pPr marL="800100" marR="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 stores complete history of transactions in shared database.</a:t>
            </a:r>
          </a:p>
          <a:p>
            <a:pPr marL="800100" marR="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can track the price.</a:t>
            </a:r>
          </a:p>
          <a:p>
            <a:pPr marL="800100" marR="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Customer trust and satisfaction.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345" y="680085"/>
            <a:ext cx="10515600" cy="4900295"/>
          </a:xfrm>
        </p:spPr>
        <p:txBody>
          <a:bodyPr/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>
                <a:sym typeface="Calibri" panose="020F0502020204030204"/>
              </a:rPr>
              <a:t>How will it tackle the problems outlined in the previous slide?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>
                <a:sym typeface="Calibri" panose="020F0502020204030204"/>
              </a:rPr>
              <a:t>     This unique key is used to scan the number of products for quality checking and transparency of that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>
                <a:sym typeface="Calibri" panose="020F0502020204030204"/>
              </a:rPr>
              <a:t>     </a:t>
            </a:r>
            <a:r>
              <a:rPr lang="en-IN" altLang="en-US" sz="1800">
                <a:sym typeface="Calibri" panose="020F0502020204030204"/>
              </a:rPr>
              <a:t>p</a:t>
            </a:r>
            <a:r>
              <a:rPr lang="en-US" sz="1800">
                <a:sym typeface="Calibri" panose="020F0502020204030204"/>
              </a:rPr>
              <a:t>articular product </a:t>
            </a:r>
            <a:r>
              <a:rPr lang="en-IN" altLang="en-US" sz="1800">
                <a:sym typeface="Calibri" panose="020F0502020204030204"/>
              </a:rPr>
              <a:t>and display the chain of ownership in the supplychain.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>
                <a:sym typeface="Calibri" panose="020F0502020204030204"/>
              </a:rPr>
              <a:t>Methodology devised to implement (including time taken)</a:t>
            </a:r>
          </a:p>
          <a:p>
            <a:pPr marL="800100"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lang="en-IN" altLang="en-US" sz="1800">
                <a:sym typeface="Calibri" panose="020F0502020204030204"/>
              </a:rPr>
              <a:t>Create an item</a:t>
            </a:r>
          </a:p>
          <a:p>
            <a:pPr marL="800100"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lang="en-IN" altLang="en-US" sz="1800">
                <a:sym typeface="Calibri" panose="020F0502020204030204"/>
              </a:rPr>
              <a:t>Genenrate QR CODE</a:t>
            </a:r>
          </a:p>
          <a:p>
            <a:pPr marL="800100"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lang="en-IN" altLang="en-US" sz="1800">
                <a:sym typeface="Calibri" panose="020F0502020204030204"/>
              </a:rPr>
              <a:t>QR CODE added to the item</a:t>
            </a:r>
          </a:p>
          <a:p>
            <a:pPr marL="800100"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lang="en-IN" altLang="en-US" sz="1800">
                <a:sym typeface="Calibri" panose="020F0502020204030204"/>
              </a:rPr>
              <a:t>Generate unique hash value on blockchain</a:t>
            </a:r>
          </a:p>
          <a:p>
            <a:pPr marL="800100"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lang="en-IN" altLang="en-US" sz="1800">
                <a:sym typeface="Calibri" panose="020F0502020204030204"/>
              </a:rPr>
              <a:t>Digital handshake</a:t>
            </a:r>
            <a:endParaRPr lang="en-US" sz="154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>
                <a:sym typeface="Calibri" panose="020F0502020204030204"/>
              </a:rPr>
              <a:t>Technology implemented  </a:t>
            </a:r>
            <a:r>
              <a:rPr lang="en-IN" altLang="en-US" sz="1800" b="1">
                <a:sym typeface="Calibri" panose="020F0502020204030204"/>
              </a:rPr>
              <a:t>- </a:t>
            </a:r>
            <a:r>
              <a:rPr lang="en-IN" altLang="en-US" sz="1800">
                <a:sym typeface="Calibri" panose="020F0502020204030204"/>
              </a:rPr>
              <a:t>Blockchain  using ethereum platform(Solidity LANG.)</a:t>
            </a:r>
            <a:endParaRPr lang="en-US" sz="1800">
              <a:sym typeface="Calibri" panose="020F0502020204030204"/>
            </a:endParaRPr>
          </a:p>
          <a:p>
            <a:pPr marL="342900"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>
                <a:sym typeface="Calibri" panose="020F0502020204030204"/>
              </a:rPr>
              <a:t>Service support after implementation (if relevant)  </a:t>
            </a:r>
            <a:r>
              <a:rPr lang="en-IN" altLang="en-US" sz="1800" b="1">
                <a:sym typeface="Calibri" panose="020F0502020204030204"/>
              </a:rPr>
              <a:t>- 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algn="l" rtl="0">
              <a:lnSpc>
                <a:spcPct val="130000"/>
              </a:lnSpc>
            </a:pPr>
            <a:endParaRPr lang="en-US" sz="1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0" y="6645498"/>
            <a:ext cx="12192000" cy="21250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Google Shape;155;p28"/>
          <p:cNvSpPr txBox="1">
            <a:spLocks noGrp="1"/>
          </p:cNvSpPr>
          <p:nvPr>
            <p:ph type="ctrTitle"/>
          </p:nvPr>
        </p:nvSpPr>
        <p:spPr>
          <a:xfrm>
            <a:off x="439161" y="349861"/>
            <a:ext cx="9144000" cy="53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3200" b="1"/>
              <a:t>Business Impact:</a:t>
            </a:r>
            <a:endParaRPr sz="3200" b="1"/>
          </a:p>
        </p:txBody>
      </p:sp>
      <p:sp>
        <p:nvSpPr>
          <p:cNvPr id="156" name="Google Shape;156;p28"/>
          <p:cNvSpPr txBox="1"/>
          <p:nvPr/>
        </p:nvSpPr>
        <p:spPr>
          <a:xfrm>
            <a:off x="439420" y="349885"/>
            <a:ext cx="10301605" cy="586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Core business impact metrics (eg. revenue enhancement, productivity improvement, operational efficiency, cost reduction etc. – provide details)</a:t>
            </a:r>
          </a:p>
          <a:p>
            <a:pPr marL="8001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INCREASED PUBLIC SAFETY </a:t>
            </a:r>
            <a:r>
              <a:rPr lang="en-IN" alt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</a:t>
            </a: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Increases the speed in which problems can be identified and products can be recalled.</a:t>
            </a:r>
          </a:p>
          <a:p>
            <a:pPr marL="8001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lang="en-IN" alt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each transaction, we will charge and make a contract with every organization.</a:t>
            </a:r>
          </a:p>
          <a:p>
            <a:pPr marL="8001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Governments and businesses know exactly when and where the goods have changed hands.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Customer impact metrics (eg. customer satisfaction/engagement/value – provide details)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Item is scanned using any  QR code reader.</a:t>
            </a:r>
          </a:p>
          <a:p>
            <a:pPr marL="8001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Customer is redirected to a secure page that displays information about the item.</a:t>
            </a:r>
          </a:p>
          <a:p>
            <a:pPr marL="8001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Customer validates the authenticity of the item by visual inspection.</a:t>
            </a:r>
          </a:p>
          <a:p>
            <a:pPr marL="8001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r>
              <a: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Customer may validate the unique hash value on the blockchain and verify that the digital signatures are identical.</a:t>
            </a:r>
          </a:p>
          <a:p>
            <a: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AutoNum type="arabicPeriod"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/>
          <p:nvPr/>
        </p:nvSpPr>
        <p:spPr>
          <a:xfrm>
            <a:off x="0" y="6645498"/>
            <a:ext cx="12192000" cy="21250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" name="Google Shape;171;p30"/>
          <p:cNvSpPr txBox="1">
            <a:spLocks noGrp="1"/>
          </p:cNvSpPr>
          <p:nvPr>
            <p:ph type="ctrTitle"/>
          </p:nvPr>
        </p:nvSpPr>
        <p:spPr>
          <a:xfrm>
            <a:off x="455036" y="224131"/>
            <a:ext cx="9144000" cy="53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3200" b="1"/>
              <a:t>Summary:</a:t>
            </a:r>
            <a:endParaRPr sz="3200" b="1"/>
          </a:p>
        </p:txBody>
      </p:sp>
      <p:sp>
        <p:nvSpPr>
          <p:cNvPr id="172" name="Google Shape;172;p30"/>
          <p:cNvSpPr txBox="1"/>
          <p:nvPr/>
        </p:nvSpPr>
        <p:spPr>
          <a:xfrm>
            <a:off x="250825" y="967740"/>
            <a:ext cx="10458450" cy="619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Short description of the problem addressed along with the solution offered</a:t>
            </a: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</a:t>
            </a:r>
            <a:r>
              <a:rPr lang="en-IN" alt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PROBLEM:</a:t>
            </a: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IN" alt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Buying fake products by customer and counterfeiting the luxury goods.</a:t>
            </a: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IN" alt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SOLUTION:Generate an unique key to the product and scan the qrcode to get the stored  details of the</a:t>
            </a: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IN" alt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product in blockchain.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Highlight Why?/How? the proposed solution will solve the business problem</a:t>
            </a: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IN" alt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Generating an unique key with qrcode with the help of blockchain can solve the problem.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016635"/>
            <a:ext cx="10515600" cy="5081905"/>
          </a:xfrm>
        </p:spPr>
        <p:txBody>
          <a:bodyPr/>
          <a:lstStyle/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>
                <a:sym typeface="Calibri" panose="020F0502020204030204"/>
              </a:rPr>
              <a:t>Key stakeholders to be impacted by t</a:t>
            </a:r>
            <a:r>
              <a:rPr lang="en-IN" altLang="en-US" sz="1800" b="1">
                <a:sym typeface="Calibri" panose="020F0502020204030204"/>
              </a:rPr>
              <a:t>h</a:t>
            </a:r>
            <a:r>
              <a:rPr lang="en-US" sz="1800" b="1">
                <a:sym typeface="Calibri" panose="020F0502020204030204"/>
              </a:rPr>
              <a:t>e solution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>
                <a:sym typeface="Calibri" panose="020F0502020204030204"/>
              </a:rPr>
              <a:t>      know exactly when and where the goods have changed hands </a:t>
            </a:r>
            <a:r>
              <a:rPr lang="en-IN" altLang="en-US" sz="1800">
                <a:sym typeface="Calibri" panose="020F0502020204030204"/>
              </a:rPr>
              <a:t>and Increases the speed in which problems</a:t>
            </a:r>
            <a:endParaRPr lang="en-IN" alt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IN" altLang="en-US" sz="1800">
                <a:sym typeface="Calibri" panose="020F0502020204030204"/>
              </a:rPr>
              <a:t>      can be identified and products can be recalled.</a:t>
            </a:r>
            <a:endParaRPr lang="en-IN" alt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>
                <a:sym typeface="Calibri" panose="020F0502020204030204"/>
              </a:rPr>
              <a:t>Provide relevant data points highlighting the proposed impact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sz="1800">
                <a:sym typeface="Calibri" panose="020F0502020204030204"/>
              </a:rPr>
              <a:t>     </a:t>
            </a:r>
            <a:r>
              <a:rPr lang="en-IN" sz="1800">
                <a:sym typeface="Calibri" panose="020F0502020204030204"/>
              </a:rPr>
              <a:t>A </a:t>
            </a:r>
            <a:r>
              <a:rPr sz="1800">
                <a:sym typeface="Calibri" panose="020F0502020204030204"/>
              </a:rPr>
              <a:t>supply chain solution that leverages blockchain technology and smart contracts. Our system verifies 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sz="1800">
                <a:sym typeface="Calibri" panose="020F0502020204030204"/>
              </a:rPr>
              <a:t>     that   each step in the supply chain has registered a “digital handshake” that marks exactly when and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sz="1800">
                <a:sym typeface="Calibri" panose="020F0502020204030204"/>
              </a:rPr>
              <a:t>     where the goods have changed hands. This makes it clear who is liable for products every step of the way.</a:t>
            </a:r>
            <a:endParaRPr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lvl="0" algn="l" rtl="0">
              <a:lnSpc>
                <a:spcPct val="150000"/>
              </a:lnSpc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Widescreen</PresentationFormat>
  <Paragraphs>63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Simple Light</vt:lpstr>
      <vt:lpstr>Office Theme</vt:lpstr>
      <vt:lpstr>Team Name - CODM</vt:lpstr>
      <vt:lpstr>Business Problem:</vt:lpstr>
      <vt:lpstr>Proposed Solution:</vt:lpstr>
      <vt:lpstr>PowerPoint Presentation</vt:lpstr>
      <vt:lpstr>Business Impact:</vt:lpstr>
      <vt:lpstr>Summary: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- CODM</dc:title>
  <dc:creator>harshini reddy</dc:creator>
  <cp:lastModifiedBy>harshini reddy</cp:lastModifiedBy>
  <cp:revision>3</cp:revision>
  <dcterms:created xsi:type="dcterms:W3CDTF">2019-06-06T16:40:00Z</dcterms:created>
  <dcterms:modified xsi:type="dcterms:W3CDTF">2019-06-27T17:17:11Z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1033-11.2.0.8339</vt:lpwstr>
  </property>
</Properties>
</file>