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, Sandeep" userId="82b3d841-96c4-402f-9b71-284f3562f34b" providerId="ADAL" clId="{B34DA159-FFD1-484F-A783-A46A8C75C00B}"/>
    <pc:docChg chg="undo custSel addSld modSld sldOrd">
      <pc:chgData name="Rai, Sandeep" userId="82b3d841-96c4-402f-9b71-284f3562f34b" providerId="ADAL" clId="{B34DA159-FFD1-484F-A783-A46A8C75C00B}" dt="2023-09-09T07:44:45.162" v="295" actId="20577"/>
      <pc:docMkLst>
        <pc:docMk/>
      </pc:docMkLst>
      <pc:sldChg chg="modSp mod">
        <pc:chgData name="Rai, Sandeep" userId="82b3d841-96c4-402f-9b71-284f3562f34b" providerId="ADAL" clId="{B34DA159-FFD1-484F-A783-A46A8C75C00B}" dt="2023-09-09T07:44:45.162" v="295" actId="20577"/>
        <pc:sldMkLst>
          <pc:docMk/>
          <pc:sldMk cId="1114827336" sldId="256"/>
        </pc:sldMkLst>
        <pc:spChg chg="mod">
          <ac:chgData name="Rai, Sandeep" userId="82b3d841-96c4-402f-9b71-284f3562f34b" providerId="ADAL" clId="{B34DA159-FFD1-484F-A783-A46A8C75C00B}" dt="2023-09-09T07:44:45.162" v="295" actId="20577"/>
          <ac:spMkLst>
            <pc:docMk/>
            <pc:sldMk cId="1114827336" sldId="256"/>
            <ac:spMk id="2" creationId="{F105CAFA-337E-D5A3-C734-7538D78EEBAB}"/>
          </ac:spMkLst>
        </pc:spChg>
      </pc:sldChg>
      <pc:sldChg chg="addSp delSp modSp mod setBg">
        <pc:chgData name="Rai, Sandeep" userId="82b3d841-96c4-402f-9b71-284f3562f34b" providerId="ADAL" clId="{B34DA159-FFD1-484F-A783-A46A8C75C00B}" dt="2023-09-09T03:38:33.541" v="32" actId="26606"/>
        <pc:sldMkLst>
          <pc:docMk/>
          <pc:sldMk cId="3834197805" sldId="268"/>
        </pc:sldMkLst>
        <pc:spChg chg="mod">
          <ac:chgData name="Rai, Sandeep" userId="82b3d841-96c4-402f-9b71-284f3562f34b" providerId="ADAL" clId="{B34DA159-FFD1-484F-A783-A46A8C75C00B}" dt="2023-09-09T03:38:33.541" v="32" actId="26606"/>
          <ac:spMkLst>
            <pc:docMk/>
            <pc:sldMk cId="3834197805" sldId="268"/>
            <ac:spMk id="2" creationId="{FF303F9C-742A-C153-82D0-F27A7BFCAC91}"/>
          </ac:spMkLst>
        </pc:spChg>
        <pc:spChg chg="del mod">
          <ac:chgData name="Rai, Sandeep" userId="82b3d841-96c4-402f-9b71-284f3562f34b" providerId="ADAL" clId="{B34DA159-FFD1-484F-A783-A46A8C75C00B}" dt="2023-09-09T03:38:11.029" v="31" actId="26606"/>
          <ac:spMkLst>
            <pc:docMk/>
            <pc:sldMk cId="3834197805" sldId="268"/>
            <ac:spMk id="3" creationId="{4736F756-1A20-93C1-CA77-4FEC89E2F0BC}"/>
          </ac:spMkLst>
        </pc:spChg>
        <pc:spChg chg="add">
          <ac:chgData name="Rai, Sandeep" userId="82b3d841-96c4-402f-9b71-284f3562f34b" providerId="ADAL" clId="{B34DA159-FFD1-484F-A783-A46A8C75C00B}" dt="2023-09-09T03:38:33.541" v="32" actId="26606"/>
          <ac:spMkLst>
            <pc:docMk/>
            <pc:sldMk cId="3834197805" sldId="268"/>
            <ac:spMk id="10" creationId="{955A2079-FA98-4876-80F0-72364A7D2EA4}"/>
          </ac:spMkLst>
        </pc:spChg>
        <pc:graphicFrameChg chg="add mod modGraphic">
          <ac:chgData name="Rai, Sandeep" userId="82b3d841-96c4-402f-9b71-284f3562f34b" providerId="ADAL" clId="{B34DA159-FFD1-484F-A783-A46A8C75C00B}" dt="2023-09-09T03:38:33.541" v="32" actId="26606"/>
          <ac:graphicFrameMkLst>
            <pc:docMk/>
            <pc:sldMk cId="3834197805" sldId="268"/>
            <ac:graphicFrameMk id="5" creationId="{E9EB441C-6A2B-20C2-7F81-F8C37C90DE2F}"/>
          </ac:graphicFrameMkLst>
        </pc:graphicFrameChg>
      </pc:sldChg>
      <pc:sldChg chg="addSp delSp modSp new mod setBg">
        <pc:chgData name="Rai, Sandeep" userId="82b3d841-96c4-402f-9b71-284f3562f34b" providerId="ADAL" clId="{B34DA159-FFD1-484F-A783-A46A8C75C00B}" dt="2023-09-09T03:47:28.805" v="146" actId="27614"/>
        <pc:sldMkLst>
          <pc:docMk/>
          <pc:sldMk cId="2922774671" sldId="269"/>
        </pc:sldMkLst>
        <pc:spChg chg="mod">
          <ac:chgData name="Rai, Sandeep" userId="82b3d841-96c4-402f-9b71-284f3562f34b" providerId="ADAL" clId="{B34DA159-FFD1-484F-A783-A46A8C75C00B}" dt="2023-09-09T03:47:10.479" v="145" actId="26606"/>
          <ac:spMkLst>
            <pc:docMk/>
            <pc:sldMk cId="2922774671" sldId="269"/>
            <ac:spMk id="2" creationId="{9559F5CE-E1A5-89CA-DC88-88E63D5E4167}"/>
          </ac:spMkLst>
        </pc:spChg>
        <pc:spChg chg="del mod">
          <ac:chgData name="Rai, Sandeep" userId="82b3d841-96c4-402f-9b71-284f3562f34b" providerId="ADAL" clId="{B34DA159-FFD1-484F-A783-A46A8C75C00B}" dt="2023-09-09T03:45:59.903" v="141" actId="26606"/>
          <ac:spMkLst>
            <pc:docMk/>
            <pc:sldMk cId="2922774671" sldId="269"/>
            <ac:spMk id="3" creationId="{0C72A301-AA3B-0FB9-AE98-387A2619897D}"/>
          </ac:spMkLst>
        </pc:spChg>
        <pc:spChg chg="add mod">
          <ac:chgData name="Rai, Sandeep" userId="82b3d841-96c4-402f-9b71-284f3562f34b" providerId="ADAL" clId="{B34DA159-FFD1-484F-A783-A46A8C75C00B}" dt="2023-09-09T03:47:10.479" v="145" actId="26606"/>
          <ac:spMkLst>
            <pc:docMk/>
            <pc:sldMk cId="2922774671" sldId="269"/>
            <ac:spMk id="6" creationId="{A19C5717-626E-0095-091E-76AAD332C5FE}"/>
          </ac:spMkLst>
        </pc:spChg>
        <pc:spChg chg="add del">
          <ac:chgData name="Rai, Sandeep" userId="82b3d841-96c4-402f-9b71-284f3562f34b" providerId="ADAL" clId="{B34DA159-FFD1-484F-A783-A46A8C75C00B}" dt="2023-09-09T03:46:16.157" v="142" actId="26606"/>
          <ac:spMkLst>
            <pc:docMk/>
            <pc:sldMk cId="2922774671" sldId="269"/>
            <ac:spMk id="9" creationId="{35DB3719-6FDC-4E5D-891D-FF40B7300F64}"/>
          </ac:spMkLst>
        </pc:spChg>
        <pc:spChg chg="add del">
          <ac:chgData name="Rai, Sandeep" userId="82b3d841-96c4-402f-9b71-284f3562f34b" providerId="ADAL" clId="{B34DA159-FFD1-484F-A783-A46A8C75C00B}" dt="2023-09-09T03:46:16.157" v="142" actId="26606"/>
          <ac:spMkLst>
            <pc:docMk/>
            <pc:sldMk cId="2922774671" sldId="269"/>
            <ac:spMk id="11" creationId="{E0CBAC23-2E3F-4A90-BA59-F8299F6A5439}"/>
          </ac:spMkLst>
        </pc:spChg>
        <pc:spChg chg="add del">
          <ac:chgData name="Rai, Sandeep" userId="82b3d841-96c4-402f-9b71-284f3562f34b" providerId="ADAL" clId="{B34DA159-FFD1-484F-A783-A46A8C75C00B}" dt="2023-09-09T03:46:51.127" v="143" actId="26606"/>
          <ac:spMkLst>
            <pc:docMk/>
            <pc:sldMk cId="2922774671" sldId="269"/>
            <ac:spMk id="16" creationId="{56E9B3E6-E277-4D68-BA48-9CB43FFBD6E2}"/>
          </ac:spMkLst>
        </pc:spChg>
        <pc:spChg chg="add del">
          <ac:chgData name="Rai, Sandeep" userId="82b3d841-96c4-402f-9b71-284f3562f34b" providerId="ADAL" clId="{B34DA159-FFD1-484F-A783-A46A8C75C00B}" dt="2023-09-09T03:46:51.127" v="143" actId="26606"/>
          <ac:spMkLst>
            <pc:docMk/>
            <pc:sldMk cId="2922774671" sldId="269"/>
            <ac:spMk id="23" creationId="{D5B0017B-2ECA-49AF-B397-DC140825DF8D}"/>
          </ac:spMkLst>
        </pc:spChg>
        <pc:spChg chg="add del">
          <ac:chgData name="Rai, Sandeep" userId="82b3d841-96c4-402f-9b71-284f3562f34b" providerId="ADAL" clId="{B34DA159-FFD1-484F-A783-A46A8C75C00B}" dt="2023-09-09T03:47:10.479" v="145" actId="26606"/>
          <ac:spMkLst>
            <pc:docMk/>
            <pc:sldMk cId="2922774671" sldId="269"/>
            <ac:spMk id="30" creationId="{6C4028FD-8BAA-4A19-BFDE-594D991B7552}"/>
          </ac:spMkLst>
        </pc:spChg>
        <pc:spChg chg="add">
          <ac:chgData name="Rai, Sandeep" userId="82b3d841-96c4-402f-9b71-284f3562f34b" providerId="ADAL" clId="{B34DA159-FFD1-484F-A783-A46A8C75C00B}" dt="2023-09-09T03:47:10.479" v="145" actId="26606"/>
          <ac:spMkLst>
            <pc:docMk/>
            <pc:sldMk cId="2922774671" sldId="269"/>
            <ac:spMk id="36" creationId="{B50AB553-2A96-4A92-96F2-93548E096954}"/>
          </ac:spMkLst>
        </pc:spChg>
        <pc:grpChg chg="add del">
          <ac:chgData name="Rai, Sandeep" userId="82b3d841-96c4-402f-9b71-284f3562f34b" providerId="ADAL" clId="{B34DA159-FFD1-484F-A783-A46A8C75C00B}" dt="2023-09-09T03:46:51.127" v="143" actId="26606"/>
          <ac:grpSpMkLst>
            <pc:docMk/>
            <pc:sldMk cId="2922774671" sldId="269"/>
            <ac:grpSpMk id="18" creationId="{AE1C45F0-260A-458C-96ED-C1F6D2151219}"/>
          </ac:grpSpMkLst>
        </pc:grpChg>
        <pc:graphicFrameChg chg="add mod ord modGraphic">
          <ac:chgData name="Rai, Sandeep" userId="82b3d841-96c4-402f-9b71-284f3562f34b" providerId="ADAL" clId="{B34DA159-FFD1-484F-A783-A46A8C75C00B}" dt="2023-09-09T03:47:10.479" v="145" actId="26606"/>
          <ac:graphicFrameMkLst>
            <pc:docMk/>
            <pc:sldMk cId="2922774671" sldId="269"/>
            <ac:graphicFrameMk id="5" creationId="{C33AAADD-C617-6049-3C3D-D706A6994144}"/>
          </ac:graphicFrameMkLst>
        </pc:graphicFrameChg>
        <pc:picChg chg="add mod">
          <ac:chgData name="Rai, Sandeep" userId="82b3d841-96c4-402f-9b71-284f3562f34b" providerId="ADAL" clId="{B34DA159-FFD1-484F-A783-A46A8C75C00B}" dt="2023-09-09T03:47:28.805" v="146" actId="27614"/>
          <ac:picMkLst>
            <pc:docMk/>
            <pc:sldMk cId="2922774671" sldId="269"/>
            <ac:picMk id="32" creationId="{212A7E7F-99F8-BF87-369F-B669125BDEFF}"/>
          </ac:picMkLst>
        </pc:picChg>
        <pc:cxnChg chg="add del">
          <ac:chgData name="Rai, Sandeep" userId="82b3d841-96c4-402f-9b71-284f3562f34b" providerId="ADAL" clId="{B34DA159-FFD1-484F-A783-A46A8C75C00B}" dt="2023-09-09T03:46:51.127" v="143" actId="26606"/>
          <ac:cxnSpMkLst>
            <pc:docMk/>
            <pc:sldMk cId="2922774671" sldId="269"/>
            <ac:cxnSpMk id="25" creationId="{6CF1BAF6-AD41-4082-B212-8A1F9A2E8779}"/>
          </ac:cxnSpMkLst>
        </pc:cxnChg>
      </pc:sldChg>
      <pc:sldChg chg="addSp delSp modSp new mod setBg">
        <pc:chgData name="Rai, Sandeep" userId="82b3d841-96c4-402f-9b71-284f3562f34b" providerId="ADAL" clId="{B34DA159-FFD1-484F-A783-A46A8C75C00B}" dt="2023-09-09T03:57:37.145" v="158" actId="26606"/>
        <pc:sldMkLst>
          <pc:docMk/>
          <pc:sldMk cId="2257787186" sldId="270"/>
        </pc:sldMkLst>
        <pc:spChg chg="mod">
          <ac:chgData name="Rai, Sandeep" userId="82b3d841-96c4-402f-9b71-284f3562f34b" providerId="ADAL" clId="{B34DA159-FFD1-484F-A783-A46A8C75C00B}" dt="2023-09-09T03:57:37.145" v="158" actId="26606"/>
          <ac:spMkLst>
            <pc:docMk/>
            <pc:sldMk cId="2257787186" sldId="270"/>
            <ac:spMk id="2" creationId="{1BE61410-A457-4702-B4FB-80EA7106CEDD}"/>
          </ac:spMkLst>
        </pc:spChg>
        <pc:spChg chg="mod">
          <ac:chgData name="Rai, Sandeep" userId="82b3d841-96c4-402f-9b71-284f3562f34b" providerId="ADAL" clId="{B34DA159-FFD1-484F-A783-A46A8C75C00B}" dt="2023-09-09T03:57:37.145" v="158" actId="26606"/>
          <ac:spMkLst>
            <pc:docMk/>
            <pc:sldMk cId="2257787186" sldId="270"/>
            <ac:spMk id="3" creationId="{7B726723-1F21-1E90-004A-5D4CFFCDBF2D}"/>
          </ac:spMkLst>
        </pc:spChg>
        <pc:spChg chg="add del">
          <ac:chgData name="Rai, Sandeep" userId="82b3d841-96c4-402f-9b71-284f3562f34b" providerId="ADAL" clId="{B34DA159-FFD1-484F-A783-A46A8C75C00B}" dt="2023-09-09T03:57:37.145" v="158" actId="26606"/>
          <ac:spMkLst>
            <pc:docMk/>
            <pc:sldMk cId="2257787186" sldId="270"/>
            <ac:spMk id="9" creationId="{5C8908E2-EE49-44D2-9428-A28D2312A8D5}"/>
          </ac:spMkLst>
        </pc:spChg>
        <pc:spChg chg="add del">
          <ac:chgData name="Rai, Sandeep" userId="82b3d841-96c4-402f-9b71-284f3562f34b" providerId="ADAL" clId="{B34DA159-FFD1-484F-A783-A46A8C75C00B}" dt="2023-09-09T03:57:37.145" v="158" actId="26606"/>
          <ac:spMkLst>
            <pc:docMk/>
            <pc:sldMk cId="2257787186" sldId="270"/>
            <ac:spMk id="15" creationId="{02114E49-C077-4083-B5C1-6A6E70F4D91F}"/>
          </ac:spMkLst>
        </pc:spChg>
        <pc:spChg chg="add del">
          <ac:chgData name="Rai, Sandeep" userId="82b3d841-96c4-402f-9b71-284f3562f34b" providerId="ADAL" clId="{B34DA159-FFD1-484F-A783-A46A8C75C00B}" dt="2023-09-09T03:57:37.145" v="158" actId="26606"/>
          <ac:spMkLst>
            <pc:docMk/>
            <pc:sldMk cId="2257787186" sldId="270"/>
            <ac:spMk id="17" creationId="{ED888B23-07FA-482A-96DF-47E31AF1A603}"/>
          </ac:spMkLst>
        </pc:spChg>
        <pc:grpChg chg="add del">
          <ac:chgData name="Rai, Sandeep" userId="82b3d841-96c4-402f-9b71-284f3562f34b" providerId="ADAL" clId="{B34DA159-FFD1-484F-A783-A46A8C75C00B}" dt="2023-09-09T03:57:37.145" v="158" actId="26606"/>
          <ac:grpSpMkLst>
            <pc:docMk/>
            <pc:sldMk cId="2257787186" sldId="270"/>
            <ac:grpSpMk id="11" creationId="{D8C3AFD7-4CCE-484E-84C6-80FB3E3E2093}"/>
          </ac:grpSpMkLst>
        </pc:grpChg>
        <pc:grpChg chg="add">
          <ac:chgData name="Rai, Sandeep" userId="82b3d841-96c4-402f-9b71-284f3562f34b" providerId="ADAL" clId="{B34DA159-FFD1-484F-A783-A46A8C75C00B}" dt="2023-09-09T03:57:37.145" v="158" actId="26606"/>
          <ac:grpSpMkLst>
            <pc:docMk/>
            <pc:sldMk cId="2257787186" sldId="270"/>
            <ac:grpSpMk id="22" creationId="{6258F736-B256-8039-9DC6-F4E49A5C5AD5}"/>
          </ac:grpSpMkLst>
        </pc:grpChg>
        <pc:graphicFrameChg chg="add mod modGraphic">
          <ac:chgData name="Rai, Sandeep" userId="82b3d841-96c4-402f-9b71-284f3562f34b" providerId="ADAL" clId="{B34DA159-FFD1-484F-A783-A46A8C75C00B}" dt="2023-09-09T03:57:37.145" v="158" actId="26606"/>
          <ac:graphicFrameMkLst>
            <pc:docMk/>
            <pc:sldMk cId="2257787186" sldId="270"/>
            <ac:graphicFrameMk id="4" creationId="{9DD87B23-24A7-B812-7156-D6B20EFD59C7}"/>
          </ac:graphicFrameMkLst>
        </pc:graphicFrameChg>
      </pc:sldChg>
      <pc:sldChg chg="addSp delSp modSp new mod setBg">
        <pc:chgData name="Rai, Sandeep" userId="82b3d841-96c4-402f-9b71-284f3562f34b" providerId="ADAL" clId="{B34DA159-FFD1-484F-A783-A46A8C75C00B}" dt="2023-09-09T04:00:40.219" v="179" actId="22"/>
        <pc:sldMkLst>
          <pc:docMk/>
          <pc:sldMk cId="1340586737" sldId="271"/>
        </pc:sldMkLst>
        <pc:spChg chg="mod">
          <ac:chgData name="Rai, Sandeep" userId="82b3d841-96c4-402f-9b71-284f3562f34b" providerId="ADAL" clId="{B34DA159-FFD1-484F-A783-A46A8C75C00B}" dt="2023-09-09T04:00:30.329" v="178" actId="26606"/>
          <ac:spMkLst>
            <pc:docMk/>
            <pc:sldMk cId="1340586737" sldId="271"/>
            <ac:spMk id="2" creationId="{31EE2016-A57F-1DB1-C671-99E6C62FF6C1}"/>
          </ac:spMkLst>
        </pc:spChg>
        <pc:spChg chg="del mod">
          <ac:chgData name="Rai, Sandeep" userId="82b3d841-96c4-402f-9b71-284f3562f34b" providerId="ADAL" clId="{B34DA159-FFD1-484F-A783-A46A8C75C00B}" dt="2023-09-09T03:59:54.790" v="176" actId="26606"/>
          <ac:spMkLst>
            <pc:docMk/>
            <pc:sldMk cId="1340586737" sldId="271"/>
            <ac:spMk id="3" creationId="{A2F3AA74-F238-815E-666A-0DBEE73D00DE}"/>
          </ac:spMkLst>
        </pc:spChg>
        <pc:spChg chg="add">
          <ac:chgData name="Rai, Sandeep" userId="82b3d841-96c4-402f-9b71-284f3562f34b" providerId="ADAL" clId="{B34DA159-FFD1-484F-A783-A46A8C75C00B}" dt="2023-09-09T04:00:40.219" v="179" actId="22"/>
          <ac:spMkLst>
            <pc:docMk/>
            <pc:sldMk cId="1340586737" sldId="271"/>
            <ac:spMk id="6" creationId="{A310C226-6D8B-4DAE-9EDC-63D98D51492E}"/>
          </ac:spMkLst>
        </pc:spChg>
        <pc:spChg chg="add del">
          <ac:chgData name="Rai, Sandeep" userId="82b3d841-96c4-402f-9b71-284f3562f34b" providerId="ADAL" clId="{B34DA159-FFD1-484F-A783-A46A8C75C00B}" dt="2023-09-09T04:00:30.329" v="178" actId="26606"/>
          <ac:spMkLst>
            <pc:docMk/>
            <pc:sldMk cId="1340586737" sldId="271"/>
            <ac:spMk id="9" creationId="{6C4028FD-8BAA-4A19-BFDE-594D991B7552}"/>
          </ac:spMkLst>
        </pc:spChg>
        <pc:spChg chg="add">
          <ac:chgData name="Rai, Sandeep" userId="82b3d841-96c4-402f-9b71-284f3562f34b" providerId="ADAL" clId="{B34DA159-FFD1-484F-A783-A46A8C75C00B}" dt="2023-09-09T04:00:30.329" v="178" actId="26606"/>
          <ac:spMkLst>
            <pc:docMk/>
            <pc:sldMk cId="1340586737" sldId="271"/>
            <ac:spMk id="14" creationId="{955A2079-FA98-4876-80F0-72364A7D2EA4}"/>
          </ac:spMkLst>
        </pc:spChg>
        <pc:graphicFrameChg chg="add mod modGraphic">
          <ac:chgData name="Rai, Sandeep" userId="82b3d841-96c4-402f-9b71-284f3562f34b" providerId="ADAL" clId="{B34DA159-FFD1-484F-A783-A46A8C75C00B}" dt="2023-09-09T04:00:30.329" v="178" actId="26606"/>
          <ac:graphicFrameMkLst>
            <pc:docMk/>
            <pc:sldMk cId="1340586737" sldId="271"/>
            <ac:graphicFrameMk id="5" creationId="{93A88E93-865A-BFC6-A60A-B6EAA964FD4A}"/>
          </ac:graphicFrameMkLst>
        </pc:graphicFrameChg>
      </pc:sldChg>
      <pc:sldChg chg="addSp delSp modSp new mod setBg">
        <pc:chgData name="Rai, Sandeep" userId="82b3d841-96c4-402f-9b71-284f3562f34b" providerId="ADAL" clId="{B34DA159-FFD1-484F-A783-A46A8C75C00B}" dt="2023-09-09T04:02:24.822" v="191" actId="22"/>
        <pc:sldMkLst>
          <pc:docMk/>
          <pc:sldMk cId="3978302272" sldId="272"/>
        </pc:sldMkLst>
        <pc:spChg chg="mod">
          <ac:chgData name="Rai, Sandeep" userId="82b3d841-96c4-402f-9b71-284f3562f34b" providerId="ADAL" clId="{B34DA159-FFD1-484F-A783-A46A8C75C00B}" dt="2023-09-09T04:01:58.450" v="189" actId="26606"/>
          <ac:spMkLst>
            <pc:docMk/>
            <pc:sldMk cId="3978302272" sldId="272"/>
            <ac:spMk id="2" creationId="{6EBC4E14-A09E-1731-38E7-4309516FD8EF}"/>
          </ac:spMkLst>
        </pc:spChg>
        <pc:spChg chg="del mod">
          <ac:chgData name="Rai, Sandeep" userId="82b3d841-96c4-402f-9b71-284f3562f34b" providerId="ADAL" clId="{B34DA159-FFD1-484F-A783-A46A8C75C00B}" dt="2023-09-09T04:01:58.450" v="189" actId="26606"/>
          <ac:spMkLst>
            <pc:docMk/>
            <pc:sldMk cId="3978302272" sldId="272"/>
            <ac:spMk id="3" creationId="{63AA2611-6E26-2A32-BE9C-20FD308346E9}"/>
          </ac:spMkLst>
        </pc:spChg>
        <pc:spChg chg="add del">
          <ac:chgData name="Rai, Sandeep" userId="82b3d841-96c4-402f-9b71-284f3562f34b" providerId="ADAL" clId="{B34DA159-FFD1-484F-A783-A46A8C75C00B}" dt="2023-09-09T04:02:24.822" v="191" actId="22"/>
          <ac:spMkLst>
            <pc:docMk/>
            <pc:sldMk cId="3978302272" sldId="272"/>
            <ac:spMk id="6" creationId="{725F867F-5ECD-9690-DCD1-5DCD479238DD}"/>
          </ac:spMkLst>
        </pc:spChg>
        <pc:spChg chg="add">
          <ac:chgData name="Rai, Sandeep" userId="82b3d841-96c4-402f-9b71-284f3562f34b" providerId="ADAL" clId="{B34DA159-FFD1-484F-A783-A46A8C75C00B}" dt="2023-09-09T04:01:58.450" v="189" actId="26606"/>
          <ac:spMkLst>
            <pc:docMk/>
            <pc:sldMk cId="3978302272" sldId="272"/>
            <ac:spMk id="9" creationId="{955A2079-FA98-4876-80F0-72364A7D2EA4}"/>
          </ac:spMkLst>
        </pc:spChg>
        <pc:graphicFrameChg chg="add">
          <ac:chgData name="Rai, Sandeep" userId="82b3d841-96c4-402f-9b71-284f3562f34b" providerId="ADAL" clId="{B34DA159-FFD1-484F-A783-A46A8C75C00B}" dt="2023-09-09T04:01:58.450" v="189" actId="26606"/>
          <ac:graphicFrameMkLst>
            <pc:docMk/>
            <pc:sldMk cId="3978302272" sldId="272"/>
            <ac:graphicFrameMk id="5" creationId="{9B887483-EB22-F7A7-FFEA-632EB3E1D203}"/>
          </ac:graphicFrameMkLst>
        </pc:graphicFrameChg>
      </pc:sldChg>
      <pc:sldChg chg="modSp new mod">
        <pc:chgData name="Rai, Sandeep" userId="82b3d841-96c4-402f-9b71-284f3562f34b" providerId="ADAL" clId="{B34DA159-FFD1-484F-A783-A46A8C75C00B}" dt="2023-09-09T04:02:50.107" v="212" actId="20577"/>
        <pc:sldMkLst>
          <pc:docMk/>
          <pc:sldMk cId="2025117007" sldId="273"/>
        </pc:sldMkLst>
        <pc:spChg chg="mod">
          <ac:chgData name="Rai, Sandeep" userId="82b3d841-96c4-402f-9b71-284f3562f34b" providerId="ADAL" clId="{B34DA159-FFD1-484F-A783-A46A8C75C00B}" dt="2023-09-09T04:02:46.503" v="205" actId="20577"/>
          <ac:spMkLst>
            <pc:docMk/>
            <pc:sldMk cId="2025117007" sldId="273"/>
            <ac:spMk id="2" creationId="{113FB051-3713-B5D4-6281-CA942AC5E805}"/>
          </ac:spMkLst>
        </pc:spChg>
        <pc:spChg chg="mod">
          <ac:chgData name="Rai, Sandeep" userId="82b3d841-96c4-402f-9b71-284f3562f34b" providerId="ADAL" clId="{B34DA159-FFD1-484F-A783-A46A8C75C00B}" dt="2023-09-09T04:02:50.107" v="212" actId="20577"/>
          <ac:spMkLst>
            <pc:docMk/>
            <pc:sldMk cId="2025117007" sldId="273"/>
            <ac:spMk id="3" creationId="{AECE64B7-BA7E-7859-DA68-C1CED5782E78}"/>
          </ac:spMkLst>
        </pc:spChg>
      </pc:sldChg>
      <pc:sldChg chg="modSp new mod ord">
        <pc:chgData name="Rai, Sandeep" userId="82b3d841-96c4-402f-9b71-284f3562f34b" providerId="ADAL" clId="{B34DA159-FFD1-484F-A783-A46A8C75C00B}" dt="2023-09-09T04:05:18.638" v="250"/>
        <pc:sldMkLst>
          <pc:docMk/>
          <pc:sldMk cId="2916729984" sldId="274"/>
        </pc:sldMkLst>
        <pc:spChg chg="mod">
          <ac:chgData name="Rai, Sandeep" userId="82b3d841-96c4-402f-9b71-284f3562f34b" providerId="ADAL" clId="{B34DA159-FFD1-484F-A783-A46A8C75C00B}" dt="2023-09-09T04:04:13.152" v="244" actId="20577"/>
          <ac:spMkLst>
            <pc:docMk/>
            <pc:sldMk cId="2916729984" sldId="274"/>
            <ac:spMk id="2" creationId="{3DFDC840-C4D5-5294-BF1E-1B6FAF10297D}"/>
          </ac:spMkLst>
        </pc:spChg>
        <pc:spChg chg="mod">
          <ac:chgData name="Rai, Sandeep" userId="82b3d841-96c4-402f-9b71-284f3562f34b" providerId="ADAL" clId="{B34DA159-FFD1-484F-A783-A46A8C75C00B}" dt="2023-09-09T04:05:02.457" v="246" actId="20577"/>
          <ac:spMkLst>
            <pc:docMk/>
            <pc:sldMk cId="2916729984" sldId="274"/>
            <ac:spMk id="3" creationId="{FFCC9E77-2FA6-436E-27D1-2099CA14569E}"/>
          </ac:spMkLst>
        </pc:spChg>
      </pc:sldChg>
      <pc:sldChg chg="addSp delSp modSp new mod ord setBg">
        <pc:chgData name="Rai, Sandeep" userId="82b3d841-96c4-402f-9b71-284f3562f34b" providerId="ADAL" clId="{B34DA159-FFD1-484F-A783-A46A8C75C00B}" dt="2023-09-09T07:35:13.716" v="294" actId="26606"/>
        <pc:sldMkLst>
          <pc:docMk/>
          <pc:sldMk cId="97523791" sldId="275"/>
        </pc:sldMkLst>
        <pc:spChg chg="mod">
          <ac:chgData name="Rai, Sandeep" userId="82b3d841-96c4-402f-9b71-284f3562f34b" providerId="ADAL" clId="{B34DA159-FFD1-484F-A783-A46A8C75C00B}" dt="2023-09-09T07:35:13.716" v="294" actId="26606"/>
          <ac:spMkLst>
            <pc:docMk/>
            <pc:sldMk cId="97523791" sldId="275"/>
            <ac:spMk id="2" creationId="{5A8B360D-45F6-BD2A-1E99-CECF35132084}"/>
          </ac:spMkLst>
        </pc:spChg>
        <pc:spChg chg="del mod">
          <ac:chgData name="Rai, Sandeep" userId="82b3d841-96c4-402f-9b71-284f3562f34b" providerId="ADAL" clId="{B34DA159-FFD1-484F-A783-A46A8C75C00B}" dt="2023-09-09T07:35:13.716" v="294" actId="26606"/>
          <ac:spMkLst>
            <pc:docMk/>
            <pc:sldMk cId="97523791" sldId="275"/>
            <ac:spMk id="3" creationId="{3CCB206B-3734-344D-DAC2-0D87F9F14B10}"/>
          </ac:spMkLst>
        </pc:spChg>
        <pc:spChg chg="add">
          <ac:chgData name="Rai, Sandeep" userId="82b3d841-96c4-402f-9b71-284f3562f34b" providerId="ADAL" clId="{B34DA159-FFD1-484F-A783-A46A8C75C00B}" dt="2023-09-09T07:35:13.716" v="294" actId="26606"/>
          <ac:spMkLst>
            <pc:docMk/>
            <pc:sldMk cId="97523791" sldId="275"/>
            <ac:spMk id="9" creationId="{955A2079-FA98-4876-80F0-72364A7D2EA4}"/>
          </ac:spMkLst>
        </pc:spChg>
        <pc:graphicFrameChg chg="add">
          <ac:chgData name="Rai, Sandeep" userId="82b3d841-96c4-402f-9b71-284f3562f34b" providerId="ADAL" clId="{B34DA159-FFD1-484F-A783-A46A8C75C00B}" dt="2023-09-09T07:35:13.716" v="294" actId="26606"/>
          <ac:graphicFrameMkLst>
            <pc:docMk/>
            <pc:sldMk cId="97523791" sldId="275"/>
            <ac:graphicFrameMk id="5" creationId="{E8DDC5CD-0218-BDC9-5650-B22B9664337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23632-3D9E-440B-8930-CD98F120B5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240CD1-59C8-43CA-A191-43C20B508164}">
      <dgm:prSet/>
      <dgm:spPr/>
      <dgm:t>
        <a:bodyPr/>
        <a:lstStyle/>
        <a:p>
          <a:r>
            <a:rPr lang="en-US" b="0" i="0"/>
            <a:t>Visual image-based search is crucial in e-commerce for several reasons</a:t>
          </a:r>
          <a:endParaRPr lang="en-US"/>
        </a:p>
      </dgm:t>
    </dgm:pt>
    <dgm:pt modelId="{E674735D-3B5A-4412-B587-8C50BE169BA8}" type="parTrans" cxnId="{7330FF63-C165-4B54-82CC-565D13A6CE8B}">
      <dgm:prSet/>
      <dgm:spPr/>
      <dgm:t>
        <a:bodyPr/>
        <a:lstStyle/>
        <a:p>
          <a:endParaRPr lang="en-US"/>
        </a:p>
      </dgm:t>
    </dgm:pt>
    <dgm:pt modelId="{DB36F09E-7DD2-42E3-8B34-D6E9D172D8BD}" type="sibTrans" cxnId="{7330FF63-C165-4B54-82CC-565D13A6CE8B}">
      <dgm:prSet/>
      <dgm:spPr/>
      <dgm:t>
        <a:bodyPr/>
        <a:lstStyle/>
        <a:p>
          <a:endParaRPr lang="en-US"/>
        </a:p>
      </dgm:t>
    </dgm:pt>
    <dgm:pt modelId="{C536DADA-000F-4682-8246-BF97E14F6DAC}">
      <dgm:prSet/>
      <dgm:spPr/>
      <dgm:t>
        <a:bodyPr/>
        <a:lstStyle/>
        <a:p>
          <a:r>
            <a:rPr lang="en-US" b="0" i="0"/>
            <a:t>Personalization: Visual search data can be used to enhance personalization efforts. </a:t>
          </a:r>
          <a:endParaRPr lang="en-US"/>
        </a:p>
      </dgm:t>
    </dgm:pt>
    <dgm:pt modelId="{16A2ACBF-0C18-4F8F-8099-E19A9641D812}" type="parTrans" cxnId="{B6E7C055-64DF-4474-A2E9-ECB7B70F36FC}">
      <dgm:prSet/>
      <dgm:spPr/>
      <dgm:t>
        <a:bodyPr/>
        <a:lstStyle/>
        <a:p>
          <a:endParaRPr lang="en-US"/>
        </a:p>
      </dgm:t>
    </dgm:pt>
    <dgm:pt modelId="{DA889FE9-11EE-465C-8A98-94C9CD7A9152}" type="sibTrans" cxnId="{B6E7C055-64DF-4474-A2E9-ECB7B70F36FC}">
      <dgm:prSet/>
      <dgm:spPr/>
      <dgm:t>
        <a:bodyPr/>
        <a:lstStyle/>
        <a:p>
          <a:endParaRPr lang="en-US"/>
        </a:p>
      </dgm:t>
    </dgm:pt>
    <dgm:pt modelId="{65414BA6-1352-4816-A088-C91C64D80805}">
      <dgm:prSet/>
      <dgm:spPr/>
      <dgm:t>
        <a:bodyPr/>
        <a:lstStyle/>
        <a:p>
          <a:r>
            <a:rPr lang="en-US" b="0" i="0"/>
            <a:t>Faster Decision-Making: Shoppers often have a clear picture of what they want but struggle to articulate it in words. </a:t>
          </a:r>
          <a:endParaRPr lang="en-US"/>
        </a:p>
      </dgm:t>
    </dgm:pt>
    <dgm:pt modelId="{3F432BA9-26A4-47D2-805C-F186C8750208}" type="parTrans" cxnId="{2E1A0C90-4A2B-4C75-A543-876907A79075}">
      <dgm:prSet/>
      <dgm:spPr/>
      <dgm:t>
        <a:bodyPr/>
        <a:lstStyle/>
        <a:p>
          <a:endParaRPr lang="en-US"/>
        </a:p>
      </dgm:t>
    </dgm:pt>
    <dgm:pt modelId="{AEA35E84-DF31-4DCB-97A2-9B730642AB42}" type="sibTrans" cxnId="{2E1A0C90-4A2B-4C75-A543-876907A79075}">
      <dgm:prSet/>
      <dgm:spPr/>
      <dgm:t>
        <a:bodyPr/>
        <a:lstStyle/>
        <a:p>
          <a:endParaRPr lang="en-US"/>
        </a:p>
      </dgm:t>
    </dgm:pt>
    <dgm:pt modelId="{0528ECEE-6968-4204-8D86-061C7E76AB81}" type="pres">
      <dgm:prSet presAssocID="{CBF23632-3D9E-440B-8930-CD98F120B589}" presName="root" presStyleCnt="0">
        <dgm:presLayoutVars>
          <dgm:dir/>
          <dgm:resizeHandles val="exact"/>
        </dgm:presLayoutVars>
      </dgm:prSet>
      <dgm:spPr/>
    </dgm:pt>
    <dgm:pt modelId="{7A712A26-2690-4ECB-B532-DE43095820E2}" type="pres">
      <dgm:prSet presAssocID="{B6240CD1-59C8-43CA-A191-43C20B508164}" presName="compNode" presStyleCnt="0"/>
      <dgm:spPr/>
    </dgm:pt>
    <dgm:pt modelId="{FDBADE2A-B0ED-42C2-9F0F-E87D7B34D2F1}" type="pres">
      <dgm:prSet presAssocID="{B6240CD1-59C8-43CA-A191-43C20B508164}" presName="bgRect" presStyleLbl="bgShp" presStyleIdx="0" presStyleCnt="3"/>
      <dgm:spPr/>
    </dgm:pt>
    <dgm:pt modelId="{795B0665-D24F-40B5-851F-547CA13E6C29}" type="pres">
      <dgm:prSet presAssocID="{B6240CD1-59C8-43CA-A191-43C20B508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99CF208-E01C-4BDE-B9A9-22E58F1F67E1}" type="pres">
      <dgm:prSet presAssocID="{B6240CD1-59C8-43CA-A191-43C20B508164}" presName="spaceRect" presStyleCnt="0"/>
      <dgm:spPr/>
    </dgm:pt>
    <dgm:pt modelId="{CC0B4D49-8138-42AA-8740-D319D2F2DBD5}" type="pres">
      <dgm:prSet presAssocID="{B6240CD1-59C8-43CA-A191-43C20B508164}" presName="parTx" presStyleLbl="revTx" presStyleIdx="0" presStyleCnt="3">
        <dgm:presLayoutVars>
          <dgm:chMax val="0"/>
          <dgm:chPref val="0"/>
        </dgm:presLayoutVars>
      </dgm:prSet>
      <dgm:spPr/>
    </dgm:pt>
    <dgm:pt modelId="{19A8F11E-0A23-41C9-9D49-EFCCB380B0BC}" type="pres">
      <dgm:prSet presAssocID="{DB36F09E-7DD2-42E3-8B34-D6E9D172D8BD}" presName="sibTrans" presStyleCnt="0"/>
      <dgm:spPr/>
    </dgm:pt>
    <dgm:pt modelId="{D7822E98-235B-46CF-9ACC-993A449B9315}" type="pres">
      <dgm:prSet presAssocID="{C536DADA-000F-4682-8246-BF97E14F6DAC}" presName="compNode" presStyleCnt="0"/>
      <dgm:spPr/>
    </dgm:pt>
    <dgm:pt modelId="{F676BBA3-2474-4FF8-97D4-517D8FF530D0}" type="pres">
      <dgm:prSet presAssocID="{C536DADA-000F-4682-8246-BF97E14F6DAC}" presName="bgRect" presStyleLbl="bgShp" presStyleIdx="1" presStyleCnt="3"/>
      <dgm:spPr/>
    </dgm:pt>
    <dgm:pt modelId="{F2814E6C-BD75-4FE8-B4BB-00779F2DA7B9}" type="pres">
      <dgm:prSet presAssocID="{C536DADA-000F-4682-8246-BF97E14F6D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8FB5D96-9EDE-42C9-B60E-22D0BDBCA44E}" type="pres">
      <dgm:prSet presAssocID="{C536DADA-000F-4682-8246-BF97E14F6DAC}" presName="spaceRect" presStyleCnt="0"/>
      <dgm:spPr/>
    </dgm:pt>
    <dgm:pt modelId="{BBBB3DBD-5679-4164-AD10-6CAC77B8B376}" type="pres">
      <dgm:prSet presAssocID="{C536DADA-000F-4682-8246-BF97E14F6DAC}" presName="parTx" presStyleLbl="revTx" presStyleIdx="1" presStyleCnt="3">
        <dgm:presLayoutVars>
          <dgm:chMax val="0"/>
          <dgm:chPref val="0"/>
        </dgm:presLayoutVars>
      </dgm:prSet>
      <dgm:spPr/>
    </dgm:pt>
    <dgm:pt modelId="{40A2A80D-79FF-4140-A7E7-79D8AB99DAAD}" type="pres">
      <dgm:prSet presAssocID="{DA889FE9-11EE-465C-8A98-94C9CD7A9152}" presName="sibTrans" presStyleCnt="0"/>
      <dgm:spPr/>
    </dgm:pt>
    <dgm:pt modelId="{E7A13A39-C0C4-4A38-B2D6-CFD862444854}" type="pres">
      <dgm:prSet presAssocID="{65414BA6-1352-4816-A088-C91C64D80805}" presName="compNode" presStyleCnt="0"/>
      <dgm:spPr/>
    </dgm:pt>
    <dgm:pt modelId="{37BB6764-3F89-4A38-B764-06ED54B5188E}" type="pres">
      <dgm:prSet presAssocID="{65414BA6-1352-4816-A088-C91C64D80805}" presName="bgRect" presStyleLbl="bgShp" presStyleIdx="2" presStyleCnt="3"/>
      <dgm:spPr/>
    </dgm:pt>
    <dgm:pt modelId="{4C249E04-8D37-4738-ABAF-B6845A1911F3}" type="pres">
      <dgm:prSet presAssocID="{65414BA6-1352-4816-A088-C91C64D808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E19051E-2119-4472-8C03-586516847EBF}" type="pres">
      <dgm:prSet presAssocID="{65414BA6-1352-4816-A088-C91C64D80805}" presName="spaceRect" presStyleCnt="0"/>
      <dgm:spPr/>
    </dgm:pt>
    <dgm:pt modelId="{12969F8A-4F9C-44C8-908C-02F09A1249C0}" type="pres">
      <dgm:prSet presAssocID="{65414BA6-1352-4816-A088-C91C64D808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128B63-201A-4912-9C65-790C7706BACE}" type="presOf" srcId="{65414BA6-1352-4816-A088-C91C64D80805}" destId="{12969F8A-4F9C-44C8-908C-02F09A1249C0}" srcOrd="0" destOrd="0" presId="urn:microsoft.com/office/officeart/2018/2/layout/IconVerticalSolidList"/>
    <dgm:cxn modelId="{7330FF63-C165-4B54-82CC-565D13A6CE8B}" srcId="{CBF23632-3D9E-440B-8930-CD98F120B589}" destId="{B6240CD1-59C8-43CA-A191-43C20B508164}" srcOrd="0" destOrd="0" parTransId="{E674735D-3B5A-4412-B587-8C50BE169BA8}" sibTransId="{DB36F09E-7DD2-42E3-8B34-D6E9D172D8BD}"/>
    <dgm:cxn modelId="{E717464B-D22E-494A-9596-D7629CB26527}" type="presOf" srcId="{C536DADA-000F-4682-8246-BF97E14F6DAC}" destId="{BBBB3DBD-5679-4164-AD10-6CAC77B8B376}" srcOrd="0" destOrd="0" presId="urn:microsoft.com/office/officeart/2018/2/layout/IconVerticalSolidList"/>
    <dgm:cxn modelId="{B6E7C055-64DF-4474-A2E9-ECB7B70F36FC}" srcId="{CBF23632-3D9E-440B-8930-CD98F120B589}" destId="{C536DADA-000F-4682-8246-BF97E14F6DAC}" srcOrd="1" destOrd="0" parTransId="{16A2ACBF-0C18-4F8F-8099-E19A9641D812}" sibTransId="{DA889FE9-11EE-465C-8A98-94C9CD7A9152}"/>
    <dgm:cxn modelId="{4243B78E-80E4-46EA-9417-8052EAD4119B}" type="presOf" srcId="{CBF23632-3D9E-440B-8930-CD98F120B589}" destId="{0528ECEE-6968-4204-8D86-061C7E76AB81}" srcOrd="0" destOrd="0" presId="urn:microsoft.com/office/officeart/2018/2/layout/IconVerticalSolidList"/>
    <dgm:cxn modelId="{2E1A0C90-4A2B-4C75-A543-876907A79075}" srcId="{CBF23632-3D9E-440B-8930-CD98F120B589}" destId="{65414BA6-1352-4816-A088-C91C64D80805}" srcOrd="2" destOrd="0" parTransId="{3F432BA9-26A4-47D2-805C-F186C8750208}" sibTransId="{AEA35E84-DF31-4DCB-97A2-9B730642AB42}"/>
    <dgm:cxn modelId="{19CDF09D-22F2-47D5-83E4-3A306FAA18F8}" type="presOf" srcId="{B6240CD1-59C8-43CA-A191-43C20B508164}" destId="{CC0B4D49-8138-42AA-8740-D319D2F2DBD5}" srcOrd="0" destOrd="0" presId="urn:microsoft.com/office/officeart/2018/2/layout/IconVerticalSolidList"/>
    <dgm:cxn modelId="{D0B77E6B-EF33-4C23-87EE-6446F648820C}" type="presParOf" srcId="{0528ECEE-6968-4204-8D86-061C7E76AB81}" destId="{7A712A26-2690-4ECB-B532-DE43095820E2}" srcOrd="0" destOrd="0" presId="urn:microsoft.com/office/officeart/2018/2/layout/IconVerticalSolidList"/>
    <dgm:cxn modelId="{4EED471D-41AB-4CC4-98EF-A208169B34D1}" type="presParOf" srcId="{7A712A26-2690-4ECB-B532-DE43095820E2}" destId="{FDBADE2A-B0ED-42C2-9F0F-E87D7B34D2F1}" srcOrd="0" destOrd="0" presId="urn:microsoft.com/office/officeart/2018/2/layout/IconVerticalSolidList"/>
    <dgm:cxn modelId="{296E5E52-1EF5-4854-8C15-F8D75088128A}" type="presParOf" srcId="{7A712A26-2690-4ECB-B532-DE43095820E2}" destId="{795B0665-D24F-40B5-851F-547CA13E6C29}" srcOrd="1" destOrd="0" presId="urn:microsoft.com/office/officeart/2018/2/layout/IconVerticalSolidList"/>
    <dgm:cxn modelId="{66A7D1CF-60C0-4E85-B0D4-45D00DF93A5D}" type="presParOf" srcId="{7A712A26-2690-4ECB-B532-DE43095820E2}" destId="{499CF208-E01C-4BDE-B9A9-22E58F1F67E1}" srcOrd="2" destOrd="0" presId="urn:microsoft.com/office/officeart/2018/2/layout/IconVerticalSolidList"/>
    <dgm:cxn modelId="{E1A29DBB-F487-427D-9CA1-4A199EC8F024}" type="presParOf" srcId="{7A712A26-2690-4ECB-B532-DE43095820E2}" destId="{CC0B4D49-8138-42AA-8740-D319D2F2DBD5}" srcOrd="3" destOrd="0" presId="urn:microsoft.com/office/officeart/2018/2/layout/IconVerticalSolidList"/>
    <dgm:cxn modelId="{E9E5A8A7-AB7E-4838-9A16-B865EA8E13BD}" type="presParOf" srcId="{0528ECEE-6968-4204-8D86-061C7E76AB81}" destId="{19A8F11E-0A23-41C9-9D49-EFCCB380B0BC}" srcOrd="1" destOrd="0" presId="urn:microsoft.com/office/officeart/2018/2/layout/IconVerticalSolidList"/>
    <dgm:cxn modelId="{5A4E0AFF-C2F5-475C-9E30-D48129FCC2E2}" type="presParOf" srcId="{0528ECEE-6968-4204-8D86-061C7E76AB81}" destId="{D7822E98-235B-46CF-9ACC-993A449B9315}" srcOrd="2" destOrd="0" presId="urn:microsoft.com/office/officeart/2018/2/layout/IconVerticalSolidList"/>
    <dgm:cxn modelId="{94B755E1-EDF6-4A1F-A668-D7339D7A6D9E}" type="presParOf" srcId="{D7822E98-235B-46CF-9ACC-993A449B9315}" destId="{F676BBA3-2474-4FF8-97D4-517D8FF530D0}" srcOrd="0" destOrd="0" presId="urn:microsoft.com/office/officeart/2018/2/layout/IconVerticalSolidList"/>
    <dgm:cxn modelId="{32705664-F614-43EB-B16F-406B4AD745A0}" type="presParOf" srcId="{D7822E98-235B-46CF-9ACC-993A449B9315}" destId="{F2814E6C-BD75-4FE8-B4BB-00779F2DA7B9}" srcOrd="1" destOrd="0" presId="urn:microsoft.com/office/officeart/2018/2/layout/IconVerticalSolidList"/>
    <dgm:cxn modelId="{A77F62A0-ED79-4920-BDC1-43607F7CEAEE}" type="presParOf" srcId="{D7822E98-235B-46CF-9ACC-993A449B9315}" destId="{98FB5D96-9EDE-42C9-B60E-22D0BDBCA44E}" srcOrd="2" destOrd="0" presId="urn:microsoft.com/office/officeart/2018/2/layout/IconVerticalSolidList"/>
    <dgm:cxn modelId="{A9272E8A-8EB3-45AA-A45E-027FF7D59EB8}" type="presParOf" srcId="{D7822E98-235B-46CF-9ACC-993A449B9315}" destId="{BBBB3DBD-5679-4164-AD10-6CAC77B8B376}" srcOrd="3" destOrd="0" presId="urn:microsoft.com/office/officeart/2018/2/layout/IconVerticalSolidList"/>
    <dgm:cxn modelId="{DFDF2AE6-6073-45BC-9461-6BB41AA308AB}" type="presParOf" srcId="{0528ECEE-6968-4204-8D86-061C7E76AB81}" destId="{40A2A80D-79FF-4140-A7E7-79D8AB99DAAD}" srcOrd="3" destOrd="0" presId="urn:microsoft.com/office/officeart/2018/2/layout/IconVerticalSolidList"/>
    <dgm:cxn modelId="{0DC03408-8ADE-474C-A13F-00A4C494FE21}" type="presParOf" srcId="{0528ECEE-6968-4204-8D86-061C7E76AB81}" destId="{E7A13A39-C0C4-4A38-B2D6-CFD862444854}" srcOrd="4" destOrd="0" presId="urn:microsoft.com/office/officeart/2018/2/layout/IconVerticalSolidList"/>
    <dgm:cxn modelId="{748A2AAE-D0F3-479C-952E-A27EB1FB9950}" type="presParOf" srcId="{E7A13A39-C0C4-4A38-B2D6-CFD862444854}" destId="{37BB6764-3F89-4A38-B764-06ED54B5188E}" srcOrd="0" destOrd="0" presId="urn:microsoft.com/office/officeart/2018/2/layout/IconVerticalSolidList"/>
    <dgm:cxn modelId="{85E3C013-6B02-4C0D-9143-EED93994BA90}" type="presParOf" srcId="{E7A13A39-C0C4-4A38-B2D6-CFD862444854}" destId="{4C249E04-8D37-4738-ABAF-B6845A1911F3}" srcOrd="1" destOrd="0" presId="urn:microsoft.com/office/officeart/2018/2/layout/IconVerticalSolidList"/>
    <dgm:cxn modelId="{DD42FB00-F75E-4037-9299-E3384C4C1FE4}" type="presParOf" srcId="{E7A13A39-C0C4-4A38-B2D6-CFD862444854}" destId="{7E19051E-2119-4472-8C03-586516847EBF}" srcOrd="2" destOrd="0" presId="urn:microsoft.com/office/officeart/2018/2/layout/IconVerticalSolidList"/>
    <dgm:cxn modelId="{B32114CF-6AC7-43C8-B65F-34DB22BA243B}" type="presParOf" srcId="{E7A13A39-C0C4-4A38-B2D6-CFD862444854}" destId="{12969F8A-4F9C-44C8-908C-02F09A1249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976180-133A-47AB-9BDF-2D18FFE023F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D165B5-AD90-4680-8F57-4A80295B47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Incorporating recommendations generated by Neural Collaborative Filtering (NCF) as an option for Language Model (LLM) or to generate similar product recommendations.</a:t>
          </a:r>
          <a:endParaRPr lang="en-US"/>
        </a:p>
      </dgm:t>
    </dgm:pt>
    <dgm:pt modelId="{8A0822F9-6CB1-4CAD-8597-88FB2EA092BE}" type="parTrans" cxnId="{530AF308-5AF9-44FA-BDD0-1C976BD91623}">
      <dgm:prSet/>
      <dgm:spPr/>
      <dgm:t>
        <a:bodyPr/>
        <a:lstStyle/>
        <a:p>
          <a:endParaRPr lang="en-US"/>
        </a:p>
      </dgm:t>
    </dgm:pt>
    <dgm:pt modelId="{DD14535B-8FAB-46FB-A80E-983F0F8167D9}" type="sibTrans" cxnId="{530AF308-5AF9-44FA-BDD0-1C976BD91623}">
      <dgm:prSet/>
      <dgm:spPr/>
      <dgm:t>
        <a:bodyPr/>
        <a:lstStyle/>
        <a:p>
          <a:endParaRPr lang="en-US"/>
        </a:p>
      </dgm:t>
    </dgm:pt>
    <dgm:pt modelId="{324F7071-57F9-457F-995D-BAFD1BC22D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Prompt will be modified with </a:t>
          </a:r>
          <a:endParaRPr lang="en-US"/>
        </a:p>
      </dgm:t>
    </dgm:pt>
    <dgm:pt modelId="{8484F034-4D3E-4ED1-89A7-599E850207BE}" type="parTrans" cxnId="{77AC8F51-EE19-40EA-8894-976D0367DCDC}">
      <dgm:prSet/>
      <dgm:spPr/>
      <dgm:t>
        <a:bodyPr/>
        <a:lstStyle/>
        <a:p>
          <a:endParaRPr lang="en-US"/>
        </a:p>
      </dgm:t>
    </dgm:pt>
    <dgm:pt modelId="{AAEC332E-05B1-4FBB-8FC9-70060D899980}" type="sibTrans" cxnId="{77AC8F51-EE19-40EA-8894-976D0367DCDC}">
      <dgm:prSet/>
      <dgm:spPr/>
      <dgm:t>
        <a:bodyPr/>
        <a:lstStyle/>
        <a:p>
          <a:endParaRPr lang="en-US"/>
        </a:p>
      </dgm:t>
    </dgm:pt>
    <dgm:pt modelId="{A5A53792-FE5C-47E2-9DF1-E7E27FBE2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</a:t>
          </a:r>
          <a:r>
            <a:rPr lang="en-US" b="0" i="0"/>
            <a:t>he beatles</a:t>
          </a:r>
          <a:endParaRPr lang="en-US"/>
        </a:p>
      </dgm:t>
    </dgm:pt>
    <dgm:pt modelId="{0BFD3CB5-A8CC-4353-B5FA-33F23FC1AB3C}" type="parTrans" cxnId="{3504BF39-7ED8-4755-9E54-8C16B5F6D4B0}">
      <dgm:prSet/>
      <dgm:spPr/>
      <dgm:t>
        <a:bodyPr/>
        <a:lstStyle/>
        <a:p>
          <a:endParaRPr lang="en-US"/>
        </a:p>
      </dgm:t>
    </dgm:pt>
    <dgm:pt modelId="{319B0C46-9A55-440C-AFF2-CE485C2B1A8D}" type="sibTrans" cxnId="{3504BF39-7ED8-4755-9E54-8C16B5F6D4B0}">
      <dgm:prSet/>
      <dgm:spPr/>
      <dgm:t>
        <a:bodyPr/>
        <a:lstStyle/>
        <a:p>
          <a:endParaRPr lang="en-US"/>
        </a:p>
      </dgm:t>
    </dgm:pt>
    <dgm:pt modelId="{F59F4FEB-9F8B-483A-99FB-6FBB3950AC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prompt</a:t>
          </a:r>
          <a:r>
            <a:rPr lang="en-US" b="0" i="0"/>
            <a:t> += Generate recommendations from below choices</a:t>
          </a:r>
          <a:endParaRPr lang="en-US"/>
        </a:p>
      </dgm:t>
    </dgm:pt>
    <dgm:pt modelId="{7BB9FE08-7A5A-4A22-A387-AD1D948FA4BA}" type="parTrans" cxnId="{A503C9B7-C889-4989-904E-AC61F789AC76}">
      <dgm:prSet/>
      <dgm:spPr/>
      <dgm:t>
        <a:bodyPr/>
        <a:lstStyle/>
        <a:p>
          <a:endParaRPr lang="en-US"/>
        </a:p>
      </dgm:t>
    </dgm:pt>
    <dgm:pt modelId="{A3E55696-B609-4A40-A770-3EEBE4492091}" type="sibTrans" cxnId="{A503C9B7-C889-4989-904E-AC61F789AC76}">
      <dgm:prSet/>
      <dgm:spPr/>
      <dgm:t>
        <a:bodyPr/>
        <a:lstStyle/>
        <a:p>
          <a:endParaRPr lang="en-US"/>
        </a:p>
      </dgm:t>
    </dgm:pt>
    <dgm:pt modelId="{2B963618-8076-45D3-BC50-F33AB6E4C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beach boys.</a:t>
          </a:r>
          <a:endParaRPr lang="en-US"/>
        </a:p>
      </dgm:t>
    </dgm:pt>
    <dgm:pt modelId="{4E8E8690-3A33-4E54-AF01-ECFCAD617214}" type="parTrans" cxnId="{B420E7CD-E75D-4C3D-ADDB-F09007C3B7ED}">
      <dgm:prSet/>
      <dgm:spPr/>
      <dgm:t>
        <a:bodyPr/>
        <a:lstStyle/>
        <a:p>
          <a:endParaRPr lang="en-US"/>
        </a:p>
      </dgm:t>
    </dgm:pt>
    <dgm:pt modelId="{79E715BE-FAF1-439E-85B0-4F73E4798C72}" type="sibTrans" cxnId="{B420E7CD-E75D-4C3D-ADDB-F09007C3B7ED}">
      <dgm:prSet/>
      <dgm:spPr/>
      <dgm:t>
        <a:bodyPr/>
        <a:lstStyle/>
        <a:p>
          <a:endParaRPr lang="en-US"/>
        </a:p>
      </dgm:t>
    </dgm:pt>
    <dgm:pt modelId="{EF65BE83-2C93-402C-92AE-91A196583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rolling stones</a:t>
          </a:r>
          <a:endParaRPr lang="en-US"/>
        </a:p>
      </dgm:t>
    </dgm:pt>
    <dgm:pt modelId="{378057FB-56C4-4AE7-809E-E339CBB9830D}" type="parTrans" cxnId="{6995CDF5-2F61-404E-8659-1CE8F7A5848E}">
      <dgm:prSet/>
      <dgm:spPr/>
      <dgm:t>
        <a:bodyPr/>
        <a:lstStyle/>
        <a:p>
          <a:endParaRPr lang="en-US"/>
        </a:p>
      </dgm:t>
    </dgm:pt>
    <dgm:pt modelId="{CB3CF030-182B-49F9-8975-DE096D766ADF}" type="sibTrans" cxnId="{6995CDF5-2F61-404E-8659-1CE8F7A5848E}">
      <dgm:prSet/>
      <dgm:spPr/>
      <dgm:t>
        <a:bodyPr/>
        <a:lstStyle/>
        <a:p>
          <a:endParaRPr lang="en-US"/>
        </a:p>
      </dgm:t>
    </dgm:pt>
    <dgm:pt modelId="{0972071C-B3F0-4D46-AAA1-0E871E56F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john lennon</a:t>
          </a:r>
          <a:endParaRPr lang="en-US"/>
        </a:p>
      </dgm:t>
    </dgm:pt>
    <dgm:pt modelId="{DFA0FEA2-F73F-4A2E-9348-DC40A722A311}" type="parTrans" cxnId="{9A5F93FB-F467-4778-9618-4268C2A86434}">
      <dgm:prSet/>
      <dgm:spPr/>
      <dgm:t>
        <a:bodyPr/>
        <a:lstStyle/>
        <a:p>
          <a:endParaRPr lang="en-US"/>
        </a:p>
      </dgm:t>
    </dgm:pt>
    <dgm:pt modelId="{84D649AF-51BB-4E8B-869A-EB4BCB012F0C}" type="sibTrans" cxnId="{9A5F93FB-F467-4778-9618-4268C2A86434}">
      <dgm:prSet/>
      <dgm:spPr/>
      <dgm:t>
        <a:bodyPr/>
        <a:lstStyle/>
        <a:p>
          <a:endParaRPr lang="en-US"/>
        </a:p>
      </dgm:t>
    </dgm:pt>
    <dgm:pt modelId="{89482FD1-4D2A-49D2-A9CB-81C95CF790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bob </a:t>
          </a:r>
          <a:r>
            <a:rPr lang="en-US" b="0" i="0" dirty="0" err="1"/>
            <a:t>dylan</a:t>
          </a:r>
          <a:r>
            <a:rPr lang="en-US" b="0" i="0" dirty="0"/>
            <a:t> ................ or generate alike to given above.</a:t>
          </a:r>
          <a:endParaRPr lang="en-US" dirty="0"/>
        </a:p>
      </dgm:t>
    </dgm:pt>
    <dgm:pt modelId="{FA19B94E-122A-4153-9A67-274315109EDC}" type="parTrans" cxnId="{6F3F920F-9DBF-451F-8E91-E2B0B423F65C}">
      <dgm:prSet/>
      <dgm:spPr/>
      <dgm:t>
        <a:bodyPr/>
        <a:lstStyle/>
        <a:p>
          <a:endParaRPr lang="en-US"/>
        </a:p>
      </dgm:t>
    </dgm:pt>
    <dgm:pt modelId="{0F4F09EB-17DC-4948-8C00-EF9852C7CD02}" type="sibTrans" cxnId="{6F3F920F-9DBF-451F-8E91-E2B0B423F65C}">
      <dgm:prSet/>
      <dgm:spPr/>
      <dgm:t>
        <a:bodyPr/>
        <a:lstStyle/>
        <a:p>
          <a:endParaRPr lang="en-US"/>
        </a:p>
      </dgm:t>
    </dgm:pt>
    <dgm:pt modelId="{E7A08DCF-309E-464A-B6B4-EF8C51DCE225}" type="pres">
      <dgm:prSet presAssocID="{CD976180-133A-47AB-9BDF-2D18FFE023F2}" presName="root" presStyleCnt="0">
        <dgm:presLayoutVars>
          <dgm:dir/>
          <dgm:resizeHandles val="exact"/>
        </dgm:presLayoutVars>
      </dgm:prSet>
      <dgm:spPr/>
    </dgm:pt>
    <dgm:pt modelId="{D0912DBF-8393-47AD-8940-3C5D593C7442}" type="pres">
      <dgm:prSet presAssocID="{8AD165B5-AD90-4680-8F57-4A80295B476A}" presName="compNode" presStyleCnt="0"/>
      <dgm:spPr/>
    </dgm:pt>
    <dgm:pt modelId="{0899B531-851D-4ABE-B096-FD1CEAA07022}" type="pres">
      <dgm:prSet presAssocID="{8AD165B5-AD90-4680-8F57-4A80295B47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E1AD0D4-BDF5-4AEB-A629-431FBDC11199}" type="pres">
      <dgm:prSet presAssocID="{8AD165B5-AD90-4680-8F57-4A80295B476A}" presName="iconSpace" presStyleCnt="0"/>
      <dgm:spPr/>
    </dgm:pt>
    <dgm:pt modelId="{58DF4D47-C161-4AEF-8EBF-6D3AD1C75F62}" type="pres">
      <dgm:prSet presAssocID="{8AD165B5-AD90-4680-8F57-4A80295B476A}" presName="parTx" presStyleLbl="revTx" presStyleIdx="0" presStyleCnt="4">
        <dgm:presLayoutVars>
          <dgm:chMax val="0"/>
          <dgm:chPref val="0"/>
        </dgm:presLayoutVars>
      </dgm:prSet>
      <dgm:spPr/>
    </dgm:pt>
    <dgm:pt modelId="{83013892-95AB-4EEF-8BB4-B93C3B1173E5}" type="pres">
      <dgm:prSet presAssocID="{8AD165B5-AD90-4680-8F57-4A80295B476A}" presName="txSpace" presStyleCnt="0"/>
      <dgm:spPr/>
    </dgm:pt>
    <dgm:pt modelId="{FF347027-FCD7-478A-B4FF-87B811C67735}" type="pres">
      <dgm:prSet presAssocID="{8AD165B5-AD90-4680-8F57-4A80295B476A}" presName="desTx" presStyleLbl="revTx" presStyleIdx="1" presStyleCnt="4">
        <dgm:presLayoutVars/>
      </dgm:prSet>
      <dgm:spPr/>
    </dgm:pt>
    <dgm:pt modelId="{DED9DABA-8637-43F0-827F-D9E6F2AF3767}" type="pres">
      <dgm:prSet presAssocID="{DD14535B-8FAB-46FB-A80E-983F0F8167D9}" presName="sibTrans" presStyleCnt="0"/>
      <dgm:spPr/>
    </dgm:pt>
    <dgm:pt modelId="{15CA5794-C873-48C2-BDD8-3921D93E68A5}" type="pres">
      <dgm:prSet presAssocID="{324F7071-57F9-457F-995D-BAFD1BC22DE5}" presName="compNode" presStyleCnt="0"/>
      <dgm:spPr/>
    </dgm:pt>
    <dgm:pt modelId="{04CB3D99-A7F2-47E0-93E0-BB8E1BDC17DA}" type="pres">
      <dgm:prSet presAssocID="{324F7071-57F9-457F-995D-BAFD1BC22D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DA7AD49-D6B7-45F9-9F35-0ADBF9044F4D}" type="pres">
      <dgm:prSet presAssocID="{324F7071-57F9-457F-995D-BAFD1BC22DE5}" presName="iconSpace" presStyleCnt="0"/>
      <dgm:spPr/>
    </dgm:pt>
    <dgm:pt modelId="{2D4CC6B2-3AAC-468B-869E-2DC0556CAC26}" type="pres">
      <dgm:prSet presAssocID="{324F7071-57F9-457F-995D-BAFD1BC22DE5}" presName="parTx" presStyleLbl="revTx" presStyleIdx="2" presStyleCnt="4">
        <dgm:presLayoutVars>
          <dgm:chMax val="0"/>
          <dgm:chPref val="0"/>
        </dgm:presLayoutVars>
      </dgm:prSet>
      <dgm:spPr/>
    </dgm:pt>
    <dgm:pt modelId="{DD650BFB-9537-4524-9453-454EAB87593C}" type="pres">
      <dgm:prSet presAssocID="{324F7071-57F9-457F-995D-BAFD1BC22DE5}" presName="txSpace" presStyleCnt="0"/>
      <dgm:spPr/>
    </dgm:pt>
    <dgm:pt modelId="{772920C3-0F11-4554-86EE-5F7CAD34FEB3}" type="pres">
      <dgm:prSet presAssocID="{324F7071-57F9-457F-995D-BAFD1BC22DE5}" presName="desTx" presStyleLbl="revTx" presStyleIdx="3" presStyleCnt="4">
        <dgm:presLayoutVars/>
      </dgm:prSet>
      <dgm:spPr/>
    </dgm:pt>
  </dgm:ptLst>
  <dgm:cxnLst>
    <dgm:cxn modelId="{530AF308-5AF9-44FA-BDD0-1C976BD91623}" srcId="{CD976180-133A-47AB-9BDF-2D18FFE023F2}" destId="{8AD165B5-AD90-4680-8F57-4A80295B476A}" srcOrd="0" destOrd="0" parTransId="{8A0822F9-6CB1-4CAD-8597-88FB2EA092BE}" sibTransId="{DD14535B-8FAB-46FB-A80E-983F0F8167D9}"/>
    <dgm:cxn modelId="{6F3F920F-9DBF-451F-8E91-E2B0B423F65C}" srcId="{324F7071-57F9-457F-995D-BAFD1BC22DE5}" destId="{89482FD1-4D2A-49D2-A9CB-81C95CF79022}" srcOrd="5" destOrd="0" parTransId="{FA19B94E-122A-4153-9A67-274315109EDC}" sibTransId="{0F4F09EB-17DC-4948-8C00-EF9852C7CD02}"/>
    <dgm:cxn modelId="{CB3DEF2C-3BCE-464F-B60D-DB266A105376}" type="presOf" srcId="{324F7071-57F9-457F-995D-BAFD1BC22DE5}" destId="{2D4CC6B2-3AAC-468B-869E-2DC0556CAC26}" srcOrd="0" destOrd="0" presId="urn:microsoft.com/office/officeart/2018/2/layout/IconLabelDescriptionList"/>
    <dgm:cxn modelId="{3504BF39-7ED8-4755-9E54-8C16B5F6D4B0}" srcId="{324F7071-57F9-457F-995D-BAFD1BC22DE5}" destId="{A5A53792-FE5C-47E2-9DF1-E7E27FBE2B65}" srcOrd="0" destOrd="0" parTransId="{0BFD3CB5-A8CC-4353-B5FA-33F23FC1AB3C}" sibTransId="{319B0C46-9A55-440C-AFF2-CE485C2B1A8D}"/>
    <dgm:cxn modelId="{10860A3B-5EA9-4906-BD40-8025A9265536}" type="presOf" srcId="{EF65BE83-2C93-402C-92AE-91A196583DF1}" destId="{772920C3-0F11-4554-86EE-5F7CAD34FEB3}" srcOrd="0" destOrd="3" presId="urn:microsoft.com/office/officeart/2018/2/layout/IconLabelDescriptionList"/>
    <dgm:cxn modelId="{90692445-34FD-4510-B21C-7D9E25602898}" type="presOf" srcId="{CD976180-133A-47AB-9BDF-2D18FFE023F2}" destId="{E7A08DCF-309E-464A-B6B4-EF8C51DCE225}" srcOrd="0" destOrd="0" presId="urn:microsoft.com/office/officeart/2018/2/layout/IconLabelDescriptionList"/>
    <dgm:cxn modelId="{DBFE1968-4690-4130-B699-B045E0DD5931}" type="presOf" srcId="{2B963618-8076-45D3-BC50-F33AB6E4CC0F}" destId="{772920C3-0F11-4554-86EE-5F7CAD34FEB3}" srcOrd="0" destOrd="2" presId="urn:microsoft.com/office/officeart/2018/2/layout/IconLabelDescriptionList"/>
    <dgm:cxn modelId="{98078348-F605-41C1-98B1-91CD843FA503}" type="presOf" srcId="{8AD165B5-AD90-4680-8F57-4A80295B476A}" destId="{58DF4D47-C161-4AEF-8EBF-6D3AD1C75F62}" srcOrd="0" destOrd="0" presId="urn:microsoft.com/office/officeart/2018/2/layout/IconLabelDescriptionList"/>
    <dgm:cxn modelId="{77AC8F51-EE19-40EA-8894-976D0367DCDC}" srcId="{CD976180-133A-47AB-9BDF-2D18FFE023F2}" destId="{324F7071-57F9-457F-995D-BAFD1BC22DE5}" srcOrd="1" destOrd="0" parTransId="{8484F034-4D3E-4ED1-89A7-599E850207BE}" sibTransId="{AAEC332E-05B1-4FBB-8FC9-70060D899980}"/>
    <dgm:cxn modelId="{CD8E3096-EC1C-4D5B-B29D-0F52CEC8DF74}" type="presOf" srcId="{A5A53792-FE5C-47E2-9DF1-E7E27FBE2B65}" destId="{772920C3-0F11-4554-86EE-5F7CAD34FEB3}" srcOrd="0" destOrd="0" presId="urn:microsoft.com/office/officeart/2018/2/layout/IconLabelDescriptionList"/>
    <dgm:cxn modelId="{D3DF57A4-4F88-4DEE-9F5E-D85C4DA2F489}" type="presOf" srcId="{89482FD1-4D2A-49D2-A9CB-81C95CF79022}" destId="{772920C3-0F11-4554-86EE-5F7CAD34FEB3}" srcOrd="0" destOrd="5" presId="urn:microsoft.com/office/officeart/2018/2/layout/IconLabelDescriptionList"/>
    <dgm:cxn modelId="{A503C9B7-C889-4989-904E-AC61F789AC76}" srcId="{324F7071-57F9-457F-995D-BAFD1BC22DE5}" destId="{F59F4FEB-9F8B-483A-99FB-6FBB3950ACE8}" srcOrd="1" destOrd="0" parTransId="{7BB9FE08-7A5A-4A22-A387-AD1D948FA4BA}" sibTransId="{A3E55696-B609-4A40-A770-3EEBE4492091}"/>
    <dgm:cxn modelId="{B420E7CD-E75D-4C3D-ADDB-F09007C3B7ED}" srcId="{324F7071-57F9-457F-995D-BAFD1BC22DE5}" destId="{2B963618-8076-45D3-BC50-F33AB6E4CC0F}" srcOrd="2" destOrd="0" parTransId="{4E8E8690-3A33-4E54-AF01-ECFCAD617214}" sibTransId="{79E715BE-FAF1-439E-85B0-4F73E4798C72}"/>
    <dgm:cxn modelId="{DEE027E0-0499-4C27-869B-D6C672A55833}" type="presOf" srcId="{0972071C-B3F0-4D46-AAA1-0E871E56F689}" destId="{772920C3-0F11-4554-86EE-5F7CAD34FEB3}" srcOrd="0" destOrd="4" presId="urn:microsoft.com/office/officeart/2018/2/layout/IconLabelDescriptionList"/>
    <dgm:cxn modelId="{0F5B7BE3-7F75-46B6-B461-4D4E914B28FD}" type="presOf" srcId="{F59F4FEB-9F8B-483A-99FB-6FBB3950ACE8}" destId="{772920C3-0F11-4554-86EE-5F7CAD34FEB3}" srcOrd="0" destOrd="1" presId="urn:microsoft.com/office/officeart/2018/2/layout/IconLabelDescriptionList"/>
    <dgm:cxn modelId="{6995CDF5-2F61-404E-8659-1CE8F7A5848E}" srcId="{324F7071-57F9-457F-995D-BAFD1BC22DE5}" destId="{EF65BE83-2C93-402C-92AE-91A196583DF1}" srcOrd="3" destOrd="0" parTransId="{378057FB-56C4-4AE7-809E-E339CBB9830D}" sibTransId="{CB3CF030-182B-49F9-8975-DE096D766ADF}"/>
    <dgm:cxn modelId="{9A5F93FB-F467-4778-9618-4268C2A86434}" srcId="{324F7071-57F9-457F-995D-BAFD1BC22DE5}" destId="{0972071C-B3F0-4D46-AAA1-0E871E56F689}" srcOrd="4" destOrd="0" parTransId="{DFA0FEA2-F73F-4A2E-9348-DC40A722A311}" sibTransId="{84D649AF-51BB-4E8B-869A-EB4BCB012F0C}"/>
    <dgm:cxn modelId="{8944ACD9-0EB4-4CA7-BB0B-1609EE2B971E}" type="presParOf" srcId="{E7A08DCF-309E-464A-B6B4-EF8C51DCE225}" destId="{D0912DBF-8393-47AD-8940-3C5D593C7442}" srcOrd="0" destOrd="0" presId="urn:microsoft.com/office/officeart/2018/2/layout/IconLabelDescriptionList"/>
    <dgm:cxn modelId="{451E58C1-2962-47BE-902D-CE455385AA97}" type="presParOf" srcId="{D0912DBF-8393-47AD-8940-3C5D593C7442}" destId="{0899B531-851D-4ABE-B096-FD1CEAA07022}" srcOrd="0" destOrd="0" presId="urn:microsoft.com/office/officeart/2018/2/layout/IconLabelDescriptionList"/>
    <dgm:cxn modelId="{D5079B18-1FDD-4CFB-9C6D-A723895FB3BF}" type="presParOf" srcId="{D0912DBF-8393-47AD-8940-3C5D593C7442}" destId="{EE1AD0D4-BDF5-4AEB-A629-431FBDC11199}" srcOrd="1" destOrd="0" presId="urn:microsoft.com/office/officeart/2018/2/layout/IconLabelDescriptionList"/>
    <dgm:cxn modelId="{ECAE081D-8A66-44A6-A600-DA0882420730}" type="presParOf" srcId="{D0912DBF-8393-47AD-8940-3C5D593C7442}" destId="{58DF4D47-C161-4AEF-8EBF-6D3AD1C75F62}" srcOrd="2" destOrd="0" presId="urn:microsoft.com/office/officeart/2018/2/layout/IconLabelDescriptionList"/>
    <dgm:cxn modelId="{2B3BD70E-8005-43FD-923E-89BC08F5B64D}" type="presParOf" srcId="{D0912DBF-8393-47AD-8940-3C5D593C7442}" destId="{83013892-95AB-4EEF-8BB4-B93C3B1173E5}" srcOrd="3" destOrd="0" presId="urn:microsoft.com/office/officeart/2018/2/layout/IconLabelDescriptionList"/>
    <dgm:cxn modelId="{11AA3009-41E4-4B7C-B074-863A24FC7579}" type="presParOf" srcId="{D0912DBF-8393-47AD-8940-3C5D593C7442}" destId="{FF347027-FCD7-478A-B4FF-87B811C67735}" srcOrd="4" destOrd="0" presId="urn:microsoft.com/office/officeart/2018/2/layout/IconLabelDescriptionList"/>
    <dgm:cxn modelId="{DF00191A-7AB2-43B9-A040-6723F920F92C}" type="presParOf" srcId="{E7A08DCF-309E-464A-B6B4-EF8C51DCE225}" destId="{DED9DABA-8637-43F0-827F-D9E6F2AF3767}" srcOrd="1" destOrd="0" presId="urn:microsoft.com/office/officeart/2018/2/layout/IconLabelDescriptionList"/>
    <dgm:cxn modelId="{95441C6C-0965-4DEB-894A-825A5417ECF1}" type="presParOf" srcId="{E7A08DCF-309E-464A-B6B4-EF8C51DCE225}" destId="{15CA5794-C873-48C2-BDD8-3921D93E68A5}" srcOrd="2" destOrd="0" presId="urn:microsoft.com/office/officeart/2018/2/layout/IconLabelDescriptionList"/>
    <dgm:cxn modelId="{A84CFECF-6B6E-4DFC-AC0E-FA233A0DD81F}" type="presParOf" srcId="{15CA5794-C873-48C2-BDD8-3921D93E68A5}" destId="{04CB3D99-A7F2-47E0-93E0-BB8E1BDC17DA}" srcOrd="0" destOrd="0" presId="urn:microsoft.com/office/officeart/2018/2/layout/IconLabelDescriptionList"/>
    <dgm:cxn modelId="{0FDFC8F2-710B-4FF1-BF5A-56C1FF2A6E6E}" type="presParOf" srcId="{15CA5794-C873-48C2-BDD8-3921D93E68A5}" destId="{EDA7AD49-D6B7-45F9-9F35-0ADBF9044F4D}" srcOrd="1" destOrd="0" presId="urn:microsoft.com/office/officeart/2018/2/layout/IconLabelDescriptionList"/>
    <dgm:cxn modelId="{EA056E26-3650-46B4-8053-A57DB815852F}" type="presParOf" srcId="{15CA5794-C873-48C2-BDD8-3921D93E68A5}" destId="{2D4CC6B2-3AAC-468B-869E-2DC0556CAC26}" srcOrd="2" destOrd="0" presId="urn:microsoft.com/office/officeart/2018/2/layout/IconLabelDescriptionList"/>
    <dgm:cxn modelId="{999C1368-C49E-4462-A9FF-DC5D24F49594}" type="presParOf" srcId="{15CA5794-C873-48C2-BDD8-3921D93E68A5}" destId="{DD650BFB-9537-4524-9453-454EAB87593C}" srcOrd="3" destOrd="0" presId="urn:microsoft.com/office/officeart/2018/2/layout/IconLabelDescriptionList"/>
    <dgm:cxn modelId="{8D9B8CAE-C24C-4413-85DD-0052E590EC4B}" type="presParOf" srcId="{15CA5794-C873-48C2-BDD8-3921D93E68A5}" destId="{772920C3-0F11-4554-86EE-5F7CAD34FEB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9B9FFA-79C0-4684-A042-EA40BDB69C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8F6486-B162-4BD1-89E3-630EC22FE400}">
      <dgm:prSet/>
      <dgm:spPr/>
      <dgm:t>
        <a:bodyPr/>
        <a:lstStyle/>
        <a:p>
          <a:r>
            <a:rPr lang="en-US" b="0" i="0"/>
            <a:t>Instruction fine-tunning of LLM using Rakuten web pages and app screen along with actions and their outcome.</a:t>
          </a:r>
          <a:endParaRPr lang="en-US"/>
        </a:p>
      </dgm:t>
    </dgm:pt>
    <dgm:pt modelId="{7F8A82D2-CCBC-48CA-8125-8392A89493A3}" type="parTrans" cxnId="{A0701D70-6A10-4E77-B20D-A5945FCFB4AC}">
      <dgm:prSet/>
      <dgm:spPr/>
      <dgm:t>
        <a:bodyPr/>
        <a:lstStyle/>
        <a:p>
          <a:endParaRPr lang="en-US"/>
        </a:p>
      </dgm:t>
    </dgm:pt>
    <dgm:pt modelId="{2744C98F-C40C-427B-9690-FA732ED5AF71}" type="sibTrans" cxnId="{A0701D70-6A10-4E77-B20D-A5945FCFB4AC}">
      <dgm:prSet/>
      <dgm:spPr/>
      <dgm:t>
        <a:bodyPr/>
        <a:lstStyle/>
        <a:p>
          <a:endParaRPr lang="en-US"/>
        </a:p>
      </dgm:t>
    </dgm:pt>
    <dgm:pt modelId="{C8ECFC6E-EFD4-4ADE-A333-854045D32A0B}">
      <dgm:prSet/>
      <dgm:spPr/>
      <dgm:t>
        <a:bodyPr/>
        <a:lstStyle/>
        <a:p>
          <a:r>
            <a:rPr lang="en-US" b="0" i="0"/>
            <a:t>task = "return order"</a:t>
          </a:r>
          <a:endParaRPr lang="en-US"/>
        </a:p>
      </dgm:t>
    </dgm:pt>
    <dgm:pt modelId="{458353DD-6D4A-4862-92F8-811B26FAACEF}" type="parTrans" cxnId="{A53AE9E1-E9AA-48DF-A5B1-7E17D74E3DF1}">
      <dgm:prSet/>
      <dgm:spPr/>
      <dgm:t>
        <a:bodyPr/>
        <a:lstStyle/>
        <a:p>
          <a:endParaRPr lang="en-US"/>
        </a:p>
      </dgm:t>
    </dgm:pt>
    <dgm:pt modelId="{4A3DDE23-453D-4B89-A578-51DCA026D6E1}" type="sibTrans" cxnId="{A53AE9E1-E9AA-48DF-A5B1-7E17D74E3DF1}">
      <dgm:prSet/>
      <dgm:spPr/>
      <dgm:t>
        <a:bodyPr/>
        <a:lstStyle/>
        <a:p>
          <a:endParaRPr lang="en-US"/>
        </a:p>
      </dgm:t>
    </dgm:pt>
    <dgm:pt modelId="{7797F571-3894-4321-859A-5B116DFD0118}">
      <dgm:prSet/>
      <dgm:spPr/>
      <dgm:t>
        <a:bodyPr/>
        <a:lstStyle/>
        <a:p>
          <a:r>
            <a:rPr lang="en-US" b="0" i="0"/>
            <a:t>Prompt = Generate a step-by-step workflow from the current screen to accomplish the intended {task}. This involves outlining a systematic sequence of actions and interactions required to successfully complete the specified task starting from the current user interface screen.</a:t>
          </a:r>
          <a:endParaRPr lang="en-US"/>
        </a:p>
      </dgm:t>
    </dgm:pt>
    <dgm:pt modelId="{A20FAD8D-BED7-4932-8D31-9BC67EF45DE0}" type="parTrans" cxnId="{6C8A6D6E-041F-4240-890B-15D80E7C4CCB}">
      <dgm:prSet/>
      <dgm:spPr/>
      <dgm:t>
        <a:bodyPr/>
        <a:lstStyle/>
        <a:p>
          <a:endParaRPr lang="en-US"/>
        </a:p>
      </dgm:t>
    </dgm:pt>
    <dgm:pt modelId="{E1BCE1D8-121C-49F5-BD18-8E83501F1F39}" type="sibTrans" cxnId="{6C8A6D6E-041F-4240-890B-15D80E7C4CCB}">
      <dgm:prSet/>
      <dgm:spPr/>
      <dgm:t>
        <a:bodyPr/>
        <a:lstStyle/>
        <a:p>
          <a:endParaRPr lang="en-US"/>
        </a:p>
      </dgm:t>
    </dgm:pt>
    <dgm:pt modelId="{6986A1EA-6ECE-4B18-A85D-3FFBD27591B4}" type="pres">
      <dgm:prSet presAssocID="{CC9B9FFA-79C0-4684-A042-EA40BDB69C69}" presName="linear" presStyleCnt="0">
        <dgm:presLayoutVars>
          <dgm:animLvl val="lvl"/>
          <dgm:resizeHandles val="exact"/>
        </dgm:presLayoutVars>
      </dgm:prSet>
      <dgm:spPr/>
    </dgm:pt>
    <dgm:pt modelId="{D18B42F1-7629-4277-AA21-CFCE249C9AA2}" type="pres">
      <dgm:prSet presAssocID="{F58F6486-B162-4BD1-89E3-630EC22FE4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0F74C3-2024-4C2B-B8FA-1F9DD00BD781}" type="pres">
      <dgm:prSet presAssocID="{2744C98F-C40C-427B-9690-FA732ED5AF71}" presName="spacer" presStyleCnt="0"/>
      <dgm:spPr/>
    </dgm:pt>
    <dgm:pt modelId="{8018E749-813C-43EA-8D60-C533C7190F2A}" type="pres">
      <dgm:prSet presAssocID="{C8ECFC6E-EFD4-4ADE-A333-854045D32A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99FD28-E769-424A-997F-5197ADAD97A0}" type="pres">
      <dgm:prSet presAssocID="{4A3DDE23-453D-4B89-A578-51DCA026D6E1}" presName="spacer" presStyleCnt="0"/>
      <dgm:spPr/>
    </dgm:pt>
    <dgm:pt modelId="{8692FFF6-0C35-4CB9-8E1B-4E09F5B80FCF}" type="pres">
      <dgm:prSet presAssocID="{7797F571-3894-4321-859A-5B116DFD01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31E431-6AC2-4F55-9098-7BFF0CFFE843}" type="presOf" srcId="{7797F571-3894-4321-859A-5B116DFD0118}" destId="{8692FFF6-0C35-4CB9-8E1B-4E09F5B80FCF}" srcOrd="0" destOrd="0" presId="urn:microsoft.com/office/officeart/2005/8/layout/vList2"/>
    <dgm:cxn modelId="{AFB87449-4C1C-48AC-AAE2-C5EB956A380C}" type="presOf" srcId="{C8ECFC6E-EFD4-4ADE-A333-854045D32A0B}" destId="{8018E749-813C-43EA-8D60-C533C7190F2A}" srcOrd="0" destOrd="0" presId="urn:microsoft.com/office/officeart/2005/8/layout/vList2"/>
    <dgm:cxn modelId="{2235AB4D-5311-4B35-ADA0-7C77176C3047}" type="presOf" srcId="{CC9B9FFA-79C0-4684-A042-EA40BDB69C69}" destId="{6986A1EA-6ECE-4B18-A85D-3FFBD27591B4}" srcOrd="0" destOrd="0" presId="urn:microsoft.com/office/officeart/2005/8/layout/vList2"/>
    <dgm:cxn modelId="{6C8A6D6E-041F-4240-890B-15D80E7C4CCB}" srcId="{CC9B9FFA-79C0-4684-A042-EA40BDB69C69}" destId="{7797F571-3894-4321-859A-5B116DFD0118}" srcOrd="2" destOrd="0" parTransId="{A20FAD8D-BED7-4932-8D31-9BC67EF45DE0}" sibTransId="{E1BCE1D8-121C-49F5-BD18-8E83501F1F39}"/>
    <dgm:cxn modelId="{A0701D70-6A10-4E77-B20D-A5945FCFB4AC}" srcId="{CC9B9FFA-79C0-4684-A042-EA40BDB69C69}" destId="{F58F6486-B162-4BD1-89E3-630EC22FE400}" srcOrd="0" destOrd="0" parTransId="{7F8A82D2-CCBC-48CA-8125-8392A89493A3}" sibTransId="{2744C98F-C40C-427B-9690-FA732ED5AF71}"/>
    <dgm:cxn modelId="{30724CD4-0612-4B58-BA70-61D985B32485}" type="presOf" srcId="{F58F6486-B162-4BD1-89E3-630EC22FE400}" destId="{D18B42F1-7629-4277-AA21-CFCE249C9AA2}" srcOrd="0" destOrd="0" presId="urn:microsoft.com/office/officeart/2005/8/layout/vList2"/>
    <dgm:cxn modelId="{A53AE9E1-E9AA-48DF-A5B1-7E17D74E3DF1}" srcId="{CC9B9FFA-79C0-4684-A042-EA40BDB69C69}" destId="{C8ECFC6E-EFD4-4ADE-A333-854045D32A0B}" srcOrd="1" destOrd="0" parTransId="{458353DD-6D4A-4862-92F8-811B26FAACEF}" sibTransId="{4A3DDE23-453D-4B89-A578-51DCA026D6E1}"/>
    <dgm:cxn modelId="{E1876547-EC9E-4A10-9BFE-908F47DC96F8}" type="presParOf" srcId="{6986A1EA-6ECE-4B18-A85D-3FFBD27591B4}" destId="{D18B42F1-7629-4277-AA21-CFCE249C9AA2}" srcOrd="0" destOrd="0" presId="urn:microsoft.com/office/officeart/2005/8/layout/vList2"/>
    <dgm:cxn modelId="{5DC4D75E-A34F-4F40-A428-1EBAE2233722}" type="presParOf" srcId="{6986A1EA-6ECE-4B18-A85D-3FFBD27591B4}" destId="{790F74C3-2024-4C2B-B8FA-1F9DD00BD781}" srcOrd="1" destOrd="0" presId="urn:microsoft.com/office/officeart/2005/8/layout/vList2"/>
    <dgm:cxn modelId="{CF042862-70C3-4135-A797-482AA1DF355C}" type="presParOf" srcId="{6986A1EA-6ECE-4B18-A85D-3FFBD27591B4}" destId="{8018E749-813C-43EA-8D60-C533C7190F2A}" srcOrd="2" destOrd="0" presId="urn:microsoft.com/office/officeart/2005/8/layout/vList2"/>
    <dgm:cxn modelId="{2624C5A4-2F6B-4487-9FCD-6B11352AFC0B}" type="presParOf" srcId="{6986A1EA-6ECE-4B18-A85D-3FFBD27591B4}" destId="{7E99FD28-E769-424A-997F-5197ADAD97A0}" srcOrd="3" destOrd="0" presId="urn:microsoft.com/office/officeart/2005/8/layout/vList2"/>
    <dgm:cxn modelId="{E6519530-8529-4A5A-AFDB-26006B2727BC}" type="presParOf" srcId="{6986A1EA-6ECE-4B18-A85D-3FFBD27591B4}" destId="{8692FFF6-0C35-4CB9-8E1B-4E09F5B80F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2F41A3B-A35C-45AA-9AB3-BBAD3F799A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5A7C95-1E08-43EC-A654-8D5719D5D922}">
      <dgm:prSet/>
      <dgm:spPr/>
      <dgm:t>
        <a:bodyPr/>
        <a:lstStyle/>
        <a:p>
          <a:r>
            <a:rPr lang="en-US" b="0" i="0"/>
            <a:t>Obtain Questions from forum, legal claim sites, previous data and with curators.</a:t>
          </a:r>
          <a:endParaRPr lang="en-US"/>
        </a:p>
      </dgm:t>
    </dgm:pt>
    <dgm:pt modelId="{2C995D72-0644-4B17-8503-5D98CC5868C3}" type="parTrans" cxnId="{C487FC8E-C483-40CB-9789-6179A66CE253}">
      <dgm:prSet/>
      <dgm:spPr/>
      <dgm:t>
        <a:bodyPr/>
        <a:lstStyle/>
        <a:p>
          <a:endParaRPr lang="en-US"/>
        </a:p>
      </dgm:t>
    </dgm:pt>
    <dgm:pt modelId="{08F24B49-58ED-4A5C-8F8B-21D496390937}" type="sibTrans" cxnId="{C487FC8E-C483-40CB-9789-6179A66CE253}">
      <dgm:prSet/>
      <dgm:spPr/>
      <dgm:t>
        <a:bodyPr/>
        <a:lstStyle/>
        <a:p>
          <a:endParaRPr lang="en-US"/>
        </a:p>
      </dgm:t>
    </dgm:pt>
    <dgm:pt modelId="{27A83C4B-A6DF-43D2-8E75-40D96051A6EB}">
      <dgm:prSet/>
      <dgm:spPr/>
      <dgm:t>
        <a:bodyPr/>
        <a:lstStyle/>
        <a:p>
          <a:r>
            <a:rPr lang="en-US" b="1" i="0"/>
            <a:t>Given input</a:t>
          </a:r>
          <a:r>
            <a:rPr lang="en-US" b="0" i="0"/>
            <a:t> : Claim Documents</a:t>
          </a:r>
          <a:endParaRPr lang="en-US"/>
        </a:p>
      </dgm:t>
    </dgm:pt>
    <dgm:pt modelId="{A33F20E5-275C-41C3-A636-D68661226C52}" type="parTrans" cxnId="{627C0AFF-B9A9-4933-A6C0-74050F48A8C7}">
      <dgm:prSet/>
      <dgm:spPr/>
      <dgm:t>
        <a:bodyPr/>
        <a:lstStyle/>
        <a:p>
          <a:endParaRPr lang="en-US"/>
        </a:p>
      </dgm:t>
    </dgm:pt>
    <dgm:pt modelId="{88CCBFC0-2427-4337-B832-D16CB8DC57C3}" type="sibTrans" cxnId="{627C0AFF-B9A9-4933-A6C0-74050F48A8C7}">
      <dgm:prSet/>
      <dgm:spPr/>
      <dgm:t>
        <a:bodyPr/>
        <a:lstStyle/>
        <a:p>
          <a:endParaRPr lang="en-US"/>
        </a:p>
      </dgm:t>
    </dgm:pt>
    <dgm:pt modelId="{ECD785A5-E810-4AC3-B02C-40A3398B5522}">
      <dgm:prSet/>
      <dgm:spPr/>
      <dgm:t>
        <a:bodyPr/>
        <a:lstStyle/>
        <a:p>
          <a:r>
            <a:rPr lang="en-US" b="0" i="0"/>
            <a:t>Add Document in LegalGPT as context and the extract information required for queries.</a:t>
          </a:r>
          <a:endParaRPr lang="en-US"/>
        </a:p>
      </dgm:t>
    </dgm:pt>
    <dgm:pt modelId="{31EA0416-4439-4F17-9A37-A6C674DAE8A2}" type="parTrans" cxnId="{1C91AAC3-F74A-462F-A843-EB5B7B27AC3F}">
      <dgm:prSet/>
      <dgm:spPr/>
      <dgm:t>
        <a:bodyPr/>
        <a:lstStyle/>
        <a:p>
          <a:endParaRPr lang="en-US"/>
        </a:p>
      </dgm:t>
    </dgm:pt>
    <dgm:pt modelId="{1B114221-766D-4DA1-9481-74348201B8F4}" type="sibTrans" cxnId="{1C91AAC3-F74A-462F-A843-EB5B7B27AC3F}">
      <dgm:prSet/>
      <dgm:spPr/>
      <dgm:t>
        <a:bodyPr/>
        <a:lstStyle/>
        <a:p>
          <a:endParaRPr lang="en-US"/>
        </a:p>
      </dgm:t>
    </dgm:pt>
    <dgm:pt modelId="{C17D629F-BA91-4793-8F7A-74A171FD5D97}">
      <dgm:prSet/>
      <dgm:spPr/>
      <dgm:t>
        <a:bodyPr/>
        <a:lstStyle/>
        <a:p>
          <a:r>
            <a:rPr lang="en-US"/>
            <a:t>Implemented using Langchain</a:t>
          </a:r>
        </a:p>
      </dgm:t>
    </dgm:pt>
    <dgm:pt modelId="{C8E6CFBB-26BE-476A-BF8C-9F8B273BF4AE}" type="parTrans" cxnId="{A69FAC9A-30BD-4D6A-931E-F570FB60BBE8}">
      <dgm:prSet/>
      <dgm:spPr/>
      <dgm:t>
        <a:bodyPr/>
        <a:lstStyle/>
        <a:p>
          <a:endParaRPr lang="en-US"/>
        </a:p>
      </dgm:t>
    </dgm:pt>
    <dgm:pt modelId="{4728BBEA-97B1-4DC2-AD5C-00190FC2DDB7}" type="sibTrans" cxnId="{A69FAC9A-30BD-4D6A-931E-F570FB60BBE8}">
      <dgm:prSet/>
      <dgm:spPr/>
      <dgm:t>
        <a:bodyPr/>
        <a:lstStyle/>
        <a:p>
          <a:endParaRPr lang="en-US"/>
        </a:p>
      </dgm:t>
    </dgm:pt>
    <dgm:pt modelId="{52E07C07-3897-4679-94BF-5669B580BDAB}" type="pres">
      <dgm:prSet presAssocID="{D2F41A3B-A35C-45AA-9AB3-BBAD3F799ADB}" presName="linear" presStyleCnt="0">
        <dgm:presLayoutVars>
          <dgm:animLvl val="lvl"/>
          <dgm:resizeHandles val="exact"/>
        </dgm:presLayoutVars>
      </dgm:prSet>
      <dgm:spPr/>
    </dgm:pt>
    <dgm:pt modelId="{2F58273C-49DC-41B9-8FD3-D4CE16E8611A}" type="pres">
      <dgm:prSet presAssocID="{6B5A7C95-1E08-43EC-A654-8D5719D5D9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221D92-4396-4BEC-BB7C-3C5718B97D72}" type="pres">
      <dgm:prSet presAssocID="{08F24B49-58ED-4A5C-8F8B-21D496390937}" presName="spacer" presStyleCnt="0"/>
      <dgm:spPr/>
    </dgm:pt>
    <dgm:pt modelId="{C74BA88A-A168-40CE-AF07-703F49614734}" type="pres">
      <dgm:prSet presAssocID="{27A83C4B-A6DF-43D2-8E75-40D96051A6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225C49-DA76-4B83-A7AE-19A9CDDEC017}" type="pres">
      <dgm:prSet presAssocID="{88CCBFC0-2427-4337-B832-D16CB8DC57C3}" presName="spacer" presStyleCnt="0"/>
      <dgm:spPr/>
    </dgm:pt>
    <dgm:pt modelId="{669C90E2-7E78-42B6-BA67-7FF35CC93EF5}" type="pres">
      <dgm:prSet presAssocID="{ECD785A5-E810-4AC3-B02C-40A3398B55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7D9D8A-99AA-4C6C-AC8D-96DDC5304DEF}" type="pres">
      <dgm:prSet presAssocID="{1B114221-766D-4DA1-9481-74348201B8F4}" presName="spacer" presStyleCnt="0"/>
      <dgm:spPr/>
    </dgm:pt>
    <dgm:pt modelId="{07CEAD02-3CE6-4324-8588-6AA506A929A5}" type="pres">
      <dgm:prSet presAssocID="{C17D629F-BA91-4793-8F7A-74A171FD5D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B2B312-DFFB-4767-A95B-6545E84E2288}" type="presOf" srcId="{ECD785A5-E810-4AC3-B02C-40A3398B5522}" destId="{669C90E2-7E78-42B6-BA67-7FF35CC93EF5}" srcOrd="0" destOrd="0" presId="urn:microsoft.com/office/officeart/2005/8/layout/vList2"/>
    <dgm:cxn modelId="{580C5729-01C8-40EF-A28C-EF013EB81FD7}" type="presOf" srcId="{D2F41A3B-A35C-45AA-9AB3-BBAD3F799ADB}" destId="{52E07C07-3897-4679-94BF-5669B580BDAB}" srcOrd="0" destOrd="0" presId="urn:microsoft.com/office/officeart/2005/8/layout/vList2"/>
    <dgm:cxn modelId="{4058CF39-7FB8-4811-8CEF-04202FE22747}" type="presOf" srcId="{27A83C4B-A6DF-43D2-8E75-40D96051A6EB}" destId="{C74BA88A-A168-40CE-AF07-703F49614734}" srcOrd="0" destOrd="0" presId="urn:microsoft.com/office/officeart/2005/8/layout/vList2"/>
    <dgm:cxn modelId="{C487FC8E-C483-40CB-9789-6179A66CE253}" srcId="{D2F41A3B-A35C-45AA-9AB3-BBAD3F799ADB}" destId="{6B5A7C95-1E08-43EC-A654-8D5719D5D922}" srcOrd="0" destOrd="0" parTransId="{2C995D72-0644-4B17-8503-5D98CC5868C3}" sibTransId="{08F24B49-58ED-4A5C-8F8B-21D496390937}"/>
    <dgm:cxn modelId="{A69FAC9A-30BD-4D6A-931E-F570FB60BBE8}" srcId="{D2F41A3B-A35C-45AA-9AB3-BBAD3F799ADB}" destId="{C17D629F-BA91-4793-8F7A-74A171FD5D97}" srcOrd="3" destOrd="0" parTransId="{C8E6CFBB-26BE-476A-BF8C-9F8B273BF4AE}" sibTransId="{4728BBEA-97B1-4DC2-AD5C-00190FC2DDB7}"/>
    <dgm:cxn modelId="{1C91AAC3-F74A-462F-A843-EB5B7B27AC3F}" srcId="{D2F41A3B-A35C-45AA-9AB3-BBAD3F799ADB}" destId="{ECD785A5-E810-4AC3-B02C-40A3398B5522}" srcOrd="2" destOrd="0" parTransId="{31EA0416-4439-4F17-9A37-A6C674DAE8A2}" sibTransId="{1B114221-766D-4DA1-9481-74348201B8F4}"/>
    <dgm:cxn modelId="{32A386CC-1BD9-44E4-8288-3ACAF92195DF}" type="presOf" srcId="{C17D629F-BA91-4793-8F7A-74A171FD5D97}" destId="{07CEAD02-3CE6-4324-8588-6AA506A929A5}" srcOrd="0" destOrd="0" presId="urn:microsoft.com/office/officeart/2005/8/layout/vList2"/>
    <dgm:cxn modelId="{92C5E8FE-E200-4B67-BA33-00CC31B74BB9}" type="presOf" srcId="{6B5A7C95-1E08-43EC-A654-8D5719D5D922}" destId="{2F58273C-49DC-41B9-8FD3-D4CE16E8611A}" srcOrd="0" destOrd="0" presId="urn:microsoft.com/office/officeart/2005/8/layout/vList2"/>
    <dgm:cxn modelId="{627C0AFF-B9A9-4933-A6C0-74050F48A8C7}" srcId="{D2F41A3B-A35C-45AA-9AB3-BBAD3F799ADB}" destId="{27A83C4B-A6DF-43D2-8E75-40D96051A6EB}" srcOrd="1" destOrd="0" parTransId="{A33F20E5-275C-41C3-A636-D68661226C52}" sibTransId="{88CCBFC0-2427-4337-B832-D16CB8DC57C3}"/>
    <dgm:cxn modelId="{5D2E5260-3537-4B54-9447-22C5A24AEB83}" type="presParOf" srcId="{52E07C07-3897-4679-94BF-5669B580BDAB}" destId="{2F58273C-49DC-41B9-8FD3-D4CE16E8611A}" srcOrd="0" destOrd="0" presId="urn:microsoft.com/office/officeart/2005/8/layout/vList2"/>
    <dgm:cxn modelId="{6CE255FB-813D-47EB-8383-1DAFFFAF4FFF}" type="presParOf" srcId="{52E07C07-3897-4679-94BF-5669B580BDAB}" destId="{77221D92-4396-4BEC-BB7C-3C5718B97D72}" srcOrd="1" destOrd="0" presId="urn:microsoft.com/office/officeart/2005/8/layout/vList2"/>
    <dgm:cxn modelId="{57E81FD8-167C-4A36-9395-D114AEC535D9}" type="presParOf" srcId="{52E07C07-3897-4679-94BF-5669B580BDAB}" destId="{C74BA88A-A168-40CE-AF07-703F49614734}" srcOrd="2" destOrd="0" presId="urn:microsoft.com/office/officeart/2005/8/layout/vList2"/>
    <dgm:cxn modelId="{4AD87484-CBF1-442A-832C-96E9DADD355E}" type="presParOf" srcId="{52E07C07-3897-4679-94BF-5669B580BDAB}" destId="{6A225C49-DA76-4B83-A7AE-19A9CDDEC017}" srcOrd="3" destOrd="0" presId="urn:microsoft.com/office/officeart/2005/8/layout/vList2"/>
    <dgm:cxn modelId="{B7187905-1A8E-411E-8A97-EADFB4ACA487}" type="presParOf" srcId="{52E07C07-3897-4679-94BF-5669B580BDAB}" destId="{669C90E2-7E78-42B6-BA67-7FF35CC93EF5}" srcOrd="4" destOrd="0" presId="urn:microsoft.com/office/officeart/2005/8/layout/vList2"/>
    <dgm:cxn modelId="{1F058594-2CC1-4FF3-AE27-F5A465FEB279}" type="presParOf" srcId="{52E07C07-3897-4679-94BF-5669B580BDAB}" destId="{9E7D9D8A-99AA-4C6C-AC8D-96DDC5304DEF}" srcOrd="5" destOrd="0" presId="urn:microsoft.com/office/officeart/2005/8/layout/vList2"/>
    <dgm:cxn modelId="{1834050B-0704-4A5E-819D-54F060264BF1}" type="presParOf" srcId="{52E07C07-3897-4679-94BF-5669B580BDAB}" destId="{07CEAD02-3CE6-4324-8588-6AA506A929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9C32E-8C6E-4D81-BBFE-620E31F662A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34261F-0AEA-405B-8B26-CB3362E59AEB}">
      <dgm:prSet/>
      <dgm:spPr/>
      <dgm:t>
        <a:bodyPr/>
        <a:lstStyle/>
        <a:p>
          <a:r>
            <a:rPr lang="en-US" b="1" i="0"/>
            <a:t>Leveraging Multimodality Models</a:t>
          </a:r>
          <a:endParaRPr lang="en-US"/>
        </a:p>
      </dgm:t>
    </dgm:pt>
    <dgm:pt modelId="{FE6395B2-ADDE-4A1C-8CCD-191899534FAE}" type="parTrans" cxnId="{97D490A8-F0F1-4050-9C13-630517EE9D15}">
      <dgm:prSet/>
      <dgm:spPr/>
      <dgm:t>
        <a:bodyPr/>
        <a:lstStyle/>
        <a:p>
          <a:endParaRPr lang="en-US"/>
        </a:p>
      </dgm:t>
    </dgm:pt>
    <dgm:pt modelId="{665DB0DA-569C-443B-A536-BDC3F897A74C}" type="sibTrans" cxnId="{97D490A8-F0F1-4050-9C13-630517EE9D15}">
      <dgm:prSet/>
      <dgm:spPr/>
      <dgm:t>
        <a:bodyPr/>
        <a:lstStyle/>
        <a:p>
          <a:endParaRPr lang="en-US"/>
        </a:p>
      </dgm:t>
    </dgm:pt>
    <dgm:pt modelId="{D95F8496-7F2C-4358-A6D2-BD14744DBDB9}">
      <dgm:prSet/>
      <dgm:spPr/>
      <dgm:t>
        <a:bodyPr/>
        <a:lstStyle/>
        <a:p>
          <a:r>
            <a:rPr lang="en-US" b="1" i="0"/>
            <a:t>Prompt Generation</a:t>
          </a:r>
          <a:endParaRPr lang="en-US"/>
        </a:p>
      </dgm:t>
    </dgm:pt>
    <dgm:pt modelId="{7563A068-87C4-4DC1-8541-21120883CE1D}" type="parTrans" cxnId="{D8717C8B-E02D-43BF-ADE6-901592E07150}">
      <dgm:prSet/>
      <dgm:spPr/>
      <dgm:t>
        <a:bodyPr/>
        <a:lstStyle/>
        <a:p>
          <a:endParaRPr lang="en-US"/>
        </a:p>
      </dgm:t>
    </dgm:pt>
    <dgm:pt modelId="{7EC60034-C462-4475-AF61-066C88962AB5}" type="sibTrans" cxnId="{D8717C8B-E02D-43BF-ADE6-901592E07150}">
      <dgm:prSet/>
      <dgm:spPr/>
      <dgm:t>
        <a:bodyPr/>
        <a:lstStyle/>
        <a:p>
          <a:endParaRPr lang="en-US"/>
        </a:p>
      </dgm:t>
    </dgm:pt>
    <dgm:pt modelId="{2906001A-7648-4DE0-B4B9-777987C0BE1C}">
      <dgm:prSet/>
      <dgm:spPr/>
      <dgm:t>
        <a:bodyPr/>
        <a:lstStyle/>
        <a:p>
          <a:r>
            <a:rPr lang="en-US" b="1" i="0"/>
            <a:t>Image Selection</a:t>
          </a:r>
          <a:endParaRPr lang="en-US"/>
        </a:p>
      </dgm:t>
    </dgm:pt>
    <dgm:pt modelId="{339E4D4D-F5EB-4833-A34E-5F9F3AFDE5C3}" type="parTrans" cxnId="{17C49E6D-0E33-4908-939B-602BAF3E0D4B}">
      <dgm:prSet/>
      <dgm:spPr/>
      <dgm:t>
        <a:bodyPr/>
        <a:lstStyle/>
        <a:p>
          <a:endParaRPr lang="en-US"/>
        </a:p>
      </dgm:t>
    </dgm:pt>
    <dgm:pt modelId="{81937043-5495-4B49-BF8D-B5C17C941E5B}" type="sibTrans" cxnId="{17C49E6D-0E33-4908-939B-602BAF3E0D4B}">
      <dgm:prSet/>
      <dgm:spPr/>
      <dgm:t>
        <a:bodyPr/>
        <a:lstStyle/>
        <a:p>
          <a:endParaRPr lang="en-US"/>
        </a:p>
      </dgm:t>
    </dgm:pt>
    <dgm:pt modelId="{CB8EC78B-DBB5-47A0-B328-FD92FF7E0084}">
      <dgm:prSet/>
      <dgm:spPr/>
      <dgm:t>
        <a:bodyPr/>
        <a:lstStyle/>
        <a:p>
          <a:r>
            <a:rPr lang="en-US" b="1" i="0"/>
            <a:t>Embedding Fusion</a:t>
          </a:r>
          <a:endParaRPr lang="en-US"/>
        </a:p>
      </dgm:t>
    </dgm:pt>
    <dgm:pt modelId="{347002B5-B6DA-4332-8534-1A6274C093BE}" type="parTrans" cxnId="{3CF72D32-5D2A-424A-B4F4-C386E6CDDA9D}">
      <dgm:prSet/>
      <dgm:spPr/>
      <dgm:t>
        <a:bodyPr/>
        <a:lstStyle/>
        <a:p>
          <a:endParaRPr lang="en-US"/>
        </a:p>
      </dgm:t>
    </dgm:pt>
    <dgm:pt modelId="{3E1912F3-499C-4C37-8FF0-04888AAA3D79}" type="sibTrans" cxnId="{3CF72D32-5D2A-424A-B4F4-C386E6CDDA9D}">
      <dgm:prSet/>
      <dgm:spPr/>
      <dgm:t>
        <a:bodyPr/>
        <a:lstStyle/>
        <a:p>
          <a:endParaRPr lang="en-US"/>
        </a:p>
      </dgm:t>
    </dgm:pt>
    <dgm:pt modelId="{B6C1AB71-E85C-4F7B-B8D6-2E7F8089EC7D}">
      <dgm:prSet/>
      <dgm:spPr/>
      <dgm:t>
        <a:bodyPr/>
        <a:lstStyle/>
        <a:p>
          <a:r>
            <a:rPr lang="en-US" b="1" i="0"/>
            <a:t>Enhanced Contextual Understanding</a:t>
          </a:r>
          <a:endParaRPr lang="en-US"/>
        </a:p>
      </dgm:t>
    </dgm:pt>
    <dgm:pt modelId="{283E5466-165D-4C20-BAF6-6A3C4C454AB7}" type="parTrans" cxnId="{5AF35794-4742-4969-8BAE-EB72845E0564}">
      <dgm:prSet/>
      <dgm:spPr/>
      <dgm:t>
        <a:bodyPr/>
        <a:lstStyle/>
        <a:p>
          <a:endParaRPr lang="en-US"/>
        </a:p>
      </dgm:t>
    </dgm:pt>
    <dgm:pt modelId="{8EECB77C-5BAB-45AA-B654-8C3DB27BB217}" type="sibTrans" cxnId="{5AF35794-4742-4969-8BAE-EB72845E0564}">
      <dgm:prSet/>
      <dgm:spPr/>
      <dgm:t>
        <a:bodyPr/>
        <a:lstStyle/>
        <a:p>
          <a:endParaRPr lang="en-US"/>
        </a:p>
      </dgm:t>
    </dgm:pt>
    <dgm:pt modelId="{E0C14D53-25BF-4BD9-91AB-5CBD43E2C53A}" type="pres">
      <dgm:prSet presAssocID="{4659C32E-8C6E-4D81-BBFE-620E31F662A3}" presName="outerComposite" presStyleCnt="0">
        <dgm:presLayoutVars>
          <dgm:chMax val="5"/>
          <dgm:dir/>
          <dgm:resizeHandles val="exact"/>
        </dgm:presLayoutVars>
      </dgm:prSet>
      <dgm:spPr/>
    </dgm:pt>
    <dgm:pt modelId="{EBA0A2A5-37FD-4478-BC47-91B9F7FA91A6}" type="pres">
      <dgm:prSet presAssocID="{4659C32E-8C6E-4D81-BBFE-620E31F662A3}" presName="dummyMaxCanvas" presStyleCnt="0">
        <dgm:presLayoutVars/>
      </dgm:prSet>
      <dgm:spPr/>
    </dgm:pt>
    <dgm:pt modelId="{BA937476-4B1E-406B-9163-52266D089183}" type="pres">
      <dgm:prSet presAssocID="{4659C32E-8C6E-4D81-BBFE-620E31F662A3}" presName="FiveNodes_1" presStyleLbl="node1" presStyleIdx="0" presStyleCnt="5">
        <dgm:presLayoutVars>
          <dgm:bulletEnabled val="1"/>
        </dgm:presLayoutVars>
      </dgm:prSet>
      <dgm:spPr/>
    </dgm:pt>
    <dgm:pt modelId="{77E42C1D-9A92-4B6F-8934-1822B86104DA}" type="pres">
      <dgm:prSet presAssocID="{4659C32E-8C6E-4D81-BBFE-620E31F662A3}" presName="FiveNodes_2" presStyleLbl="node1" presStyleIdx="1" presStyleCnt="5">
        <dgm:presLayoutVars>
          <dgm:bulletEnabled val="1"/>
        </dgm:presLayoutVars>
      </dgm:prSet>
      <dgm:spPr/>
    </dgm:pt>
    <dgm:pt modelId="{FE004624-0042-4F4D-B3FA-375B2E4D36A0}" type="pres">
      <dgm:prSet presAssocID="{4659C32E-8C6E-4D81-BBFE-620E31F662A3}" presName="FiveNodes_3" presStyleLbl="node1" presStyleIdx="2" presStyleCnt="5">
        <dgm:presLayoutVars>
          <dgm:bulletEnabled val="1"/>
        </dgm:presLayoutVars>
      </dgm:prSet>
      <dgm:spPr/>
    </dgm:pt>
    <dgm:pt modelId="{E0BB9E68-FCBB-4A4D-BB07-0D205F566493}" type="pres">
      <dgm:prSet presAssocID="{4659C32E-8C6E-4D81-BBFE-620E31F662A3}" presName="FiveNodes_4" presStyleLbl="node1" presStyleIdx="3" presStyleCnt="5">
        <dgm:presLayoutVars>
          <dgm:bulletEnabled val="1"/>
        </dgm:presLayoutVars>
      </dgm:prSet>
      <dgm:spPr/>
    </dgm:pt>
    <dgm:pt modelId="{BC3E7C87-F709-4156-A448-4343A3C65CDB}" type="pres">
      <dgm:prSet presAssocID="{4659C32E-8C6E-4D81-BBFE-620E31F662A3}" presName="FiveNodes_5" presStyleLbl="node1" presStyleIdx="4" presStyleCnt="5">
        <dgm:presLayoutVars>
          <dgm:bulletEnabled val="1"/>
        </dgm:presLayoutVars>
      </dgm:prSet>
      <dgm:spPr/>
    </dgm:pt>
    <dgm:pt modelId="{16D865FC-FC1A-42AE-A2AA-8F6F6D5C4C6C}" type="pres">
      <dgm:prSet presAssocID="{4659C32E-8C6E-4D81-BBFE-620E31F662A3}" presName="FiveConn_1-2" presStyleLbl="fgAccFollowNode1" presStyleIdx="0" presStyleCnt="4">
        <dgm:presLayoutVars>
          <dgm:bulletEnabled val="1"/>
        </dgm:presLayoutVars>
      </dgm:prSet>
      <dgm:spPr/>
    </dgm:pt>
    <dgm:pt modelId="{155490EC-0488-45F6-BF95-F306E2CA3870}" type="pres">
      <dgm:prSet presAssocID="{4659C32E-8C6E-4D81-BBFE-620E31F662A3}" presName="FiveConn_2-3" presStyleLbl="fgAccFollowNode1" presStyleIdx="1" presStyleCnt="4">
        <dgm:presLayoutVars>
          <dgm:bulletEnabled val="1"/>
        </dgm:presLayoutVars>
      </dgm:prSet>
      <dgm:spPr/>
    </dgm:pt>
    <dgm:pt modelId="{A9E177F9-C3FE-4203-AEE9-A3D02BC59923}" type="pres">
      <dgm:prSet presAssocID="{4659C32E-8C6E-4D81-BBFE-620E31F662A3}" presName="FiveConn_3-4" presStyleLbl="fgAccFollowNode1" presStyleIdx="2" presStyleCnt="4">
        <dgm:presLayoutVars>
          <dgm:bulletEnabled val="1"/>
        </dgm:presLayoutVars>
      </dgm:prSet>
      <dgm:spPr/>
    </dgm:pt>
    <dgm:pt modelId="{4A19781F-DC12-4AF4-AD64-8403D7991A3D}" type="pres">
      <dgm:prSet presAssocID="{4659C32E-8C6E-4D81-BBFE-620E31F662A3}" presName="FiveConn_4-5" presStyleLbl="fgAccFollowNode1" presStyleIdx="3" presStyleCnt="4">
        <dgm:presLayoutVars>
          <dgm:bulletEnabled val="1"/>
        </dgm:presLayoutVars>
      </dgm:prSet>
      <dgm:spPr/>
    </dgm:pt>
    <dgm:pt modelId="{A6B532E8-B39A-45AD-AD56-D0B27C9F73E5}" type="pres">
      <dgm:prSet presAssocID="{4659C32E-8C6E-4D81-BBFE-620E31F662A3}" presName="FiveNodes_1_text" presStyleLbl="node1" presStyleIdx="4" presStyleCnt="5">
        <dgm:presLayoutVars>
          <dgm:bulletEnabled val="1"/>
        </dgm:presLayoutVars>
      </dgm:prSet>
      <dgm:spPr/>
    </dgm:pt>
    <dgm:pt modelId="{6C70C949-4345-46B6-BC1E-54CB5548BDDD}" type="pres">
      <dgm:prSet presAssocID="{4659C32E-8C6E-4D81-BBFE-620E31F662A3}" presName="FiveNodes_2_text" presStyleLbl="node1" presStyleIdx="4" presStyleCnt="5">
        <dgm:presLayoutVars>
          <dgm:bulletEnabled val="1"/>
        </dgm:presLayoutVars>
      </dgm:prSet>
      <dgm:spPr/>
    </dgm:pt>
    <dgm:pt modelId="{C44D9E7E-A00A-45D3-831B-763E282179BF}" type="pres">
      <dgm:prSet presAssocID="{4659C32E-8C6E-4D81-BBFE-620E31F662A3}" presName="FiveNodes_3_text" presStyleLbl="node1" presStyleIdx="4" presStyleCnt="5">
        <dgm:presLayoutVars>
          <dgm:bulletEnabled val="1"/>
        </dgm:presLayoutVars>
      </dgm:prSet>
      <dgm:spPr/>
    </dgm:pt>
    <dgm:pt modelId="{34B4D1BE-9597-4877-89AD-9B1232108794}" type="pres">
      <dgm:prSet presAssocID="{4659C32E-8C6E-4D81-BBFE-620E31F662A3}" presName="FiveNodes_4_text" presStyleLbl="node1" presStyleIdx="4" presStyleCnt="5">
        <dgm:presLayoutVars>
          <dgm:bulletEnabled val="1"/>
        </dgm:presLayoutVars>
      </dgm:prSet>
      <dgm:spPr/>
    </dgm:pt>
    <dgm:pt modelId="{21C4C427-30E2-4C86-B506-A3DDF0C5FD56}" type="pres">
      <dgm:prSet presAssocID="{4659C32E-8C6E-4D81-BBFE-620E31F662A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1FA701-2E3D-4016-A0BE-D537281736D2}" type="presOf" srcId="{2906001A-7648-4DE0-B4B9-777987C0BE1C}" destId="{C44D9E7E-A00A-45D3-831B-763E282179BF}" srcOrd="1" destOrd="0" presId="urn:microsoft.com/office/officeart/2005/8/layout/vProcess5"/>
    <dgm:cxn modelId="{DD73CB17-E772-4C72-B0B7-2A68054CF866}" type="presOf" srcId="{CB8EC78B-DBB5-47A0-B328-FD92FF7E0084}" destId="{34B4D1BE-9597-4877-89AD-9B1232108794}" srcOrd="1" destOrd="0" presId="urn:microsoft.com/office/officeart/2005/8/layout/vProcess5"/>
    <dgm:cxn modelId="{765C6A18-F079-4B84-B123-552965017BCE}" type="presOf" srcId="{7C34261F-0AEA-405B-8B26-CB3362E59AEB}" destId="{A6B532E8-B39A-45AD-AD56-D0B27C9F73E5}" srcOrd="1" destOrd="0" presId="urn:microsoft.com/office/officeart/2005/8/layout/vProcess5"/>
    <dgm:cxn modelId="{63529C27-FEAE-4D45-8A38-40AD5E74003B}" type="presOf" srcId="{D95F8496-7F2C-4358-A6D2-BD14744DBDB9}" destId="{77E42C1D-9A92-4B6F-8934-1822B86104DA}" srcOrd="0" destOrd="0" presId="urn:microsoft.com/office/officeart/2005/8/layout/vProcess5"/>
    <dgm:cxn modelId="{3CF72D32-5D2A-424A-B4F4-C386E6CDDA9D}" srcId="{4659C32E-8C6E-4D81-BBFE-620E31F662A3}" destId="{CB8EC78B-DBB5-47A0-B328-FD92FF7E0084}" srcOrd="3" destOrd="0" parTransId="{347002B5-B6DA-4332-8534-1A6274C093BE}" sibTransId="{3E1912F3-499C-4C37-8FF0-04888AAA3D79}"/>
    <dgm:cxn modelId="{17C49E6D-0E33-4908-939B-602BAF3E0D4B}" srcId="{4659C32E-8C6E-4D81-BBFE-620E31F662A3}" destId="{2906001A-7648-4DE0-B4B9-777987C0BE1C}" srcOrd="2" destOrd="0" parTransId="{339E4D4D-F5EB-4833-A34E-5F9F3AFDE5C3}" sibTransId="{81937043-5495-4B49-BF8D-B5C17C941E5B}"/>
    <dgm:cxn modelId="{FEC0A66D-F766-45DA-9AB1-A73471E8B61D}" type="presOf" srcId="{2906001A-7648-4DE0-B4B9-777987C0BE1C}" destId="{FE004624-0042-4F4D-B3FA-375B2E4D36A0}" srcOrd="0" destOrd="0" presId="urn:microsoft.com/office/officeart/2005/8/layout/vProcess5"/>
    <dgm:cxn modelId="{26EA9373-C78D-4714-B68A-7AEAC6979309}" type="presOf" srcId="{B6C1AB71-E85C-4F7B-B8D6-2E7F8089EC7D}" destId="{21C4C427-30E2-4C86-B506-A3DDF0C5FD56}" srcOrd="1" destOrd="0" presId="urn:microsoft.com/office/officeart/2005/8/layout/vProcess5"/>
    <dgm:cxn modelId="{173F3B75-C4EF-45C1-9EEB-7FFFF8964803}" type="presOf" srcId="{81937043-5495-4B49-BF8D-B5C17C941E5B}" destId="{A9E177F9-C3FE-4203-AEE9-A3D02BC59923}" srcOrd="0" destOrd="0" presId="urn:microsoft.com/office/officeart/2005/8/layout/vProcess5"/>
    <dgm:cxn modelId="{28D7BE7D-B920-42F3-9416-1915903371E0}" type="presOf" srcId="{3E1912F3-499C-4C37-8FF0-04888AAA3D79}" destId="{4A19781F-DC12-4AF4-AD64-8403D7991A3D}" srcOrd="0" destOrd="0" presId="urn:microsoft.com/office/officeart/2005/8/layout/vProcess5"/>
    <dgm:cxn modelId="{D8717C8B-E02D-43BF-ADE6-901592E07150}" srcId="{4659C32E-8C6E-4D81-BBFE-620E31F662A3}" destId="{D95F8496-7F2C-4358-A6D2-BD14744DBDB9}" srcOrd="1" destOrd="0" parTransId="{7563A068-87C4-4DC1-8541-21120883CE1D}" sibTransId="{7EC60034-C462-4475-AF61-066C88962AB5}"/>
    <dgm:cxn modelId="{68B2668C-057B-43A6-B584-F51551CF8CB0}" type="presOf" srcId="{D95F8496-7F2C-4358-A6D2-BD14744DBDB9}" destId="{6C70C949-4345-46B6-BC1E-54CB5548BDDD}" srcOrd="1" destOrd="0" presId="urn:microsoft.com/office/officeart/2005/8/layout/vProcess5"/>
    <dgm:cxn modelId="{9314048D-66C7-4FD2-8E25-91E9527C054C}" type="presOf" srcId="{B6C1AB71-E85C-4F7B-B8D6-2E7F8089EC7D}" destId="{BC3E7C87-F709-4156-A448-4343A3C65CDB}" srcOrd="0" destOrd="0" presId="urn:microsoft.com/office/officeart/2005/8/layout/vProcess5"/>
    <dgm:cxn modelId="{5AF35794-4742-4969-8BAE-EB72845E0564}" srcId="{4659C32E-8C6E-4D81-BBFE-620E31F662A3}" destId="{B6C1AB71-E85C-4F7B-B8D6-2E7F8089EC7D}" srcOrd="4" destOrd="0" parTransId="{283E5466-165D-4C20-BAF6-6A3C4C454AB7}" sibTransId="{8EECB77C-5BAB-45AA-B654-8C3DB27BB217}"/>
    <dgm:cxn modelId="{F8D3D29C-741B-47E9-A54F-67B2BB8975C8}" type="presOf" srcId="{7EC60034-C462-4475-AF61-066C88962AB5}" destId="{155490EC-0488-45F6-BF95-F306E2CA3870}" srcOrd="0" destOrd="0" presId="urn:microsoft.com/office/officeart/2005/8/layout/vProcess5"/>
    <dgm:cxn modelId="{840D53A4-BECD-497E-9B82-502A8528B11B}" type="presOf" srcId="{4659C32E-8C6E-4D81-BBFE-620E31F662A3}" destId="{E0C14D53-25BF-4BD9-91AB-5CBD43E2C53A}" srcOrd="0" destOrd="0" presId="urn:microsoft.com/office/officeart/2005/8/layout/vProcess5"/>
    <dgm:cxn modelId="{97D490A8-F0F1-4050-9C13-630517EE9D15}" srcId="{4659C32E-8C6E-4D81-BBFE-620E31F662A3}" destId="{7C34261F-0AEA-405B-8B26-CB3362E59AEB}" srcOrd="0" destOrd="0" parTransId="{FE6395B2-ADDE-4A1C-8CCD-191899534FAE}" sibTransId="{665DB0DA-569C-443B-A536-BDC3F897A74C}"/>
    <dgm:cxn modelId="{B9A02AAB-6B57-48E8-B9ED-3E614D2B5D92}" type="presOf" srcId="{CB8EC78B-DBB5-47A0-B328-FD92FF7E0084}" destId="{E0BB9E68-FCBB-4A4D-BB07-0D205F566493}" srcOrd="0" destOrd="0" presId="urn:microsoft.com/office/officeart/2005/8/layout/vProcess5"/>
    <dgm:cxn modelId="{1BAF68AE-9708-42EB-BAD4-3412175BD76D}" type="presOf" srcId="{665DB0DA-569C-443B-A536-BDC3F897A74C}" destId="{16D865FC-FC1A-42AE-A2AA-8F6F6D5C4C6C}" srcOrd="0" destOrd="0" presId="urn:microsoft.com/office/officeart/2005/8/layout/vProcess5"/>
    <dgm:cxn modelId="{6726A2D7-1A16-47B8-BCE4-4C2A903760EA}" type="presOf" srcId="{7C34261F-0AEA-405B-8B26-CB3362E59AEB}" destId="{BA937476-4B1E-406B-9163-52266D089183}" srcOrd="0" destOrd="0" presId="urn:microsoft.com/office/officeart/2005/8/layout/vProcess5"/>
    <dgm:cxn modelId="{71BC461A-5468-4FC2-9F35-9E1377405FA1}" type="presParOf" srcId="{E0C14D53-25BF-4BD9-91AB-5CBD43E2C53A}" destId="{EBA0A2A5-37FD-4478-BC47-91B9F7FA91A6}" srcOrd="0" destOrd="0" presId="urn:microsoft.com/office/officeart/2005/8/layout/vProcess5"/>
    <dgm:cxn modelId="{EBDF6D2B-2952-40EF-8D2C-4DAC45A0228D}" type="presParOf" srcId="{E0C14D53-25BF-4BD9-91AB-5CBD43E2C53A}" destId="{BA937476-4B1E-406B-9163-52266D089183}" srcOrd="1" destOrd="0" presId="urn:microsoft.com/office/officeart/2005/8/layout/vProcess5"/>
    <dgm:cxn modelId="{DEB8E30A-9BC0-469D-9C02-B3D17E9C2412}" type="presParOf" srcId="{E0C14D53-25BF-4BD9-91AB-5CBD43E2C53A}" destId="{77E42C1D-9A92-4B6F-8934-1822B86104DA}" srcOrd="2" destOrd="0" presId="urn:microsoft.com/office/officeart/2005/8/layout/vProcess5"/>
    <dgm:cxn modelId="{4712622D-4A3E-48B1-B36A-3A3CABF4CD95}" type="presParOf" srcId="{E0C14D53-25BF-4BD9-91AB-5CBD43E2C53A}" destId="{FE004624-0042-4F4D-B3FA-375B2E4D36A0}" srcOrd="3" destOrd="0" presId="urn:microsoft.com/office/officeart/2005/8/layout/vProcess5"/>
    <dgm:cxn modelId="{90C8ABB2-5BCC-4307-915D-9287871441EF}" type="presParOf" srcId="{E0C14D53-25BF-4BD9-91AB-5CBD43E2C53A}" destId="{E0BB9E68-FCBB-4A4D-BB07-0D205F566493}" srcOrd="4" destOrd="0" presId="urn:microsoft.com/office/officeart/2005/8/layout/vProcess5"/>
    <dgm:cxn modelId="{2AC92C37-7ED5-46C7-B942-CABEFDFD1CEB}" type="presParOf" srcId="{E0C14D53-25BF-4BD9-91AB-5CBD43E2C53A}" destId="{BC3E7C87-F709-4156-A448-4343A3C65CDB}" srcOrd="5" destOrd="0" presId="urn:microsoft.com/office/officeart/2005/8/layout/vProcess5"/>
    <dgm:cxn modelId="{8C0D2A23-2ADF-4A7A-BBCE-2D255A14684B}" type="presParOf" srcId="{E0C14D53-25BF-4BD9-91AB-5CBD43E2C53A}" destId="{16D865FC-FC1A-42AE-A2AA-8F6F6D5C4C6C}" srcOrd="6" destOrd="0" presId="urn:microsoft.com/office/officeart/2005/8/layout/vProcess5"/>
    <dgm:cxn modelId="{38DB9D50-9E97-4363-8160-5E27464B801E}" type="presParOf" srcId="{E0C14D53-25BF-4BD9-91AB-5CBD43E2C53A}" destId="{155490EC-0488-45F6-BF95-F306E2CA3870}" srcOrd="7" destOrd="0" presId="urn:microsoft.com/office/officeart/2005/8/layout/vProcess5"/>
    <dgm:cxn modelId="{9234DE40-1701-447C-960B-93CCFE782076}" type="presParOf" srcId="{E0C14D53-25BF-4BD9-91AB-5CBD43E2C53A}" destId="{A9E177F9-C3FE-4203-AEE9-A3D02BC59923}" srcOrd="8" destOrd="0" presId="urn:microsoft.com/office/officeart/2005/8/layout/vProcess5"/>
    <dgm:cxn modelId="{DF80D87A-5BF1-4FD8-B927-904F3023E6B8}" type="presParOf" srcId="{E0C14D53-25BF-4BD9-91AB-5CBD43E2C53A}" destId="{4A19781F-DC12-4AF4-AD64-8403D7991A3D}" srcOrd="9" destOrd="0" presId="urn:microsoft.com/office/officeart/2005/8/layout/vProcess5"/>
    <dgm:cxn modelId="{50CFCC8F-852E-408C-B9C1-57908115A19A}" type="presParOf" srcId="{E0C14D53-25BF-4BD9-91AB-5CBD43E2C53A}" destId="{A6B532E8-B39A-45AD-AD56-D0B27C9F73E5}" srcOrd="10" destOrd="0" presId="urn:microsoft.com/office/officeart/2005/8/layout/vProcess5"/>
    <dgm:cxn modelId="{F0E870A0-ED28-4C8F-84C6-7AD13E7E72C2}" type="presParOf" srcId="{E0C14D53-25BF-4BD9-91AB-5CBD43E2C53A}" destId="{6C70C949-4345-46B6-BC1E-54CB5548BDDD}" srcOrd="11" destOrd="0" presId="urn:microsoft.com/office/officeart/2005/8/layout/vProcess5"/>
    <dgm:cxn modelId="{349B0459-0ED8-4763-9F66-C3D9B665DF21}" type="presParOf" srcId="{E0C14D53-25BF-4BD9-91AB-5CBD43E2C53A}" destId="{C44D9E7E-A00A-45D3-831B-763E282179BF}" srcOrd="12" destOrd="0" presId="urn:microsoft.com/office/officeart/2005/8/layout/vProcess5"/>
    <dgm:cxn modelId="{37FF9D5A-AD01-4A6C-A991-058D43E9A328}" type="presParOf" srcId="{E0C14D53-25BF-4BD9-91AB-5CBD43E2C53A}" destId="{34B4D1BE-9597-4877-89AD-9B1232108794}" srcOrd="13" destOrd="0" presId="urn:microsoft.com/office/officeart/2005/8/layout/vProcess5"/>
    <dgm:cxn modelId="{D48674EE-36E0-4B6F-ACD7-BF182A8B478E}" type="presParOf" srcId="{E0C14D53-25BF-4BD9-91AB-5CBD43E2C53A}" destId="{21C4C427-30E2-4C86-B506-A3DDF0C5FD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0E5A1-1AE5-4793-9BE4-A8AF119FBD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D6F9A8-5810-462B-8ABF-6B66B53909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Image Upload</a:t>
          </a:r>
          <a:endParaRPr lang="en-US"/>
        </a:p>
      </dgm:t>
    </dgm:pt>
    <dgm:pt modelId="{E492D1B3-0942-4EE9-9777-C86EF2F7DB10}" type="parTrans" cxnId="{5CC837C2-0308-44CD-8928-0262EC7D3FA0}">
      <dgm:prSet/>
      <dgm:spPr/>
      <dgm:t>
        <a:bodyPr/>
        <a:lstStyle/>
        <a:p>
          <a:endParaRPr lang="en-US"/>
        </a:p>
      </dgm:t>
    </dgm:pt>
    <dgm:pt modelId="{711593BC-B5BE-4305-97B0-A7C0A45E8617}" type="sibTrans" cxnId="{5CC837C2-0308-44CD-8928-0262EC7D3FA0}">
      <dgm:prSet/>
      <dgm:spPr/>
      <dgm:t>
        <a:bodyPr/>
        <a:lstStyle/>
        <a:p>
          <a:endParaRPr lang="en-US"/>
        </a:p>
      </dgm:t>
    </dgm:pt>
    <dgm:pt modelId="{33E8CE8F-3381-48BF-BE42-E87876031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Users can input images by directly uploading them from their devices.</a:t>
          </a:r>
          <a:endParaRPr lang="en-US"/>
        </a:p>
      </dgm:t>
    </dgm:pt>
    <dgm:pt modelId="{D4C632F5-F504-4244-9086-6F933E1309B0}" type="parTrans" cxnId="{AF6B657A-A2B3-4B1A-9D08-1FD052E160F1}">
      <dgm:prSet/>
      <dgm:spPr/>
      <dgm:t>
        <a:bodyPr/>
        <a:lstStyle/>
        <a:p>
          <a:endParaRPr lang="en-US"/>
        </a:p>
      </dgm:t>
    </dgm:pt>
    <dgm:pt modelId="{24D3FFF7-2E04-4EEC-88EA-78759F0156ED}" type="sibTrans" cxnId="{AF6B657A-A2B3-4B1A-9D08-1FD052E160F1}">
      <dgm:prSet/>
      <dgm:spPr/>
      <dgm:t>
        <a:bodyPr/>
        <a:lstStyle/>
        <a:p>
          <a:endParaRPr lang="en-US"/>
        </a:p>
      </dgm:t>
    </dgm:pt>
    <dgm:pt modelId="{B1C809B9-29DB-49C0-B2B2-934A1505C4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URL Submission</a:t>
          </a:r>
          <a:endParaRPr lang="en-US"/>
        </a:p>
      </dgm:t>
    </dgm:pt>
    <dgm:pt modelId="{01D33542-C9F2-470C-B4AA-8334FD6635F7}" type="parTrans" cxnId="{F3C8FDC3-4C4F-43E5-92E5-EA37E9A1CB0D}">
      <dgm:prSet/>
      <dgm:spPr/>
      <dgm:t>
        <a:bodyPr/>
        <a:lstStyle/>
        <a:p>
          <a:endParaRPr lang="en-US"/>
        </a:p>
      </dgm:t>
    </dgm:pt>
    <dgm:pt modelId="{D5CC8E11-C7E3-44D8-AFD2-F4E182E1D5D9}" type="sibTrans" cxnId="{F3C8FDC3-4C4F-43E5-92E5-EA37E9A1CB0D}">
      <dgm:prSet/>
      <dgm:spPr/>
      <dgm:t>
        <a:bodyPr/>
        <a:lstStyle/>
        <a:p>
          <a:endParaRPr lang="en-US"/>
        </a:p>
      </dgm:t>
    </dgm:pt>
    <dgm:pt modelId="{44DBE42D-17CB-49A4-A69C-A1BA9CAD6F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Another option is to provide a URL to an image hosted online.</a:t>
          </a:r>
          <a:endParaRPr lang="en-US"/>
        </a:p>
      </dgm:t>
    </dgm:pt>
    <dgm:pt modelId="{69B1C16A-4481-4190-954A-24C9208AFABB}" type="parTrans" cxnId="{928CF1FA-EB40-4E97-98F1-6D9360F2CD58}">
      <dgm:prSet/>
      <dgm:spPr/>
      <dgm:t>
        <a:bodyPr/>
        <a:lstStyle/>
        <a:p>
          <a:endParaRPr lang="en-US"/>
        </a:p>
      </dgm:t>
    </dgm:pt>
    <dgm:pt modelId="{C80666D2-3D4C-46C4-AA81-6DB079279DC2}" type="sibTrans" cxnId="{928CF1FA-EB40-4E97-98F1-6D9360F2CD58}">
      <dgm:prSet/>
      <dgm:spPr/>
      <dgm:t>
        <a:bodyPr/>
        <a:lstStyle/>
        <a:p>
          <a:endParaRPr lang="en-US"/>
        </a:p>
      </dgm:t>
    </dgm:pt>
    <dgm:pt modelId="{C45B1140-C498-4469-85CE-DD5C50961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Voice Command</a:t>
          </a:r>
          <a:endParaRPr lang="en-US"/>
        </a:p>
      </dgm:t>
    </dgm:pt>
    <dgm:pt modelId="{6A5299E6-93AF-4B90-93B2-D3E5B142B026}" type="parTrans" cxnId="{412A9A9F-ED50-4588-8214-36E10158B74F}">
      <dgm:prSet/>
      <dgm:spPr/>
      <dgm:t>
        <a:bodyPr/>
        <a:lstStyle/>
        <a:p>
          <a:endParaRPr lang="en-US"/>
        </a:p>
      </dgm:t>
    </dgm:pt>
    <dgm:pt modelId="{230C316F-DE9F-4938-9F2B-675F4C4089EA}" type="sibTrans" cxnId="{412A9A9F-ED50-4588-8214-36E10158B74F}">
      <dgm:prSet/>
      <dgm:spPr/>
      <dgm:t>
        <a:bodyPr/>
        <a:lstStyle/>
        <a:p>
          <a:endParaRPr lang="en-US"/>
        </a:p>
      </dgm:t>
    </dgm:pt>
    <dgm:pt modelId="{96D2EB04-A692-4BD7-B7FF-660BEDC1A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hands-free interaction, users can generate images using voice commands, enhancing accessibility.</a:t>
          </a:r>
          <a:endParaRPr lang="en-US"/>
        </a:p>
      </dgm:t>
    </dgm:pt>
    <dgm:pt modelId="{3B5DE6F3-A29E-44CA-A237-94A48B27664E}" type="parTrans" cxnId="{E23EA4CB-5C1C-494A-814C-458428205656}">
      <dgm:prSet/>
      <dgm:spPr/>
      <dgm:t>
        <a:bodyPr/>
        <a:lstStyle/>
        <a:p>
          <a:endParaRPr lang="en-US"/>
        </a:p>
      </dgm:t>
    </dgm:pt>
    <dgm:pt modelId="{03E52539-C6D7-4508-ACEE-7E009C082574}" type="sibTrans" cxnId="{E23EA4CB-5C1C-494A-814C-458428205656}">
      <dgm:prSet/>
      <dgm:spPr/>
      <dgm:t>
        <a:bodyPr/>
        <a:lstStyle/>
        <a:p>
          <a:endParaRPr lang="en-US"/>
        </a:p>
      </dgm:t>
    </dgm:pt>
    <dgm:pt modelId="{355AB59A-2ECA-4C91-880D-00379921803E}" type="pres">
      <dgm:prSet presAssocID="{C620E5A1-1AE5-4793-9BE4-A8AF119FBD07}" presName="root" presStyleCnt="0">
        <dgm:presLayoutVars>
          <dgm:dir/>
          <dgm:resizeHandles val="exact"/>
        </dgm:presLayoutVars>
      </dgm:prSet>
      <dgm:spPr/>
    </dgm:pt>
    <dgm:pt modelId="{FD84E53B-0ECD-4CAD-A4F1-E4729320E87F}" type="pres">
      <dgm:prSet presAssocID="{28D6F9A8-5810-462B-8ABF-6B66B53909BC}" presName="compNode" presStyleCnt="0"/>
      <dgm:spPr/>
    </dgm:pt>
    <dgm:pt modelId="{3EBFB368-D092-49D0-B18E-083F4BF06ECE}" type="pres">
      <dgm:prSet presAssocID="{28D6F9A8-5810-462B-8ABF-6B66B53909BC}" presName="bgRect" presStyleLbl="bgShp" presStyleIdx="0" presStyleCnt="3"/>
      <dgm:spPr/>
    </dgm:pt>
    <dgm:pt modelId="{463288C6-6074-442D-8126-11364E284519}" type="pres">
      <dgm:prSet presAssocID="{28D6F9A8-5810-462B-8ABF-6B66B53909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6B6FB56A-7C23-4557-91C5-E6F0937857E4}" type="pres">
      <dgm:prSet presAssocID="{28D6F9A8-5810-462B-8ABF-6B66B53909BC}" presName="spaceRect" presStyleCnt="0"/>
      <dgm:spPr/>
    </dgm:pt>
    <dgm:pt modelId="{8EA64979-17C4-4264-93B7-1577F23E41E2}" type="pres">
      <dgm:prSet presAssocID="{28D6F9A8-5810-462B-8ABF-6B66B53909BC}" presName="parTx" presStyleLbl="revTx" presStyleIdx="0" presStyleCnt="6">
        <dgm:presLayoutVars>
          <dgm:chMax val="0"/>
          <dgm:chPref val="0"/>
        </dgm:presLayoutVars>
      </dgm:prSet>
      <dgm:spPr/>
    </dgm:pt>
    <dgm:pt modelId="{BBE0924E-04FD-4D97-9774-FDD24F880E9C}" type="pres">
      <dgm:prSet presAssocID="{28D6F9A8-5810-462B-8ABF-6B66B53909BC}" presName="desTx" presStyleLbl="revTx" presStyleIdx="1" presStyleCnt="6">
        <dgm:presLayoutVars/>
      </dgm:prSet>
      <dgm:spPr/>
    </dgm:pt>
    <dgm:pt modelId="{8F5C4318-2260-4C42-BF7A-604FCDD8B061}" type="pres">
      <dgm:prSet presAssocID="{711593BC-B5BE-4305-97B0-A7C0A45E8617}" presName="sibTrans" presStyleCnt="0"/>
      <dgm:spPr/>
    </dgm:pt>
    <dgm:pt modelId="{45EE7AEC-B12D-4262-BFBD-BCF4429DBEFC}" type="pres">
      <dgm:prSet presAssocID="{B1C809B9-29DB-49C0-B2B2-934A1505C4C9}" presName="compNode" presStyleCnt="0"/>
      <dgm:spPr/>
    </dgm:pt>
    <dgm:pt modelId="{D041B0C4-1D10-415E-AB6F-9F5500C57DC5}" type="pres">
      <dgm:prSet presAssocID="{B1C809B9-29DB-49C0-B2B2-934A1505C4C9}" presName="bgRect" presStyleLbl="bgShp" presStyleIdx="1" presStyleCnt="3"/>
      <dgm:spPr/>
    </dgm:pt>
    <dgm:pt modelId="{4A5E3D42-23BA-48DC-8BF4-3F43110088D9}" type="pres">
      <dgm:prSet presAssocID="{B1C809B9-29DB-49C0-B2B2-934A1505C4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0BC3673-9FB5-418F-A50D-2E5137E82A2A}" type="pres">
      <dgm:prSet presAssocID="{B1C809B9-29DB-49C0-B2B2-934A1505C4C9}" presName="spaceRect" presStyleCnt="0"/>
      <dgm:spPr/>
    </dgm:pt>
    <dgm:pt modelId="{2724AE53-D862-4891-B1EA-EC3D052563EF}" type="pres">
      <dgm:prSet presAssocID="{B1C809B9-29DB-49C0-B2B2-934A1505C4C9}" presName="parTx" presStyleLbl="revTx" presStyleIdx="2" presStyleCnt="6">
        <dgm:presLayoutVars>
          <dgm:chMax val="0"/>
          <dgm:chPref val="0"/>
        </dgm:presLayoutVars>
      </dgm:prSet>
      <dgm:spPr/>
    </dgm:pt>
    <dgm:pt modelId="{1850913A-4A5A-4808-959F-7E0B7F6E8079}" type="pres">
      <dgm:prSet presAssocID="{B1C809B9-29DB-49C0-B2B2-934A1505C4C9}" presName="desTx" presStyleLbl="revTx" presStyleIdx="3" presStyleCnt="6">
        <dgm:presLayoutVars/>
      </dgm:prSet>
      <dgm:spPr/>
    </dgm:pt>
    <dgm:pt modelId="{96730C5B-FD84-48B6-AA92-DB54C2E80D5E}" type="pres">
      <dgm:prSet presAssocID="{D5CC8E11-C7E3-44D8-AFD2-F4E182E1D5D9}" presName="sibTrans" presStyleCnt="0"/>
      <dgm:spPr/>
    </dgm:pt>
    <dgm:pt modelId="{7D5242DD-5763-43E7-9EC4-0FA70114FBF5}" type="pres">
      <dgm:prSet presAssocID="{C45B1140-C498-4469-85CE-DD5C5096141C}" presName="compNode" presStyleCnt="0"/>
      <dgm:spPr/>
    </dgm:pt>
    <dgm:pt modelId="{BCB2822E-80E7-4262-AC96-EE9E0052C308}" type="pres">
      <dgm:prSet presAssocID="{C45B1140-C498-4469-85CE-DD5C5096141C}" presName="bgRect" presStyleLbl="bgShp" presStyleIdx="2" presStyleCnt="3"/>
      <dgm:spPr/>
    </dgm:pt>
    <dgm:pt modelId="{2AAB8296-93A9-4637-904D-5DFBDC3644DA}" type="pres">
      <dgm:prSet presAssocID="{C45B1140-C498-4469-85CE-DD5C509614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009A0B0-84B6-4A29-8966-E905E233B4F6}" type="pres">
      <dgm:prSet presAssocID="{C45B1140-C498-4469-85CE-DD5C5096141C}" presName="spaceRect" presStyleCnt="0"/>
      <dgm:spPr/>
    </dgm:pt>
    <dgm:pt modelId="{01D395E8-61E6-4DC4-BDBF-DB0DDAB5F611}" type="pres">
      <dgm:prSet presAssocID="{C45B1140-C498-4469-85CE-DD5C5096141C}" presName="parTx" presStyleLbl="revTx" presStyleIdx="4" presStyleCnt="6">
        <dgm:presLayoutVars>
          <dgm:chMax val="0"/>
          <dgm:chPref val="0"/>
        </dgm:presLayoutVars>
      </dgm:prSet>
      <dgm:spPr/>
    </dgm:pt>
    <dgm:pt modelId="{D65F8532-D3EC-4036-B234-1F8262FC5018}" type="pres">
      <dgm:prSet presAssocID="{C45B1140-C498-4469-85CE-DD5C5096141C}" presName="desTx" presStyleLbl="revTx" presStyleIdx="5" presStyleCnt="6">
        <dgm:presLayoutVars/>
      </dgm:prSet>
      <dgm:spPr/>
    </dgm:pt>
  </dgm:ptLst>
  <dgm:cxnLst>
    <dgm:cxn modelId="{2A4AD605-698B-4AD0-996F-E7C1DBEDD8C9}" type="presOf" srcId="{44DBE42D-17CB-49A4-A69C-A1BA9CAD6F72}" destId="{1850913A-4A5A-4808-959F-7E0B7F6E8079}" srcOrd="0" destOrd="0" presId="urn:microsoft.com/office/officeart/2018/2/layout/IconVerticalSolidList"/>
    <dgm:cxn modelId="{A347D439-7F0F-4856-8FB4-84E46ADCD03D}" type="presOf" srcId="{C45B1140-C498-4469-85CE-DD5C5096141C}" destId="{01D395E8-61E6-4DC4-BDBF-DB0DDAB5F611}" srcOrd="0" destOrd="0" presId="urn:microsoft.com/office/officeart/2018/2/layout/IconVerticalSolidList"/>
    <dgm:cxn modelId="{20371263-991D-485B-B953-90F5E8CE5F00}" type="presOf" srcId="{96D2EB04-A692-4BD7-B7FF-660BEDC1A4C0}" destId="{D65F8532-D3EC-4036-B234-1F8262FC5018}" srcOrd="0" destOrd="0" presId="urn:microsoft.com/office/officeart/2018/2/layout/IconVerticalSolidList"/>
    <dgm:cxn modelId="{AF6B657A-A2B3-4B1A-9D08-1FD052E160F1}" srcId="{28D6F9A8-5810-462B-8ABF-6B66B53909BC}" destId="{33E8CE8F-3381-48BF-BE42-E87876031C9E}" srcOrd="0" destOrd="0" parTransId="{D4C632F5-F504-4244-9086-6F933E1309B0}" sibTransId="{24D3FFF7-2E04-4EEC-88EA-78759F0156ED}"/>
    <dgm:cxn modelId="{00747C8D-11F2-4D06-8262-3407BA1988EA}" type="presOf" srcId="{33E8CE8F-3381-48BF-BE42-E87876031C9E}" destId="{BBE0924E-04FD-4D97-9774-FDD24F880E9C}" srcOrd="0" destOrd="0" presId="urn:microsoft.com/office/officeart/2018/2/layout/IconVerticalSolidList"/>
    <dgm:cxn modelId="{412A9A9F-ED50-4588-8214-36E10158B74F}" srcId="{C620E5A1-1AE5-4793-9BE4-A8AF119FBD07}" destId="{C45B1140-C498-4469-85CE-DD5C5096141C}" srcOrd="2" destOrd="0" parTransId="{6A5299E6-93AF-4B90-93B2-D3E5B142B026}" sibTransId="{230C316F-DE9F-4938-9F2B-675F4C4089EA}"/>
    <dgm:cxn modelId="{322D4ABB-679C-42CE-A170-8F73C3D90697}" type="presOf" srcId="{28D6F9A8-5810-462B-8ABF-6B66B53909BC}" destId="{8EA64979-17C4-4264-93B7-1577F23E41E2}" srcOrd="0" destOrd="0" presId="urn:microsoft.com/office/officeart/2018/2/layout/IconVerticalSolidList"/>
    <dgm:cxn modelId="{5CC837C2-0308-44CD-8928-0262EC7D3FA0}" srcId="{C620E5A1-1AE5-4793-9BE4-A8AF119FBD07}" destId="{28D6F9A8-5810-462B-8ABF-6B66B53909BC}" srcOrd="0" destOrd="0" parTransId="{E492D1B3-0942-4EE9-9777-C86EF2F7DB10}" sibTransId="{711593BC-B5BE-4305-97B0-A7C0A45E8617}"/>
    <dgm:cxn modelId="{F3C8FDC3-4C4F-43E5-92E5-EA37E9A1CB0D}" srcId="{C620E5A1-1AE5-4793-9BE4-A8AF119FBD07}" destId="{B1C809B9-29DB-49C0-B2B2-934A1505C4C9}" srcOrd="1" destOrd="0" parTransId="{01D33542-C9F2-470C-B4AA-8334FD6635F7}" sibTransId="{D5CC8E11-C7E3-44D8-AFD2-F4E182E1D5D9}"/>
    <dgm:cxn modelId="{E23EA4CB-5C1C-494A-814C-458428205656}" srcId="{C45B1140-C498-4469-85CE-DD5C5096141C}" destId="{96D2EB04-A692-4BD7-B7FF-660BEDC1A4C0}" srcOrd="0" destOrd="0" parTransId="{3B5DE6F3-A29E-44CA-A237-94A48B27664E}" sibTransId="{03E52539-C6D7-4508-ACEE-7E009C082574}"/>
    <dgm:cxn modelId="{0696EDD9-24CA-44B7-B6ED-CDB35DE2E189}" type="presOf" srcId="{C620E5A1-1AE5-4793-9BE4-A8AF119FBD07}" destId="{355AB59A-2ECA-4C91-880D-00379921803E}" srcOrd="0" destOrd="0" presId="urn:microsoft.com/office/officeart/2018/2/layout/IconVerticalSolidList"/>
    <dgm:cxn modelId="{928CF1FA-EB40-4E97-98F1-6D9360F2CD58}" srcId="{B1C809B9-29DB-49C0-B2B2-934A1505C4C9}" destId="{44DBE42D-17CB-49A4-A69C-A1BA9CAD6F72}" srcOrd="0" destOrd="0" parTransId="{69B1C16A-4481-4190-954A-24C9208AFABB}" sibTransId="{C80666D2-3D4C-46C4-AA81-6DB079279DC2}"/>
    <dgm:cxn modelId="{95FF80FC-60A2-46F7-8CBC-32ABEFFB52ED}" type="presOf" srcId="{B1C809B9-29DB-49C0-B2B2-934A1505C4C9}" destId="{2724AE53-D862-4891-B1EA-EC3D052563EF}" srcOrd="0" destOrd="0" presId="urn:microsoft.com/office/officeart/2018/2/layout/IconVerticalSolidList"/>
    <dgm:cxn modelId="{BAEB5494-6D3E-4AD3-918F-596E22C61F72}" type="presParOf" srcId="{355AB59A-2ECA-4C91-880D-00379921803E}" destId="{FD84E53B-0ECD-4CAD-A4F1-E4729320E87F}" srcOrd="0" destOrd="0" presId="urn:microsoft.com/office/officeart/2018/2/layout/IconVerticalSolidList"/>
    <dgm:cxn modelId="{52FF4823-DBE6-49AD-8B0C-8F10D7536C0A}" type="presParOf" srcId="{FD84E53B-0ECD-4CAD-A4F1-E4729320E87F}" destId="{3EBFB368-D092-49D0-B18E-083F4BF06ECE}" srcOrd="0" destOrd="0" presId="urn:microsoft.com/office/officeart/2018/2/layout/IconVerticalSolidList"/>
    <dgm:cxn modelId="{D767FD53-1425-48CE-B1C3-12632556927C}" type="presParOf" srcId="{FD84E53B-0ECD-4CAD-A4F1-E4729320E87F}" destId="{463288C6-6074-442D-8126-11364E284519}" srcOrd="1" destOrd="0" presId="urn:microsoft.com/office/officeart/2018/2/layout/IconVerticalSolidList"/>
    <dgm:cxn modelId="{CD30080D-D820-4BD8-8BBD-BF8359860519}" type="presParOf" srcId="{FD84E53B-0ECD-4CAD-A4F1-E4729320E87F}" destId="{6B6FB56A-7C23-4557-91C5-E6F0937857E4}" srcOrd="2" destOrd="0" presId="urn:microsoft.com/office/officeart/2018/2/layout/IconVerticalSolidList"/>
    <dgm:cxn modelId="{A29DF5E3-5271-4CA5-98FE-9423C5611B23}" type="presParOf" srcId="{FD84E53B-0ECD-4CAD-A4F1-E4729320E87F}" destId="{8EA64979-17C4-4264-93B7-1577F23E41E2}" srcOrd="3" destOrd="0" presId="urn:microsoft.com/office/officeart/2018/2/layout/IconVerticalSolidList"/>
    <dgm:cxn modelId="{37FD9219-632F-4F29-9084-31404D74DC76}" type="presParOf" srcId="{FD84E53B-0ECD-4CAD-A4F1-E4729320E87F}" destId="{BBE0924E-04FD-4D97-9774-FDD24F880E9C}" srcOrd="4" destOrd="0" presId="urn:microsoft.com/office/officeart/2018/2/layout/IconVerticalSolidList"/>
    <dgm:cxn modelId="{38F41107-6C01-4AAA-808C-F49D31529DBB}" type="presParOf" srcId="{355AB59A-2ECA-4C91-880D-00379921803E}" destId="{8F5C4318-2260-4C42-BF7A-604FCDD8B061}" srcOrd="1" destOrd="0" presId="urn:microsoft.com/office/officeart/2018/2/layout/IconVerticalSolidList"/>
    <dgm:cxn modelId="{F5252E26-CFA6-4179-8023-436E41037B44}" type="presParOf" srcId="{355AB59A-2ECA-4C91-880D-00379921803E}" destId="{45EE7AEC-B12D-4262-BFBD-BCF4429DBEFC}" srcOrd="2" destOrd="0" presId="urn:microsoft.com/office/officeart/2018/2/layout/IconVerticalSolidList"/>
    <dgm:cxn modelId="{5A4019F9-83D2-416A-9A87-EB1789D01ABD}" type="presParOf" srcId="{45EE7AEC-B12D-4262-BFBD-BCF4429DBEFC}" destId="{D041B0C4-1D10-415E-AB6F-9F5500C57DC5}" srcOrd="0" destOrd="0" presId="urn:microsoft.com/office/officeart/2018/2/layout/IconVerticalSolidList"/>
    <dgm:cxn modelId="{91277337-7732-4A87-8191-369B561F23AD}" type="presParOf" srcId="{45EE7AEC-B12D-4262-BFBD-BCF4429DBEFC}" destId="{4A5E3D42-23BA-48DC-8BF4-3F43110088D9}" srcOrd="1" destOrd="0" presId="urn:microsoft.com/office/officeart/2018/2/layout/IconVerticalSolidList"/>
    <dgm:cxn modelId="{3423E9DB-250A-4B42-9B57-CAD927854EFC}" type="presParOf" srcId="{45EE7AEC-B12D-4262-BFBD-BCF4429DBEFC}" destId="{00BC3673-9FB5-418F-A50D-2E5137E82A2A}" srcOrd="2" destOrd="0" presId="urn:microsoft.com/office/officeart/2018/2/layout/IconVerticalSolidList"/>
    <dgm:cxn modelId="{1398A9C9-9CEC-4AA4-85BB-1F3D17FC6211}" type="presParOf" srcId="{45EE7AEC-B12D-4262-BFBD-BCF4429DBEFC}" destId="{2724AE53-D862-4891-B1EA-EC3D052563EF}" srcOrd="3" destOrd="0" presId="urn:microsoft.com/office/officeart/2018/2/layout/IconVerticalSolidList"/>
    <dgm:cxn modelId="{035F9B71-743D-4D8D-A872-6FA941D7D163}" type="presParOf" srcId="{45EE7AEC-B12D-4262-BFBD-BCF4429DBEFC}" destId="{1850913A-4A5A-4808-959F-7E0B7F6E8079}" srcOrd="4" destOrd="0" presId="urn:microsoft.com/office/officeart/2018/2/layout/IconVerticalSolidList"/>
    <dgm:cxn modelId="{CF2669D2-C2A3-4717-8069-E4DE8787590A}" type="presParOf" srcId="{355AB59A-2ECA-4C91-880D-00379921803E}" destId="{96730C5B-FD84-48B6-AA92-DB54C2E80D5E}" srcOrd="3" destOrd="0" presId="urn:microsoft.com/office/officeart/2018/2/layout/IconVerticalSolidList"/>
    <dgm:cxn modelId="{F0BEC519-E675-4D41-A39D-E0BCBE3315CB}" type="presParOf" srcId="{355AB59A-2ECA-4C91-880D-00379921803E}" destId="{7D5242DD-5763-43E7-9EC4-0FA70114FBF5}" srcOrd="4" destOrd="0" presId="urn:microsoft.com/office/officeart/2018/2/layout/IconVerticalSolidList"/>
    <dgm:cxn modelId="{A81F2D2A-48BF-4625-845C-4790E83D1295}" type="presParOf" srcId="{7D5242DD-5763-43E7-9EC4-0FA70114FBF5}" destId="{BCB2822E-80E7-4262-AC96-EE9E0052C308}" srcOrd="0" destOrd="0" presId="urn:microsoft.com/office/officeart/2018/2/layout/IconVerticalSolidList"/>
    <dgm:cxn modelId="{7E520EFF-6E42-4EF1-B6B9-08AB53E4D49E}" type="presParOf" srcId="{7D5242DD-5763-43E7-9EC4-0FA70114FBF5}" destId="{2AAB8296-93A9-4637-904D-5DFBDC3644DA}" srcOrd="1" destOrd="0" presId="urn:microsoft.com/office/officeart/2018/2/layout/IconVerticalSolidList"/>
    <dgm:cxn modelId="{370A3E59-A0C0-4E9C-A5C6-E19232FFBB79}" type="presParOf" srcId="{7D5242DD-5763-43E7-9EC4-0FA70114FBF5}" destId="{0009A0B0-84B6-4A29-8966-E905E233B4F6}" srcOrd="2" destOrd="0" presId="urn:microsoft.com/office/officeart/2018/2/layout/IconVerticalSolidList"/>
    <dgm:cxn modelId="{E8FA7B80-8035-4B4D-A4D5-9FFB101574CE}" type="presParOf" srcId="{7D5242DD-5763-43E7-9EC4-0FA70114FBF5}" destId="{01D395E8-61E6-4DC4-BDBF-DB0DDAB5F611}" srcOrd="3" destOrd="0" presId="urn:microsoft.com/office/officeart/2018/2/layout/IconVerticalSolidList"/>
    <dgm:cxn modelId="{BAF3BA81-A23F-445E-A1D7-E81EBCB36542}" type="presParOf" srcId="{7D5242DD-5763-43E7-9EC4-0FA70114FBF5}" destId="{D65F8532-D3EC-4036-B234-1F8262FC50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8C9F-15B9-4859-8286-7E145340EB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77F02D-3FE9-4EBD-8329-FA813F14CEA9}">
      <dgm:prSet/>
      <dgm:spPr/>
      <dgm:t>
        <a:bodyPr/>
        <a:lstStyle/>
        <a:p>
          <a:r>
            <a:rPr lang="en-US" b="1" i="0"/>
            <a:t>Social Media Trend Analysis: </a:t>
          </a:r>
          <a:r>
            <a:rPr lang="en-US" i="0"/>
            <a:t>Conduct trend analysis on social media platforms like Twitter, Instagram, and Facebook using their APIs.</a:t>
          </a:r>
          <a:endParaRPr lang="en-US"/>
        </a:p>
      </dgm:t>
    </dgm:pt>
    <dgm:pt modelId="{67D76242-1CE3-4F5A-8180-ED49C7FFB771}" type="parTrans" cxnId="{1E686495-F5E7-4F96-8564-42D2D452AB4C}">
      <dgm:prSet/>
      <dgm:spPr/>
      <dgm:t>
        <a:bodyPr/>
        <a:lstStyle/>
        <a:p>
          <a:endParaRPr lang="en-US"/>
        </a:p>
      </dgm:t>
    </dgm:pt>
    <dgm:pt modelId="{ACDF5A6C-99D4-42D8-AB61-A7CF6789A3BE}" type="sibTrans" cxnId="{1E686495-F5E7-4F96-8564-42D2D452AB4C}">
      <dgm:prSet/>
      <dgm:spPr/>
      <dgm:t>
        <a:bodyPr/>
        <a:lstStyle/>
        <a:p>
          <a:endParaRPr lang="en-US"/>
        </a:p>
      </dgm:t>
    </dgm:pt>
    <dgm:pt modelId="{CC1B802F-E1DF-4A10-94A2-6D4C97F26DCE}">
      <dgm:prSet/>
      <dgm:spPr/>
      <dgm:t>
        <a:bodyPr/>
        <a:lstStyle/>
        <a:p>
          <a:r>
            <a:rPr lang="en-US" b="1" i="0"/>
            <a:t>Location-Based Insights</a:t>
          </a:r>
          <a:r>
            <a:rPr lang="en-US"/>
            <a:t>: </a:t>
          </a:r>
          <a:r>
            <a:rPr lang="en-US" b="0" i="0"/>
            <a:t>Consider location (pin code) to determine factors like allowed voltage, battery life, and the nearest service center.</a:t>
          </a:r>
          <a:endParaRPr lang="en-US"/>
        </a:p>
      </dgm:t>
    </dgm:pt>
    <dgm:pt modelId="{1F6A3D91-D44E-48F3-AF47-2DC4FA3CB63E}" type="parTrans" cxnId="{54BC2918-6182-4DBA-9BB1-5B7667ABD2FA}">
      <dgm:prSet/>
      <dgm:spPr/>
      <dgm:t>
        <a:bodyPr/>
        <a:lstStyle/>
        <a:p>
          <a:endParaRPr lang="en-US"/>
        </a:p>
      </dgm:t>
    </dgm:pt>
    <dgm:pt modelId="{6086FEC1-730E-4B67-9E19-BFE122EB19A1}" type="sibTrans" cxnId="{54BC2918-6182-4DBA-9BB1-5B7667ABD2FA}">
      <dgm:prSet/>
      <dgm:spPr/>
      <dgm:t>
        <a:bodyPr/>
        <a:lstStyle/>
        <a:p>
          <a:endParaRPr lang="en-US"/>
        </a:p>
      </dgm:t>
    </dgm:pt>
    <dgm:pt modelId="{68939684-524F-47D8-AF0D-1EF0C0323A38}">
      <dgm:prSet/>
      <dgm:spPr/>
      <dgm:t>
        <a:bodyPr/>
        <a:lstStyle/>
        <a:p>
          <a:r>
            <a:rPr lang="en-US" b="1" i="0"/>
            <a:t>Seasonal Trends</a:t>
          </a:r>
          <a:r>
            <a:rPr lang="en-US"/>
            <a:t>: </a:t>
          </a:r>
          <a:r>
            <a:rPr lang="en-US" b="0" i="0"/>
            <a:t>Analyze data based on time of year, including holidays like Diwali, Christmas, vacation seasons, and major events like world cup competitions.</a:t>
          </a:r>
          <a:endParaRPr lang="en-US"/>
        </a:p>
      </dgm:t>
    </dgm:pt>
    <dgm:pt modelId="{34E43ABA-BBA4-4B8E-A1CD-CA70828ABF69}" type="parTrans" cxnId="{4F08FE67-7F70-4DAF-B91F-3DB9E2A1FC56}">
      <dgm:prSet/>
      <dgm:spPr/>
      <dgm:t>
        <a:bodyPr/>
        <a:lstStyle/>
        <a:p>
          <a:endParaRPr lang="en-US"/>
        </a:p>
      </dgm:t>
    </dgm:pt>
    <dgm:pt modelId="{31370B15-0B14-4C24-8EF7-31FCF2A0912F}" type="sibTrans" cxnId="{4F08FE67-7F70-4DAF-B91F-3DB9E2A1FC56}">
      <dgm:prSet/>
      <dgm:spPr/>
      <dgm:t>
        <a:bodyPr/>
        <a:lstStyle/>
        <a:p>
          <a:endParaRPr lang="en-US"/>
        </a:p>
      </dgm:t>
    </dgm:pt>
    <dgm:pt modelId="{438B413B-36D1-402B-8031-FD17B07A381B}">
      <dgm:prSet/>
      <dgm:spPr/>
      <dgm:t>
        <a:bodyPr/>
        <a:lstStyle/>
        <a:p>
          <a:r>
            <a:rPr lang="en-US" b="1" i="0"/>
            <a:t>Customer Profiles</a:t>
          </a:r>
          <a:r>
            <a:rPr lang="en-US"/>
            <a:t>: Utilize historical order data and browsing behavior analysis. Apply entity mining techniques on product descriptions and reviews for valuable insights.</a:t>
          </a:r>
        </a:p>
      </dgm:t>
    </dgm:pt>
    <dgm:pt modelId="{FE358EEC-FCB7-4087-8CA9-8287AEDEB97C}" type="parTrans" cxnId="{147247BA-3EFC-4F8D-BBA6-66C9E0B7F967}">
      <dgm:prSet/>
      <dgm:spPr/>
      <dgm:t>
        <a:bodyPr/>
        <a:lstStyle/>
        <a:p>
          <a:endParaRPr lang="en-US"/>
        </a:p>
      </dgm:t>
    </dgm:pt>
    <dgm:pt modelId="{4B8653E0-E849-434A-B7FE-27F4A87227B5}" type="sibTrans" cxnId="{147247BA-3EFC-4F8D-BBA6-66C9E0B7F967}">
      <dgm:prSet/>
      <dgm:spPr/>
      <dgm:t>
        <a:bodyPr/>
        <a:lstStyle/>
        <a:p>
          <a:endParaRPr lang="en-US"/>
        </a:p>
      </dgm:t>
    </dgm:pt>
    <dgm:pt modelId="{A2A2A7DE-75B7-4617-9C5B-9F8A3C947472}" type="pres">
      <dgm:prSet presAssocID="{BEA78C9F-15B9-4859-8286-7E145340EB8C}" presName="root" presStyleCnt="0">
        <dgm:presLayoutVars>
          <dgm:dir/>
          <dgm:resizeHandles val="exact"/>
        </dgm:presLayoutVars>
      </dgm:prSet>
      <dgm:spPr/>
    </dgm:pt>
    <dgm:pt modelId="{8EFEF9E2-92E6-4DE2-8AED-D30212B89515}" type="pres">
      <dgm:prSet presAssocID="{D277F02D-3FE9-4EBD-8329-FA813F14CEA9}" presName="compNode" presStyleCnt="0"/>
      <dgm:spPr/>
    </dgm:pt>
    <dgm:pt modelId="{672902EF-D99D-410C-8195-FA8FEAA6DFA7}" type="pres">
      <dgm:prSet presAssocID="{D277F02D-3FE9-4EBD-8329-FA813F14CEA9}" presName="bgRect" presStyleLbl="bgShp" presStyleIdx="0" presStyleCnt="4"/>
      <dgm:spPr/>
    </dgm:pt>
    <dgm:pt modelId="{28480853-12C4-4BCE-ABAE-DBE17DCAAFDF}" type="pres">
      <dgm:prSet presAssocID="{D277F02D-3FE9-4EBD-8329-FA813F14CE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42EED5CC-9D55-4A61-803D-95CB51E1C7BF}" type="pres">
      <dgm:prSet presAssocID="{D277F02D-3FE9-4EBD-8329-FA813F14CEA9}" presName="spaceRect" presStyleCnt="0"/>
      <dgm:spPr/>
    </dgm:pt>
    <dgm:pt modelId="{1BD9B557-E204-417F-8A03-5D8B2550B7C0}" type="pres">
      <dgm:prSet presAssocID="{D277F02D-3FE9-4EBD-8329-FA813F14CEA9}" presName="parTx" presStyleLbl="revTx" presStyleIdx="0" presStyleCnt="4">
        <dgm:presLayoutVars>
          <dgm:chMax val="0"/>
          <dgm:chPref val="0"/>
        </dgm:presLayoutVars>
      </dgm:prSet>
      <dgm:spPr/>
    </dgm:pt>
    <dgm:pt modelId="{43EE3CEC-F018-4404-BE3D-59A5B872FD7C}" type="pres">
      <dgm:prSet presAssocID="{ACDF5A6C-99D4-42D8-AB61-A7CF6789A3BE}" presName="sibTrans" presStyleCnt="0"/>
      <dgm:spPr/>
    </dgm:pt>
    <dgm:pt modelId="{0A6029FE-E625-44A2-9764-8DC13797F9FF}" type="pres">
      <dgm:prSet presAssocID="{CC1B802F-E1DF-4A10-94A2-6D4C97F26DCE}" presName="compNode" presStyleCnt="0"/>
      <dgm:spPr/>
    </dgm:pt>
    <dgm:pt modelId="{4362354B-CCC1-42D9-98C9-22D610C882B2}" type="pres">
      <dgm:prSet presAssocID="{CC1B802F-E1DF-4A10-94A2-6D4C97F26DCE}" presName="bgRect" presStyleLbl="bgShp" presStyleIdx="1" presStyleCnt="4"/>
      <dgm:spPr/>
    </dgm:pt>
    <dgm:pt modelId="{593AA208-BC06-4D5D-8407-3B70494412F4}" type="pres">
      <dgm:prSet presAssocID="{CC1B802F-E1DF-4A10-94A2-6D4C97F26D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256CA13C-0B52-4EA2-A8A6-3F056CFCC4EF}" type="pres">
      <dgm:prSet presAssocID="{CC1B802F-E1DF-4A10-94A2-6D4C97F26DCE}" presName="spaceRect" presStyleCnt="0"/>
      <dgm:spPr/>
    </dgm:pt>
    <dgm:pt modelId="{31862A52-4CD6-464A-9B91-E887A20D07CF}" type="pres">
      <dgm:prSet presAssocID="{CC1B802F-E1DF-4A10-94A2-6D4C97F26DCE}" presName="parTx" presStyleLbl="revTx" presStyleIdx="1" presStyleCnt="4">
        <dgm:presLayoutVars>
          <dgm:chMax val="0"/>
          <dgm:chPref val="0"/>
        </dgm:presLayoutVars>
      </dgm:prSet>
      <dgm:spPr/>
    </dgm:pt>
    <dgm:pt modelId="{7A7ADD84-7A3F-48B3-8409-E49153FA6348}" type="pres">
      <dgm:prSet presAssocID="{6086FEC1-730E-4B67-9E19-BFE122EB19A1}" presName="sibTrans" presStyleCnt="0"/>
      <dgm:spPr/>
    </dgm:pt>
    <dgm:pt modelId="{8D7DA8B2-649E-4B7C-BDA8-516C0C9D982B}" type="pres">
      <dgm:prSet presAssocID="{68939684-524F-47D8-AF0D-1EF0C0323A38}" presName="compNode" presStyleCnt="0"/>
      <dgm:spPr/>
    </dgm:pt>
    <dgm:pt modelId="{90A3BD81-BBE0-4D66-98A6-3748CED4AA53}" type="pres">
      <dgm:prSet presAssocID="{68939684-524F-47D8-AF0D-1EF0C0323A38}" presName="bgRect" presStyleLbl="bgShp" presStyleIdx="2" presStyleCnt="4"/>
      <dgm:spPr/>
    </dgm:pt>
    <dgm:pt modelId="{07705514-DE3D-459C-BC10-8F21AE6279E5}" type="pres">
      <dgm:prSet presAssocID="{68939684-524F-47D8-AF0D-1EF0C0323A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man"/>
        </a:ext>
      </dgm:extLst>
    </dgm:pt>
    <dgm:pt modelId="{DF20A115-8DF8-4C85-AF89-EE7E1C468196}" type="pres">
      <dgm:prSet presAssocID="{68939684-524F-47D8-AF0D-1EF0C0323A38}" presName="spaceRect" presStyleCnt="0"/>
      <dgm:spPr/>
    </dgm:pt>
    <dgm:pt modelId="{B198806C-6AD4-457C-ACB5-682196F40AEC}" type="pres">
      <dgm:prSet presAssocID="{68939684-524F-47D8-AF0D-1EF0C0323A38}" presName="parTx" presStyleLbl="revTx" presStyleIdx="2" presStyleCnt="4">
        <dgm:presLayoutVars>
          <dgm:chMax val="0"/>
          <dgm:chPref val="0"/>
        </dgm:presLayoutVars>
      </dgm:prSet>
      <dgm:spPr/>
    </dgm:pt>
    <dgm:pt modelId="{0391A09A-3058-4F9E-B22D-C695C0C0192A}" type="pres">
      <dgm:prSet presAssocID="{31370B15-0B14-4C24-8EF7-31FCF2A0912F}" presName="sibTrans" presStyleCnt="0"/>
      <dgm:spPr/>
    </dgm:pt>
    <dgm:pt modelId="{9ED9537A-0D26-4598-BEC1-7E584F94A862}" type="pres">
      <dgm:prSet presAssocID="{438B413B-36D1-402B-8031-FD17B07A381B}" presName="compNode" presStyleCnt="0"/>
      <dgm:spPr/>
    </dgm:pt>
    <dgm:pt modelId="{93CB8BDA-6321-4500-BF5B-899BAD597E77}" type="pres">
      <dgm:prSet presAssocID="{438B413B-36D1-402B-8031-FD17B07A381B}" presName="bgRect" presStyleLbl="bgShp" presStyleIdx="3" presStyleCnt="4"/>
      <dgm:spPr/>
    </dgm:pt>
    <dgm:pt modelId="{4A5A4504-9283-48A5-BF95-3916525BC3D6}" type="pres">
      <dgm:prSet presAssocID="{438B413B-36D1-402B-8031-FD17B07A38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B80FF91-B23C-4927-B0E8-090C1526EF48}" type="pres">
      <dgm:prSet presAssocID="{438B413B-36D1-402B-8031-FD17B07A381B}" presName="spaceRect" presStyleCnt="0"/>
      <dgm:spPr/>
    </dgm:pt>
    <dgm:pt modelId="{B9A49590-D004-4147-B469-F4293FB4AC44}" type="pres">
      <dgm:prSet presAssocID="{438B413B-36D1-402B-8031-FD17B07A38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CABC00-A770-44BF-8D2C-580E0365113A}" type="presOf" srcId="{438B413B-36D1-402B-8031-FD17B07A381B}" destId="{B9A49590-D004-4147-B469-F4293FB4AC44}" srcOrd="0" destOrd="0" presId="urn:microsoft.com/office/officeart/2018/2/layout/IconVerticalSolidList"/>
    <dgm:cxn modelId="{54BC2918-6182-4DBA-9BB1-5B7667ABD2FA}" srcId="{BEA78C9F-15B9-4859-8286-7E145340EB8C}" destId="{CC1B802F-E1DF-4A10-94A2-6D4C97F26DCE}" srcOrd="1" destOrd="0" parTransId="{1F6A3D91-D44E-48F3-AF47-2DC4FA3CB63E}" sibTransId="{6086FEC1-730E-4B67-9E19-BFE122EB19A1}"/>
    <dgm:cxn modelId="{4653D128-5A57-45C7-9E56-CD1A38F25E82}" type="presOf" srcId="{D277F02D-3FE9-4EBD-8329-FA813F14CEA9}" destId="{1BD9B557-E204-417F-8A03-5D8B2550B7C0}" srcOrd="0" destOrd="0" presId="urn:microsoft.com/office/officeart/2018/2/layout/IconVerticalSolidList"/>
    <dgm:cxn modelId="{918E8644-D32E-40B7-9493-84545AA1D842}" type="presOf" srcId="{68939684-524F-47D8-AF0D-1EF0C0323A38}" destId="{B198806C-6AD4-457C-ACB5-682196F40AEC}" srcOrd="0" destOrd="0" presId="urn:microsoft.com/office/officeart/2018/2/layout/IconVerticalSolidList"/>
    <dgm:cxn modelId="{4F08FE67-7F70-4DAF-B91F-3DB9E2A1FC56}" srcId="{BEA78C9F-15B9-4859-8286-7E145340EB8C}" destId="{68939684-524F-47D8-AF0D-1EF0C0323A38}" srcOrd="2" destOrd="0" parTransId="{34E43ABA-BBA4-4B8E-A1CD-CA70828ABF69}" sibTransId="{31370B15-0B14-4C24-8EF7-31FCF2A0912F}"/>
    <dgm:cxn modelId="{1E686495-F5E7-4F96-8564-42D2D452AB4C}" srcId="{BEA78C9F-15B9-4859-8286-7E145340EB8C}" destId="{D277F02D-3FE9-4EBD-8329-FA813F14CEA9}" srcOrd="0" destOrd="0" parTransId="{67D76242-1CE3-4F5A-8180-ED49C7FFB771}" sibTransId="{ACDF5A6C-99D4-42D8-AB61-A7CF6789A3BE}"/>
    <dgm:cxn modelId="{CE8426A3-ED2B-46FB-BD69-2C552011AC80}" type="presOf" srcId="{CC1B802F-E1DF-4A10-94A2-6D4C97F26DCE}" destId="{31862A52-4CD6-464A-9B91-E887A20D07CF}" srcOrd="0" destOrd="0" presId="urn:microsoft.com/office/officeart/2018/2/layout/IconVerticalSolidList"/>
    <dgm:cxn modelId="{147247BA-3EFC-4F8D-BBA6-66C9E0B7F967}" srcId="{BEA78C9F-15B9-4859-8286-7E145340EB8C}" destId="{438B413B-36D1-402B-8031-FD17B07A381B}" srcOrd="3" destOrd="0" parTransId="{FE358EEC-FCB7-4087-8CA9-8287AEDEB97C}" sibTransId="{4B8653E0-E849-434A-B7FE-27F4A87227B5}"/>
    <dgm:cxn modelId="{613652D9-30B9-4A63-9CFD-AD85E5CA1410}" type="presOf" srcId="{BEA78C9F-15B9-4859-8286-7E145340EB8C}" destId="{A2A2A7DE-75B7-4617-9C5B-9F8A3C947472}" srcOrd="0" destOrd="0" presId="urn:microsoft.com/office/officeart/2018/2/layout/IconVerticalSolidList"/>
    <dgm:cxn modelId="{14D42F2F-E6AC-4EF2-A94E-9CDDC76986F1}" type="presParOf" srcId="{A2A2A7DE-75B7-4617-9C5B-9F8A3C947472}" destId="{8EFEF9E2-92E6-4DE2-8AED-D30212B89515}" srcOrd="0" destOrd="0" presId="urn:microsoft.com/office/officeart/2018/2/layout/IconVerticalSolidList"/>
    <dgm:cxn modelId="{0FF65B17-982B-4A45-8DCA-401E5B299953}" type="presParOf" srcId="{8EFEF9E2-92E6-4DE2-8AED-D30212B89515}" destId="{672902EF-D99D-410C-8195-FA8FEAA6DFA7}" srcOrd="0" destOrd="0" presId="urn:microsoft.com/office/officeart/2018/2/layout/IconVerticalSolidList"/>
    <dgm:cxn modelId="{DE2185E9-690F-4608-88D8-28A86F42F8E5}" type="presParOf" srcId="{8EFEF9E2-92E6-4DE2-8AED-D30212B89515}" destId="{28480853-12C4-4BCE-ABAE-DBE17DCAAFDF}" srcOrd="1" destOrd="0" presId="urn:microsoft.com/office/officeart/2018/2/layout/IconVerticalSolidList"/>
    <dgm:cxn modelId="{38D82208-641B-4163-BCF9-25FCC08716E7}" type="presParOf" srcId="{8EFEF9E2-92E6-4DE2-8AED-D30212B89515}" destId="{42EED5CC-9D55-4A61-803D-95CB51E1C7BF}" srcOrd="2" destOrd="0" presId="urn:microsoft.com/office/officeart/2018/2/layout/IconVerticalSolidList"/>
    <dgm:cxn modelId="{DAAFF1EE-E1C0-4AE9-901C-04476F732B6E}" type="presParOf" srcId="{8EFEF9E2-92E6-4DE2-8AED-D30212B89515}" destId="{1BD9B557-E204-417F-8A03-5D8B2550B7C0}" srcOrd="3" destOrd="0" presId="urn:microsoft.com/office/officeart/2018/2/layout/IconVerticalSolidList"/>
    <dgm:cxn modelId="{89117B95-7A90-41E4-ACA1-19FEA11FDF4A}" type="presParOf" srcId="{A2A2A7DE-75B7-4617-9C5B-9F8A3C947472}" destId="{43EE3CEC-F018-4404-BE3D-59A5B872FD7C}" srcOrd="1" destOrd="0" presId="urn:microsoft.com/office/officeart/2018/2/layout/IconVerticalSolidList"/>
    <dgm:cxn modelId="{CC4BF7B1-2929-4164-BB4D-074832DDD21E}" type="presParOf" srcId="{A2A2A7DE-75B7-4617-9C5B-9F8A3C947472}" destId="{0A6029FE-E625-44A2-9764-8DC13797F9FF}" srcOrd="2" destOrd="0" presId="urn:microsoft.com/office/officeart/2018/2/layout/IconVerticalSolidList"/>
    <dgm:cxn modelId="{135D0B27-F8D1-47CA-A930-ED63D284AACD}" type="presParOf" srcId="{0A6029FE-E625-44A2-9764-8DC13797F9FF}" destId="{4362354B-CCC1-42D9-98C9-22D610C882B2}" srcOrd="0" destOrd="0" presId="urn:microsoft.com/office/officeart/2018/2/layout/IconVerticalSolidList"/>
    <dgm:cxn modelId="{8C98DA87-2FEF-4910-AD20-F786FFD63319}" type="presParOf" srcId="{0A6029FE-E625-44A2-9764-8DC13797F9FF}" destId="{593AA208-BC06-4D5D-8407-3B70494412F4}" srcOrd="1" destOrd="0" presId="urn:microsoft.com/office/officeart/2018/2/layout/IconVerticalSolidList"/>
    <dgm:cxn modelId="{9501AF89-3AF8-48F1-B620-B8D44C73E4CA}" type="presParOf" srcId="{0A6029FE-E625-44A2-9764-8DC13797F9FF}" destId="{256CA13C-0B52-4EA2-A8A6-3F056CFCC4EF}" srcOrd="2" destOrd="0" presId="urn:microsoft.com/office/officeart/2018/2/layout/IconVerticalSolidList"/>
    <dgm:cxn modelId="{E2EB929F-AB9D-4B74-B8B9-088C4DCBED54}" type="presParOf" srcId="{0A6029FE-E625-44A2-9764-8DC13797F9FF}" destId="{31862A52-4CD6-464A-9B91-E887A20D07CF}" srcOrd="3" destOrd="0" presId="urn:microsoft.com/office/officeart/2018/2/layout/IconVerticalSolidList"/>
    <dgm:cxn modelId="{C6E26D2B-70F7-4406-8E85-8E75776BC275}" type="presParOf" srcId="{A2A2A7DE-75B7-4617-9C5B-9F8A3C947472}" destId="{7A7ADD84-7A3F-48B3-8409-E49153FA6348}" srcOrd="3" destOrd="0" presId="urn:microsoft.com/office/officeart/2018/2/layout/IconVerticalSolidList"/>
    <dgm:cxn modelId="{0DF63447-DA97-4313-8CBC-46CC39A76A71}" type="presParOf" srcId="{A2A2A7DE-75B7-4617-9C5B-9F8A3C947472}" destId="{8D7DA8B2-649E-4B7C-BDA8-516C0C9D982B}" srcOrd="4" destOrd="0" presId="urn:microsoft.com/office/officeart/2018/2/layout/IconVerticalSolidList"/>
    <dgm:cxn modelId="{ABB17A72-6805-471E-9687-9BE24CE5534E}" type="presParOf" srcId="{8D7DA8B2-649E-4B7C-BDA8-516C0C9D982B}" destId="{90A3BD81-BBE0-4D66-98A6-3748CED4AA53}" srcOrd="0" destOrd="0" presId="urn:microsoft.com/office/officeart/2018/2/layout/IconVerticalSolidList"/>
    <dgm:cxn modelId="{4AC7F65C-09F5-40F5-A26C-277693BB40C3}" type="presParOf" srcId="{8D7DA8B2-649E-4B7C-BDA8-516C0C9D982B}" destId="{07705514-DE3D-459C-BC10-8F21AE6279E5}" srcOrd="1" destOrd="0" presId="urn:microsoft.com/office/officeart/2018/2/layout/IconVerticalSolidList"/>
    <dgm:cxn modelId="{9353DDB9-AB5B-488F-B3DF-236CDDE90863}" type="presParOf" srcId="{8D7DA8B2-649E-4B7C-BDA8-516C0C9D982B}" destId="{DF20A115-8DF8-4C85-AF89-EE7E1C468196}" srcOrd="2" destOrd="0" presId="urn:microsoft.com/office/officeart/2018/2/layout/IconVerticalSolidList"/>
    <dgm:cxn modelId="{ABAE4457-DE57-4862-9B2D-0541ED5F4025}" type="presParOf" srcId="{8D7DA8B2-649E-4B7C-BDA8-516C0C9D982B}" destId="{B198806C-6AD4-457C-ACB5-682196F40AEC}" srcOrd="3" destOrd="0" presId="urn:microsoft.com/office/officeart/2018/2/layout/IconVerticalSolidList"/>
    <dgm:cxn modelId="{A4ED0C09-31DB-4E1B-9422-9FAA5F8440F1}" type="presParOf" srcId="{A2A2A7DE-75B7-4617-9C5B-9F8A3C947472}" destId="{0391A09A-3058-4F9E-B22D-C695C0C0192A}" srcOrd="5" destOrd="0" presId="urn:microsoft.com/office/officeart/2018/2/layout/IconVerticalSolidList"/>
    <dgm:cxn modelId="{1413CE27-4E07-4DCD-BFCD-FA4F7D0F34E1}" type="presParOf" srcId="{A2A2A7DE-75B7-4617-9C5B-9F8A3C947472}" destId="{9ED9537A-0D26-4598-BEC1-7E584F94A862}" srcOrd="6" destOrd="0" presId="urn:microsoft.com/office/officeart/2018/2/layout/IconVerticalSolidList"/>
    <dgm:cxn modelId="{971849A2-6D7A-45FD-B314-5EEB293CE6DA}" type="presParOf" srcId="{9ED9537A-0D26-4598-BEC1-7E584F94A862}" destId="{93CB8BDA-6321-4500-BF5B-899BAD597E77}" srcOrd="0" destOrd="0" presId="urn:microsoft.com/office/officeart/2018/2/layout/IconVerticalSolidList"/>
    <dgm:cxn modelId="{8712A1E2-1BB6-4790-AFE4-07570BF9210E}" type="presParOf" srcId="{9ED9537A-0D26-4598-BEC1-7E584F94A862}" destId="{4A5A4504-9283-48A5-BF95-3916525BC3D6}" srcOrd="1" destOrd="0" presId="urn:microsoft.com/office/officeart/2018/2/layout/IconVerticalSolidList"/>
    <dgm:cxn modelId="{8CF8B57B-E084-4D6F-B89B-D92DB0796229}" type="presParOf" srcId="{9ED9537A-0D26-4598-BEC1-7E584F94A862}" destId="{3B80FF91-B23C-4927-B0E8-090C1526EF48}" srcOrd="2" destOrd="0" presId="urn:microsoft.com/office/officeart/2018/2/layout/IconVerticalSolidList"/>
    <dgm:cxn modelId="{DD6B3A82-8522-4148-9DA9-6E0AF79DD6EA}" type="presParOf" srcId="{9ED9537A-0D26-4598-BEC1-7E584F94A862}" destId="{B9A49590-D004-4147-B469-F4293FB4AC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F15468-E6C2-452A-A36E-32AB0233AAA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E2BA6E-7A18-49CE-974E-43334B9C2F42}">
      <dgm:prSet/>
      <dgm:spPr/>
      <dgm:t>
        <a:bodyPr/>
        <a:lstStyle/>
        <a:p>
          <a:r>
            <a:rPr lang="en-US"/>
            <a:t>Utilizing Stable Diffusion</a:t>
          </a:r>
        </a:p>
      </dgm:t>
    </dgm:pt>
    <dgm:pt modelId="{661A3C9E-7D7B-4EF0-9308-7D252A82313A}" type="parTrans" cxnId="{6F5ECA14-B44D-45C3-A94B-89DA22A532F7}">
      <dgm:prSet/>
      <dgm:spPr/>
      <dgm:t>
        <a:bodyPr/>
        <a:lstStyle/>
        <a:p>
          <a:endParaRPr lang="en-US"/>
        </a:p>
      </dgm:t>
    </dgm:pt>
    <dgm:pt modelId="{E69DE030-1C3A-4311-82C2-8E2360DD7FF6}" type="sibTrans" cxnId="{6F5ECA14-B44D-45C3-A94B-89DA22A532F7}">
      <dgm:prSet/>
      <dgm:spPr/>
      <dgm:t>
        <a:bodyPr/>
        <a:lstStyle/>
        <a:p>
          <a:endParaRPr lang="en-US"/>
        </a:p>
      </dgm:t>
    </dgm:pt>
    <dgm:pt modelId="{39B5718A-50A3-4C9D-939C-579343892438}">
      <dgm:prSet/>
      <dgm:spPr/>
      <dgm:t>
        <a:bodyPr/>
        <a:lstStyle/>
        <a:p>
          <a:r>
            <a:rPr lang="en-US"/>
            <a:t>We employ the stabilityai/stable-diffusion-xl-base-1.0 model.</a:t>
          </a:r>
        </a:p>
      </dgm:t>
    </dgm:pt>
    <dgm:pt modelId="{5ED74AC1-92D2-4E31-8F67-62930F973774}" type="parTrans" cxnId="{20A10F88-95C9-4067-AF47-9C9A1D6F05D9}">
      <dgm:prSet/>
      <dgm:spPr/>
      <dgm:t>
        <a:bodyPr/>
        <a:lstStyle/>
        <a:p>
          <a:endParaRPr lang="en-US"/>
        </a:p>
      </dgm:t>
    </dgm:pt>
    <dgm:pt modelId="{2D6386F7-721C-4A5C-9C3F-696B1769C2E0}" type="sibTrans" cxnId="{20A10F88-95C9-4067-AF47-9C9A1D6F05D9}">
      <dgm:prSet/>
      <dgm:spPr/>
      <dgm:t>
        <a:bodyPr/>
        <a:lstStyle/>
        <a:p>
          <a:endParaRPr lang="en-US"/>
        </a:p>
      </dgm:t>
    </dgm:pt>
    <dgm:pt modelId="{CBF06D3C-FF91-4E04-8D03-97E3FD946100}">
      <dgm:prSet/>
      <dgm:spPr/>
      <dgm:t>
        <a:bodyPr/>
        <a:lstStyle/>
        <a:p>
          <a:r>
            <a:rPr lang="en-US"/>
            <a:t>Combining Text and Image</a:t>
          </a:r>
        </a:p>
      </dgm:t>
    </dgm:pt>
    <dgm:pt modelId="{3671A673-D75A-4624-BF77-8030D3D8E343}" type="parTrans" cxnId="{04576CC4-8363-4EB7-A7FA-DA085E171522}">
      <dgm:prSet/>
      <dgm:spPr/>
      <dgm:t>
        <a:bodyPr/>
        <a:lstStyle/>
        <a:p>
          <a:endParaRPr lang="en-US"/>
        </a:p>
      </dgm:t>
    </dgm:pt>
    <dgm:pt modelId="{33B0D83D-33F7-42A7-AFCF-A84D907867F5}" type="sibTrans" cxnId="{04576CC4-8363-4EB7-A7FA-DA085E171522}">
      <dgm:prSet/>
      <dgm:spPr/>
      <dgm:t>
        <a:bodyPr/>
        <a:lstStyle/>
        <a:p>
          <a:endParaRPr lang="en-US"/>
        </a:p>
      </dgm:t>
    </dgm:pt>
    <dgm:pt modelId="{227B273B-2B1E-410B-9A71-6A973C883DC6}">
      <dgm:prSet/>
      <dgm:spPr/>
      <dgm:t>
        <a:bodyPr/>
        <a:lstStyle/>
        <a:p>
          <a:r>
            <a:rPr lang="en-US"/>
            <a:t>The model integrates text and image seamlessly, leveraging its comprehensive understanding of both modalities.</a:t>
          </a:r>
        </a:p>
      </dgm:t>
    </dgm:pt>
    <dgm:pt modelId="{B45AC22E-6D21-47FC-B911-95FE44E5B228}" type="parTrans" cxnId="{DAA6AA85-E05B-44B7-AF2C-06CF59FE0F02}">
      <dgm:prSet/>
      <dgm:spPr/>
      <dgm:t>
        <a:bodyPr/>
        <a:lstStyle/>
        <a:p>
          <a:endParaRPr lang="en-US"/>
        </a:p>
      </dgm:t>
    </dgm:pt>
    <dgm:pt modelId="{2198C346-4876-4D67-A1CE-7E35498DA453}" type="sibTrans" cxnId="{DAA6AA85-E05B-44B7-AF2C-06CF59FE0F02}">
      <dgm:prSet/>
      <dgm:spPr/>
      <dgm:t>
        <a:bodyPr/>
        <a:lstStyle/>
        <a:p>
          <a:endParaRPr lang="en-US"/>
        </a:p>
      </dgm:t>
    </dgm:pt>
    <dgm:pt modelId="{577CC718-DB07-4862-94DB-855729610AEE}">
      <dgm:prSet/>
      <dgm:spPr/>
      <dgm:t>
        <a:bodyPr/>
        <a:lstStyle/>
        <a:p>
          <a:r>
            <a:rPr lang="en-US"/>
            <a:t>Logical Fusion</a:t>
          </a:r>
        </a:p>
      </dgm:t>
    </dgm:pt>
    <dgm:pt modelId="{91975F6A-D211-4055-97AA-E54C5C5E1EF5}" type="parTrans" cxnId="{D16F66CC-3A47-4766-A447-563397957A7B}">
      <dgm:prSet/>
      <dgm:spPr/>
      <dgm:t>
        <a:bodyPr/>
        <a:lstStyle/>
        <a:p>
          <a:endParaRPr lang="en-US"/>
        </a:p>
      </dgm:t>
    </dgm:pt>
    <dgm:pt modelId="{97B4EC28-C8F5-40E2-A022-B7582622AA1F}" type="sibTrans" cxnId="{D16F66CC-3A47-4766-A447-563397957A7B}">
      <dgm:prSet/>
      <dgm:spPr/>
      <dgm:t>
        <a:bodyPr/>
        <a:lstStyle/>
        <a:p>
          <a:endParaRPr lang="en-US"/>
        </a:p>
      </dgm:t>
    </dgm:pt>
    <dgm:pt modelId="{12848746-C05B-43B3-A0D9-2AF543CA89BA}">
      <dgm:prSet/>
      <dgm:spPr/>
      <dgm:t>
        <a:bodyPr/>
        <a:lstStyle/>
        <a:p>
          <a:r>
            <a:rPr lang="en-US"/>
            <a:t>The fusion process is driven by the model's inherent logic, resulting in 	cohesive multimodal outputs.</a:t>
          </a:r>
        </a:p>
      </dgm:t>
    </dgm:pt>
    <dgm:pt modelId="{9DE9BD04-6713-4084-A267-A4226E8EC0F0}" type="parTrans" cxnId="{B846EAA2-E677-44AC-8C94-69DC8D3A02C0}">
      <dgm:prSet/>
      <dgm:spPr/>
      <dgm:t>
        <a:bodyPr/>
        <a:lstStyle/>
        <a:p>
          <a:endParaRPr lang="en-US"/>
        </a:p>
      </dgm:t>
    </dgm:pt>
    <dgm:pt modelId="{4B24CB8D-39E8-4BFB-A9FA-5A73D65E5C4F}" type="sibTrans" cxnId="{B846EAA2-E677-44AC-8C94-69DC8D3A02C0}">
      <dgm:prSet/>
      <dgm:spPr/>
      <dgm:t>
        <a:bodyPr/>
        <a:lstStyle/>
        <a:p>
          <a:endParaRPr lang="en-US"/>
        </a:p>
      </dgm:t>
    </dgm:pt>
    <dgm:pt modelId="{D7DF0A23-39D1-41AB-BD1B-D7EE345CB5D8}" type="pres">
      <dgm:prSet presAssocID="{0EF15468-E6C2-452A-A36E-32AB0233AAA5}" presName="Name0" presStyleCnt="0">
        <dgm:presLayoutVars>
          <dgm:dir/>
          <dgm:animLvl val="lvl"/>
          <dgm:resizeHandles val="exact"/>
        </dgm:presLayoutVars>
      </dgm:prSet>
      <dgm:spPr/>
    </dgm:pt>
    <dgm:pt modelId="{8061B9A0-DC59-4DC3-B49D-FD819796E585}" type="pres">
      <dgm:prSet presAssocID="{577CC718-DB07-4862-94DB-855729610AEE}" presName="boxAndChildren" presStyleCnt="0"/>
      <dgm:spPr/>
    </dgm:pt>
    <dgm:pt modelId="{54EC462F-8234-4B4A-A88F-6910DD4A1BCA}" type="pres">
      <dgm:prSet presAssocID="{577CC718-DB07-4862-94DB-855729610AEE}" presName="parentTextBox" presStyleLbl="alignNode1" presStyleIdx="0" presStyleCnt="3"/>
      <dgm:spPr/>
    </dgm:pt>
    <dgm:pt modelId="{77C943FC-8D68-446D-A8C7-B09F9603708B}" type="pres">
      <dgm:prSet presAssocID="{577CC718-DB07-4862-94DB-855729610AEE}" presName="descendantBox" presStyleLbl="bgAccFollowNode1" presStyleIdx="0" presStyleCnt="3"/>
      <dgm:spPr/>
    </dgm:pt>
    <dgm:pt modelId="{B7A13AB3-F834-40D1-B9A1-05421E1AADAE}" type="pres">
      <dgm:prSet presAssocID="{33B0D83D-33F7-42A7-AFCF-A84D907867F5}" presName="sp" presStyleCnt="0"/>
      <dgm:spPr/>
    </dgm:pt>
    <dgm:pt modelId="{6E36EA5C-E4C3-4FA4-8D8A-845B4B5A8CA6}" type="pres">
      <dgm:prSet presAssocID="{CBF06D3C-FF91-4E04-8D03-97E3FD946100}" presName="arrowAndChildren" presStyleCnt="0"/>
      <dgm:spPr/>
    </dgm:pt>
    <dgm:pt modelId="{2C8E6F21-8CE0-4B66-B77B-EB04244D3903}" type="pres">
      <dgm:prSet presAssocID="{CBF06D3C-FF91-4E04-8D03-97E3FD946100}" presName="parentTextArrow" presStyleLbl="node1" presStyleIdx="0" presStyleCnt="0"/>
      <dgm:spPr/>
    </dgm:pt>
    <dgm:pt modelId="{077BC9EC-A664-448F-AC53-E05F44DE9431}" type="pres">
      <dgm:prSet presAssocID="{CBF06D3C-FF91-4E04-8D03-97E3FD946100}" presName="arrow" presStyleLbl="alignNode1" presStyleIdx="1" presStyleCnt="3"/>
      <dgm:spPr/>
    </dgm:pt>
    <dgm:pt modelId="{03C7090E-8931-4DAC-BB67-BAD2B254383B}" type="pres">
      <dgm:prSet presAssocID="{CBF06D3C-FF91-4E04-8D03-97E3FD946100}" presName="descendantArrow" presStyleLbl="bgAccFollowNode1" presStyleIdx="1" presStyleCnt="3"/>
      <dgm:spPr/>
    </dgm:pt>
    <dgm:pt modelId="{6AF277B7-AB49-4651-9F64-99AC8194A03E}" type="pres">
      <dgm:prSet presAssocID="{E69DE030-1C3A-4311-82C2-8E2360DD7FF6}" presName="sp" presStyleCnt="0"/>
      <dgm:spPr/>
    </dgm:pt>
    <dgm:pt modelId="{CF9CBF6B-3307-4424-AEF7-851F67E91AB3}" type="pres">
      <dgm:prSet presAssocID="{ADE2BA6E-7A18-49CE-974E-43334B9C2F42}" presName="arrowAndChildren" presStyleCnt="0"/>
      <dgm:spPr/>
    </dgm:pt>
    <dgm:pt modelId="{1C4A8301-C765-4203-980B-625842631C2A}" type="pres">
      <dgm:prSet presAssocID="{ADE2BA6E-7A18-49CE-974E-43334B9C2F42}" presName="parentTextArrow" presStyleLbl="node1" presStyleIdx="0" presStyleCnt="0"/>
      <dgm:spPr/>
    </dgm:pt>
    <dgm:pt modelId="{0846CE1E-41B5-42CF-A7A2-3468B2F27526}" type="pres">
      <dgm:prSet presAssocID="{ADE2BA6E-7A18-49CE-974E-43334B9C2F42}" presName="arrow" presStyleLbl="alignNode1" presStyleIdx="2" presStyleCnt="3"/>
      <dgm:spPr/>
    </dgm:pt>
    <dgm:pt modelId="{2D9C16E0-5AB5-42F1-9078-9004B12E99DF}" type="pres">
      <dgm:prSet presAssocID="{ADE2BA6E-7A18-49CE-974E-43334B9C2F42}" presName="descendantArrow" presStyleLbl="bgAccFollowNode1" presStyleIdx="2" presStyleCnt="3"/>
      <dgm:spPr/>
    </dgm:pt>
  </dgm:ptLst>
  <dgm:cxnLst>
    <dgm:cxn modelId="{54934D12-2F3B-4F9D-8ED5-232AB1363D9A}" type="presOf" srcId="{39B5718A-50A3-4C9D-939C-579343892438}" destId="{2D9C16E0-5AB5-42F1-9078-9004B12E99DF}" srcOrd="0" destOrd="0" presId="urn:microsoft.com/office/officeart/2016/7/layout/VerticalDownArrowProcess"/>
    <dgm:cxn modelId="{6F5ECA14-B44D-45C3-A94B-89DA22A532F7}" srcId="{0EF15468-E6C2-452A-A36E-32AB0233AAA5}" destId="{ADE2BA6E-7A18-49CE-974E-43334B9C2F42}" srcOrd="0" destOrd="0" parTransId="{661A3C9E-7D7B-4EF0-9308-7D252A82313A}" sibTransId="{E69DE030-1C3A-4311-82C2-8E2360DD7FF6}"/>
    <dgm:cxn modelId="{89CB7028-0DB5-4F9B-B55A-540632A15004}" type="presOf" srcId="{ADE2BA6E-7A18-49CE-974E-43334B9C2F42}" destId="{1C4A8301-C765-4203-980B-625842631C2A}" srcOrd="0" destOrd="0" presId="urn:microsoft.com/office/officeart/2016/7/layout/VerticalDownArrowProcess"/>
    <dgm:cxn modelId="{A4F76D2B-2A6C-4F46-BBB0-A56AF29F49DA}" type="presOf" srcId="{CBF06D3C-FF91-4E04-8D03-97E3FD946100}" destId="{077BC9EC-A664-448F-AC53-E05F44DE9431}" srcOrd="1" destOrd="0" presId="urn:microsoft.com/office/officeart/2016/7/layout/VerticalDownArrowProcess"/>
    <dgm:cxn modelId="{E0CEED5B-8D0A-41F6-9A28-E25ADCE35A6E}" type="presOf" srcId="{577CC718-DB07-4862-94DB-855729610AEE}" destId="{54EC462F-8234-4B4A-A88F-6910DD4A1BCA}" srcOrd="0" destOrd="0" presId="urn:microsoft.com/office/officeart/2016/7/layout/VerticalDownArrowProcess"/>
    <dgm:cxn modelId="{49F7746B-FD76-4A79-89E1-5C7E02DF5D5E}" type="presOf" srcId="{ADE2BA6E-7A18-49CE-974E-43334B9C2F42}" destId="{0846CE1E-41B5-42CF-A7A2-3468B2F27526}" srcOrd="1" destOrd="0" presId="urn:microsoft.com/office/officeart/2016/7/layout/VerticalDownArrowProcess"/>
    <dgm:cxn modelId="{D2C49A4C-FC59-441E-8CFA-B83536410680}" type="presOf" srcId="{CBF06D3C-FF91-4E04-8D03-97E3FD946100}" destId="{2C8E6F21-8CE0-4B66-B77B-EB04244D3903}" srcOrd="0" destOrd="0" presId="urn:microsoft.com/office/officeart/2016/7/layout/VerticalDownArrowProcess"/>
    <dgm:cxn modelId="{4BCF624E-B408-47AE-B362-741ACE5E9059}" type="presOf" srcId="{227B273B-2B1E-410B-9A71-6A973C883DC6}" destId="{03C7090E-8931-4DAC-BB67-BAD2B254383B}" srcOrd="0" destOrd="0" presId="urn:microsoft.com/office/officeart/2016/7/layout/VerticalDownArrowProcess"/>
    <dgm:cxn modelId="{966D237D-C8F9-4B24-B459-57AFBA7BEF76}" type="presOf" srcId="{0EF15468-E6C2-452A-A36E-32AB0233AAA5}" destId="{D7DF0A23-39D1-41AB-BD1B-D7EE345CB5D8}" srcOrd="0" destOrd="0" presId="urn:microsoft.com/office/officeart/2016/7/layout/VerticalDownArrowProcess"/>
    <dgm:cxn modelId="{DAA6AA85-E05B-44B7-AF2C-06CF59FE0F02}" srcId="{CBF06D3C-FF91-4E04-8D03-97E3FD946100}" destId="{227B273B-2B1E-410B-9A71-6A973C883DC6}" srcOrd="0" destOrd="0" parTransId="{B45AC22E-6D21-47FC-B911-95FE44E5B228}" sibTransId="{2198C346-4876-4D67-A1CE-7E35498DA453}"/>
    <dgm:cxn modelId="{20A10F88-95C9-4067-AF47-9C9A1D6F05D9}" srcId="{ADE2BA6E-7A18-49CE-974E-43334B9C2F42}" destId="{39B5718A-50A3-4C9D-939C-579343892438}" srcOrd="0" destOrd="0" parTransId="{5ED74AC1-92D2-4E31-8F67-62930F973774}" sibTransId="{2D6386F7-721C-4A5C-9C3F-696B1769C2E0}"/>
    <dgm:cxn modelId="{B846EAA2-E677-44AC-8C94-69DC8D3A02C0}" srcId="{577CC718-DB07-4862-94DB-855729610AEE}" destId="{12848746-C05B-43B3-A0D9-2AF543CA89BA}" srcOrd="0" destOrd="0" parTransId="{9DE9BD04-6713-4084-A267-A4226E8EC0F0}" sibTransId="{4B24CB8D-39E8-4BFB-A9FA-5A73D65E5C4F}"/>
    <dgm:cxn modelId="{04576CC4-8363-4EB7-A7FA-DA085E171522}" srcId="{0EF15468-E6C2-452A-A36E-32AB0233AAA5}" destId="{CBF06D3C-FF91-4E04-8D03-97E3FD946100}" srcOrd="1" destOrd="0" parTransId="{3671A673-D75A-4624-BF77-8030D3D8E343}" sibTransId="{33B0D83D-33F7-42A7-AFCF-A84D907867F5}"/>
    <dgm:cxn modelId="{D16F66CC-3A47-4766-A447-563397957A7B}" srcId="{0EF15468-E6C2-452A-A36E-32AB0233AAA5}" destId="{577CC718-DB07-4862-94DB-855729610AEE}" srcOrd="2" destOrd="0" parTransId="{91975F6A-D211-4055-97AA-E54C5C5E1EF5}" sibTransId="{97B4EC28-C8F5-40E2-A022-B7582622AA1F}"/>
    <dgm:cxn modelId="{72CFC6F2-935A-4713-9AAD-76D4DC31ABA2}" type="presOf" srcId="{12848746-C05B-43B3-A0D9-2AF543CA89BA}" destId="{77C943FC-8D68-446D-A8C7-B09F9603708B}" srcOrd="0" destOrd="0" presId="urn:microsoft.com/office/officeart/2016/7/layout/VerticalDownArrowProcess"/>
    <dgm:cxn modelId="{AF3C02F4-429B-4440-8C2F-D2F3DB67201E}" type="presParOf" srcId="{D7DF0A23-39D1-41AB-BD1B-D7EE345CB5D8}" destId="{8061B9A0-DC59-4DC3-B49D-FD819796E585}" srcOrd="0" destOrd="0" presId="urn:microsoft.com/office/officeart/2016/7/layout/VerticalDownArrowProcess"/>
    <dgm:cxn modelId="{E233A1D3-28CB-4503-918D-22A3D8E1D354}" type="presParOf" srcId="{8061B9A0-DC59-4DC3-B49D-FD819796E585}" destId="{54EC462F-8234-4B4A-A88F-6910DD4A1BCA}" srcOrd="0" destOrd="0" presId="urn:microsoft.com/office/officeart/2016/7/layout/VerticalDownArrowProcess"/>
    <dgm:cxn modelId="{5637013B-31EF-4C71-BE53-2A30ADF210DF}" type="presParOf" srcId="{8061B9A0-DC59-4DC3-B49D-FD819796E585}" destId="{77C943FC-8D68-446D-A8C7-B09F9603708B}" srcOrd="1" destOrd="0" presId="urn:microsoft.com/office/officeart/2016/7/layout/VerticalDownArrowProcess"/>
    <dgm:cxn modelId="{6642D235-0422-4091-B136-7BE65B4035CF}" type="presParOf" srcId="{D7DF0A23-39D1-41AB-BD1B-D7EE345CB5D8}" destId="{B7A13AB3-F834-40D1-B9A1-05421E1AADAE}" srcOrd="1" destOrd="0" presId="urn:microsoft.com/office/officeart/2016/7/layout/VerticalDownArrowProcess"/>
    <dgm:cxn modelId="{BB368280-C637-4064-A1F3-3279C17BF8BD}" type="presParOf" srcId="{D7DF0A23-39D1-41AB-BD1B-D7EE345CB5D8}" destId="{6E36EA5C-E4C3-4FA4-8D8A-845B4B5A8CA6}" srcOrd="2" destOrd="0" presId="urn:microsoft.com/office/officeart/2016/7/layout/VerticalDownArrowProcess"/>
    <dgm:cxn modelId="{16A10072-00F9-4495-A72D-38783ABC6EEF}" type="presParOf" srcId="{6E36EA5C-E4C3-4FA4-8D8A-845B4B5A8CA6}" destId="{2C8E6F21-8CE0-4B66-B77B-EB04244D3903}" srcOrd="0" destOrd="0" presId="urn:microsoft.com/office/officeart/2016/7/layout/VerticalDownArrowProcess"/>
    <dgm:cxn modelId="{004BD976-D3A6-4872-9F3C-D6715C587EB0}" type="presParOf" srcId="{6E36EA5C-E4C3-4FA4-8D8A-845B4B5A8CA6}" destId="{077BC9EC-A664-448F-AC53-E05F44DE9431}" srcOrd="1" destOrd="0" presId="urn:microsoft.com/office/officeart/2016/7/layout/VerticalDownArrowProcess"/>
    <dgm:cxn modelId="{CCD5C6B6-DB81-4AFE-A6C0-0870D6D326E6}" type="presParOf" srcId="{6E36EA5C-E4C3-4FA4-8D8A-845B4B5A8CA6}" destId="{03C7090E-8931-4DAC-BB67-BAD2B254383B}" srcOrd="2" destOrd="0" presId="urn:microsoft.com/office/officeart/2016/7/layout/VerticalDownArrowProcess"/>
    <dgm:cxn modelId="{AD4268D8-B5B3-4058-8B98-74D7E000CDCA}" type="presParOf" srcId="{D7DF0A23-39D1-41AB-BD1B-D7EE345CB5D8}" destId="{6AF277B7-AB49-4651-9F64-99AC8194A03E}" srcOrd="3" destOrd="0" presId="urn:microsoft.com/office/officeart/2016/7/layout/VerticalDownArrowProcess"/>
    <dgm:cxn modelId="{2FDD70A4-1731-4D84-8065-F90FED59161E}" type="presParOf" srcId="{D7DF0A23-39D1-41AB-BD1B-D7EE345CB5D8}" destId="{CF9CBF6B-3307-4424-AEF7-851F67E91AB3}" srcOrd="4" destOrd="0" presId="urn:microsoft.com/office/officeart/2016/7/layout/VerticalDownArrowProcess"/>
    <dgm:cxn modelId="{8DF27726-3239-4B86-8C22-7CE06682847A}" type="presParOf" srcId="{CF9CBF6B-3307-4424-AEF7-851F67E91AB3}" destId="{1C4A8301-C765-4203-980B-625842631C2A}" srcOrd="0" destOrd="0" presId="urn:microsoft.com/office/officeart/2016/7/layout/VerticalDownArrowProcess"/>
    <dgm:cxn modelId="{8B8C1C41-DD2A-4FAF-A173-1398C1959103}" type="presParOf" srcId="{CF9CBF6B-3307-4424-AEF7-851F67E91AB3}" destId="{0846CE1E-41B5-42CF-A7A2-3468B2F27526}" srcOrd="1" destOrd="0" presId="urn:microsoft.com/office/officeart/2016/7/layout/VerticalDownArrowProcess"/>
    <dgm:cxn modelId="{7FAB50CC-63A1-402E-B404-935D0BE454D5}" type="presParOf" srcId="{CF9CBF6B-3307-4424-AEF7-851F67E91AB3}" destId="{2D9C16E0-5AB5-42F1-9078-9004B12E99D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CEF5D5-49D1-4566-86AF-47E774C1B24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236602-8F49-4D5A-B1AF-2FDC45A4F4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Social Media</a:t>
          </a:r>
          <a:r>
            <a:rPr lang="en-US" b="0" i="0"/>
            <a:t> </a:t>
          </a:r>
          <a:endParaRPr lang="en-US"/>
        </a:p>
      </dgm:t>
    </dgm:pt>
    <dgm:pt modelId="{83DB52D1-FA7F-45B4-A022-6C13B30215E2}" type="parTrans" cxnId="{7B95D451-42D6-403B-92C9-5FEC76A314FE}">
      <dgm:prSet/>
      <dgm:spPr/>
      <dgm:t>
        <a:bodyPr/>
        <a:lstStyle/>
        <a:p>
          <a:endParaRPr lang="en-US"/>
        </a:p>
      </dgm:t>
    </dgm:pt>
    <dgm:pt modelId="{ED0A716F-DBDF-47E4-A869-9EDF06EE50B1}" type="sibTrans" cxnId="{7B95D451-42D6-403B-92C9-5FEC76A314FE}">
      <dgm:prSet/>
      <dgm:spPr/>
      <dgm:t>
        <a:bodyPr/>
        <a:lstStyle/>
        <a:p>
          <a:endParaRPr lang="en-US"/>
        </a:p>
      </dgm:t>
    </dgm:pt>
    <dgm:pt modelId="{C8D688F9-9DC1-42B4-9AAE-7BFBDD72C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Trends extracted from reviews and product description.</a:t>
          </a:r>
          <a:endParaRPr lang="en-US"/>
        </a:p>
      </dgm:t>
    </dgm:pt>
    <dgm:pt modelId="{D3E32F88-DAE9-426B-A852-0F5E54B6B6D5}" type="parTrans" cxnId="{AAB470F5-B944-43F6-95CA-57B16A3D84FB}">
      <dgm:prSet/>
      <dgm:spPr/>
      <dgm:t>
        <a:bodyPr/>
        <a:lstStyle/>
        <a:p>
          <a:endParaRPr lang="en-US"/>
        </a:p>
      </dgm:t>
    </dgm:pt>
    <dgm:pt modelId="{DF3677C1-CBA2-4CB5-B56E-D6312E5C944A}" type="sibTrans" cxnId="{AAB470F5-B944-43F6-95CA-57B16A3D84FB}">
      <dgm:prSet/>
      <dgm:spPr/>
      <dgm:t>
        <a:bodyPr/>
        <a:lstStyle/>
        <a:p>
          <a:endParaRPr lang="en-US"/>
        </a:p>
      </dgm:t>
    </dgm:pt>
    <dgm:pt modelId="{264270B6-515C-4086-9072-F1C3D3F5FC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User insights</a:t>
          </a:r>
          <a:r>
            <a:rPr lang="en-US" b="0" i="0"/>
            <a:t> </a:t>
          </a:r>
          <a:endParaRPr lang="en-US"/>
        </a:p>
      </dgm:t>
    </dgm:pt>
    <dgm:pt modelId="{81789A7D-8116-40C4-B91B-05986B322BB1}" type="parTrans" cxnId="{E5844F22-DF9A-4835-A2A5-EC8962D3A81F}">
      <dgm:prSet/>
      <dgm:spPr/>
      <dgm:t>
        <a:bodyPr/>
        <a:lstStyle/>
        <a:p>
          <a:endParaRPr lang="en-US"/>
        </a:p>
      </dgm:t>
    </dgm:pt>
    <dgm:pt modelId="{A6520FAF-0A1F-4F66-8AB3-5597E4B17835}" type="sibTrans" cxnId="{E5844F22-DF9A-4835-A2A5-EC8962D3A81F}">
      <dgm:prSet/>
      <dgm:spPr/>
      <dgm:t>
        <a:bodyPr/>
        <a:lstStyle/>
        <a:p>
          <a:endParaRPr lang="en-US"/>
        </a:p>
      </dgm:t>
    </dgm:pt>
    <dgm:pt modelId="{FD49A056-9396-4F0A-8054-23AFCC7E1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allowed voltage, battery life, service center.</a:t>
          </a:r>
          <a:endParaRPr lang="en-US"/>
        </a:p>
      </dgm:t>
    </dgm:pt>
    <dgm:pt modelId="{1C8CCB25-9161-47A8-B71C-E520E5235C65}" type="parTrans" cxnId="{998E2AA7-036D-477C-8FB6-A4AB6BDE60F0}">
      <dgm:prSet/>
      <dgm:spPr/>
      <dgm:t>
        <a:bodyPr/>
        <a:lstStyle/>
        <a:p>
          <a:endParaRPr lang="en-US"/>
        </a:p>
      </dgm:t>
    </dgm:pt>
    <dgm:pt modelId="{97DB0EFC-496A-4B68-957C-CD24DC970DDC}" type="sibTrans" cxnId="{998E2AA7-036D-477C-8FB6-A4AB6BDE60F0}">
      <dgm:prSet/>
      <dgm:spPr/>
      <dgm:t>
        <a:bodyPr/>
        <a:lstStyle/>
        <a:p>
          <a:endParaRPr lang="en-US"/>
        </a:p>
      </dgm:t>
    </dgm:pt>
    <dgm:pt modelId="{83700C3B-D1A3-44E2-999F-C1342B7292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Based on time of year</a:t>
          </a:r>
          <a:endParaRPr lang="en-US"/>
        </a:p>
      </dgm:t>
    </dgm:pt>
    <dgm:pt modelId="{9ADB57DF-2A8B-4523-BB28-65FB35852EA7}" type="parTrans" cxnId="{CAE1C57E-BE12-4AE4-A7D6-093895EBE4E0}">
      <dgm:prSet/>
      <dgm:spPr/>
      <dgm:t>
        <a:bodyPr/>
        <a:lstStyle/>
        <a:p>
          <a:endParaRPr lang="en-US"/>
        </a:p>
      </dgm:t>
    </dgm:pt>
    <dgm:pt modelId="{A7AAD7E8-D857-46D1-A687-D229E1890634}" type="sibTrans" cxnId="{CAE1C57E-BE12-4AE4-A7D6-093895EBE4E0}">
      <dgm:prSet/>
      <dgm:spPr/>
      <dgm:t>
        <a:bodyPr/>
        <a:lstStyle/>
        <a:p>
          <a:endParaRPr lang="en-US"/>
        </a:p>
      </dgm:t>
    </dgm:pt>
    <dgm:pt modelId="{A333D22D-D884-45BE-92F8-10ABD8FB7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Diwali,  Sports, Christmas, vacation, rainy, winter, cold etc.</a:t>
          </a:r>
          <a:endParaRPr lang="en-US"/>
        </a:p>
      </dgm:t>
    </dgm:pt>
    <dgm:pt modelId="{C73568A3-D2A8-4EF7-98F5-C4DFDA161151}" type="parTrans" cxnId="{C089E738-47B7-47F5-95C5-05BA2E949087}">
      <dgm:prSet/>
      <dgm:spPr/>
      <dgm:t>
        <a:bodyPr/>
        <a:lstStyle/>
        <a:p>
          <a:endParaRPr lang="en-US"/>
        </a:p>
      </dgm:t>
    </dgm:pt>
    <dgm:pt modelId="{6BCC97AD-44FD-4AE9-B001-38AECC6491CA}" type="sibTrans" cxnId="{C089E738-47B7-47F5-95C5-05BA2E949087}">
      <dgm:prSet/>
      <dgm:spPr/>
      <dgm:t>
        <a:bodyPr/>
        <a:lstStyle/>
        <a:p>
          <a:endParaRPr lang="en-US"/>
        </a:p>
      </dgm:t>
    </dgm:pt>
    <dgm:pt modelId="{C32BF3F9-BCB2-4A3E-A51C-84F50F9728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</a:t>
          </a:r>
          <a:r>
            <a:rPr lang="en-US" b="1" i="0"/>
            <a:t>roduct profiles</a:t>
          </a:r>
          <a:endParaRPr lang="en-US"/>
        </a:p>
      </dgm:t>
    </dgm:pt>
    <dgm:pt modelId="{76E68839-6CD1-4E57-84C2-50AFEB6759ED}" type="parTrans" cxnId="{DF979070-5955-41D1-895A-F49002F55FEE}">
      <dgm:prSet/>
      <dgm:spPr/>
      <dgm:t>
        <a:bodyPr/>
        <a:lstStyle/>
        <a:p>
          <a:endParaRPr lang="en-US"/>
        </a:p>
      </dgm:t>
    </dgm:pt>
    <dgm:pt modelId="{0A343F41-99D8-4F27-B23B-8DDEBF377CFD}" type="sibTrans" cxnId="{DF979070-5955-41D1-895A-F49002F55FEE}">
      <dgm:prSet/>
      <dgm:spPr/>
      <dgm:t>
        <a:bodyPr/>
        <a:lstStyle/>
        <a:p>
          <a:endParaRPr lang="en-US"/>
        </a:p>
      </dgm:t>
    </dgm:pt>
    <dgm:pt modelId="{60ABD260-DB61-4819-BA83-E56FB3CE5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Based on product description and aspects.</a:t>
          </a:r>
          <a:endParaRPr lang="en-US"/>
        </a:p>
      </dgm:t>
    </dgm:pt>
    <dgm:pt modelId="{09525BF2-35A8-4854-AE11-A85097A70A29}" type="parTrans" cxnId="{6BDFA04B-5686-4B0B-9B61-E80B4887123B}">
      <dgm:prSet/>
      <dgm:spPr/>
      <dgm:t>
        <a:bodyPr/>
        <a:lstStyle/>
        <a:p>
          <a:endParaRPr lang="en-US"/>
        </a:p>
      </dgm:t>
    </dgm:pt>
    <dgm:pt modelId="{F4C9C609-1414-45D4-8583-7B9BC2DEFCA8}" type="sibTrans" cxnId="{6BDFA04B-5686-4B0B-9B61-E80B4887123B}">
      <dgm:prSet/>
      <dgm:spPr/>
      <dgm:t>
        <a:bodyPr/>
        <a:lstStyle/>
        <a:p>
          <a:endParaRPr lang="en-US"/>
        </a:p>
      </dgm:t>
    </dgm:pt>
    <dgm:pt modelId="{9677621D-3DFC-4133-8217-E0FD822410C5}" type="pres">
      <dgm:prSet presAssocID="{8CCEF5D5-49D1-4566-86AF-47E774C1B244}" presName="root" presStyleCnt="0">
        <dgm:presLayoutVars>
          <dgm:dir/>
          <dgm:resizeHandles val="exact"/>
        </dgm:presLayoutVars>
      </dgm:prSet>
      <dgm:spPr/>
    </dgm:pt>
    <dgm:pt modelId="{4B19F064-184E-4BFE-AE2A-33A975AD1727}" type="pres">
      <dgm:prSet presAssocID="{D1236602-8F49-4D5A-B1AF-2FDC45A4F450}" presName="compNode" presStyleCnt="0"/>
      <dgm:spPr/>
    </dgm:pt>
    <dgm:pt modelId="{3C6934AC-D8BB-4DD8-B4F1-F3C7C3C32970}" type="pres">
      <dgm:prSet presAssocID="{D1236602-8F49-4D5A-B1AF-2FDC45A4F4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AF1793-DBE4-4524-AEA9-BF46F1B2716D}" type="pres">
      <dgm:prSet presAssocID="{D1236602-8F49-4D5A-B1AF-2FDC45A4F450}" presName="iconSpace" presStyleCnt="0"/>
      <dgm:spPr/>
    </dgm:pt>
    <dgm:pt modelId="{382966D7-9CF1-45E5-897F-8665748198AF}" type="pres">
      <dgm:prSet presAssocID="{D1236602-8F49-4D5A-B1AF-2FDC45A4F450}" presName="parTx" presStyleLbl="revTx" presStyleIdx="0" presStyleCnt="8">
        <dgm:presLayoutVars>
          <dgm:chMax val="0"/>
          <dgm:chPref val="0"/>
        </dgm:presLayoutVars>
      </dgm:prSet>
      <dgm:spPr/>
    </dgm:pt>
    <dgm:pt modelId="{68814473-7B84-4839-8FF7-E2B6E575EA85}" type="pres">
      <dgm:prSet presAssocID="{D1236602-8F49-4D5A-B1AF-2FDC45A4F450}" presName="txSpace" presStyleCnt="0"/>
      <dgm:spPr/>
    </dgm:pt>
    <dgm:pt modelId="{1816287D-C281-4ACC-BA42-043ADC62B263}" type="pres">
      <dgm:prSet presAssocID="{D1236602-8F49-4D5A-B1AF-2FDC45A4F450}" presName="desTx" presStyleLbl="revTx" presStyleIdx="1" presStyleCnt="8">
        <dgm:presLayoutVars/>
      </dgm:prSet>
      <dgm:spPr/>
    </dgm:pt>
    <dgm:pt modelId="{A83904F7-0C4D-493B-8D95-87829A4BEA80}" type="pres">
      <dgm:prSet presAssocID="{ED0A716F-DBDF-47E4-A869-9EDF06EE50B1}" presName="sibTrans" presStyleCnt="0"/>
      <dgm:spPr/>
    </dgm:pt>
    <dgm:pt modelId="{6A45966A-2489-495F-A2BD-F62B02C56068}" type="pres">
      <dgm:prSet presAssocID="{264270B6-515C-4086-9072-F1C3D3F5FC39}" presName="compNode" presStyleCnt="0"/>
      <dgm:spPr/>
    </dgm:pt>
    <dgm:pt modelId="{4BC1B489-37B2-4FD8-8F2D-0F89B49700D6}" type="pres">
      <dgm:prSet presAssocID="{264270B6-515C-4086-9072-F1C3D3F5FC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0329D5FE-1790-4915-8278-C9761E40C00F}" type="pres">
      <dgm:prSet presAssocID="{264270B6-515C-4086-9072-F1C3D3F5FC39}" presName="iconSpace" presStyleCnt="0"/>
      <dgm:spPr/>
    </dgm:pt>
    <dgm:pt modelId="{D5B80DCA-EA9C-4A12-995D-B6A41FD0063E}" type="pres">
      <dgm:prSet presAssocID="{264270B6-515C-4086-9072-F1C3D3F5FC39}" presName="parTx" presStyleLbl="revTx" presStyleIdx="2" presStyleCnt="8">
        <dgm:presLayoutVars>
          <dgm:chMax val="0"/>
          <dgm:chPref val="0"/>
        </dgm:presLayoutVars>
      </dgm:prSet>
      <dgm:spPr/>
    </dgm:pt>
    <dgm:pt modelId="{751BA53D-DE7C-4A75-B62F-0CBBDDC5DC9E}" type="pres">
      <dgm:prSet presAssocID="{264270B6-515C-4086-9072-F1C3D3F5FC39}" presName="txSpace" presStyleCnt="0"/>
      <dgm:spPr/>
    </dgm:pt>
    <dgm:pt modelId="{AB549071-9CD7-4B49-A6AB-DD2A4CA621EE}" type="pres">
      <dgm:prSet presAssocID="{264270B6-515C-4086-9072-F1C3D3F5FC39}" presName="desTx" presStyleLbl="revTx" presStyleIdx="3" presStyleCnt="8">
        <dgm:presLayoutVars/>
      </dgm:prSet>
      <dgm:spPr/>
    </dgm:pt>
    <dgm:pt modelId="{2147FE73-ADD9-4385-9D9F-22D3D3AB0DFA}" type="pres">
      <dgm:prSet presAssocID="{A6520FAF-0A1F-4F66-8AB3-5597E4B17835}" presName="sibTrans" presStyleCnt="0"/>
      <dgm:spPr/>
    </dgm:pt>
    <dgm:pt modelId="{DDBD8E63-D0B9-4527-87BD-22DE24C3C6C9}" type="pres">
      <dgm:prSet presAssocID="{83700C3B-D1A3-44E2-999F-C1342B729265}" presName="compNode" presStyleCnt="0"/>
      <dgm:spPr/>
    </dgm:pt>
    <dgm:pt modelId="{3BE81ACE-B2FA-492C-B769-0A38C79DC523}" type="pres">
      <dgm:prSet presAssocID="{83700C3B-D1A3-44E2-999F-C1342B7292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1C26FA60-B975-4997-86AB-1D294E41EEA3}" type="pres">
      <dgm:prSet presAssocID="{83700C3B-D1A3-44E2-999F-C1342B729265}" presName="iconSpace" presStyleCnt="0"/>
      <dgm:spPr/>
    </dgm:pt>
    <dgm:pt modelId="{C71A2BCB-D698-4688-BB94-20B550C74AD1}" type="pres">
      <dgm:prSet presAssocID="{83700C3B-D1A3-44E2-999F-C1342B729265}" presName="parTx" presStyleLbl="revTx" presStyleIdx="4" presStyleCnt="8">
        <dgm:presLayoutVars>
          <dgm:chMax val="0"/>
          <dgm:chPref val="0"/>
        </dgm:presLayoutVars>
      </dgm:prSet>
      <dgm:spPr/>
    </dgm:pt>
    <dgm:pt modelId="{84F69B93-7459-4364-8B06-3F1919386359}" type="pres">
      <dgm:prSet presAssocID="{83700C3B-D1A3-44E2-999F-C1342B729265}" presName="txSpace" presStyleCnt="0"/>
      <dgm:spPr/>
    </dgm:pt>
    <dgm:pt modelId="{5731C0FF-0239-4BC9-96F2-E513200B9412}" type="pres">
      <dgm:prSet presAssocID="{83700C3B-D1A3-44E2-999F-C1342B729265}" presName="desTx" presStyleLbl="revTx" presStyleIdx="5" presStyleCnt="8">
        <dgm:presLayoutVars/>
      </dgm:prSet>
      <dgm:spPr/>
    </dgm:pt>
    <dgm:pt modelId="{5FB93628-5AB2-43F2-9833-540B33EC1290}" type="pres">
      <dgm:prSet presAssocID="{A7AAD7E8-D857-46D1-A687-D229E1890634}" presName="sibTrans" presStyleCnt="0"/>
      <dgm:spPr/>
    </dgm:pt>
    <dgm:pt modelId="{BD4F2E21-96B0-4E94-9AA0-52515B5C654E}" type="pres">
      <dgm:prSet presAssocID="{C32BF3F9-BCB2-4A3E-A51C-84F50F9728D7}" presName="compNode" presStyleCnt="0"/>
      <dgm:spPr/>
    </dgm:pt>
    <dgm:pt modelId="{BEB6A832-91EA-4F76-B599-CA36DDAF3043}" type="pres">
      <dgm:prSet presAssocID="{C32BF3F9-BCB2-4A3E-A51C-84F50F9728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37B58AF-3FEC-4CBF-8C31-5FBDAC2EB880}" type="pres">
      <dgm:prSet presAssocID="{C32BF3F9-BCB2-4A3E-A51C-84F50F9728D7}" presName="iconSpace" presStyleCnt="0"/>
      <dgm:spPr/>
    </dgm:pt>
    <dgm:pt modelId="{52EFF11C-D9D9-43F8-A508-E9CED5B51A01}" type="pres">
      <dgm:prSet presAssocID="{C32BF3F9-BCB2-4A3E-A51C-84F50F9728D7}" presName="parTx" presStyleLbl="revTx" presStyleIdx="6" presStyleCnt="8">
        <dgm:presLayoutVars>
          <dgm:chMax val="0"/>
          <dgm:chPref val="0"/>
        </dgm:presLayoutVars>
      </dgm:prSet>
      <dgm:spPr/>
    </dgm:pt>
    <dgm:pt modelId="{7C638277-F573-4635-936D-31DCE6084BA7}" type="pres">
      <dgm:prSet presAssocID="{C32BF3F9-BCB2-4A3E-A51C-84F50F9728D7}" presName="txSpace" presStyleCnt="0"/>
      <dgm:spPr/>
    </dgm:pt>
    <dgm:pt modelId="{A7A198E9-8F96-4C78-994E-F4E04D5E42B1}" type="pres">
      <dgm:prSet presAssocID="{C32BF3F9-BCB2-4A3E-A51C-84F50F9728D7}" presName="desTx" presStyleLbl="revTx" presStyleIdx="7" presStyleCnt="8">
        <dgm:presLayoutVars/>
      </dgm:prSet>
      <dgm:spPr/>
    </dgm:pt>
  </dgm:ptLst>
  <dgm:cxnLst>
    <dgm:cxn modelId="{31F27320-F32B-44AA-BBE5-C19412390811}" type="presOf" srcId="{C8D688F9-9DC1-42B4-9AAE-7BFBDD72C212}" destId="{1816287D-C281-4ACC-BA42-043ADC62B263}" srcOrd="0" destOrd="0" presId="urn:microsoft.com/office/officeart/2018/2/layout/IconLabelDescriptionList"/>
    <dgm:cxn modelId="{E5844F22-DF9A-4835-A2A5-EC8962D3A81F}" srcId="{8CCEF5D5-49D1-4566-86AF-47E774C1B244}" destId="{264270B6-515C-4086-9072-F1C3D3F5FC39}" srcOrd="1" destOrd="0" parTransId="{81789A7D-8116-40C4-B91B-05986B322BB1}" sibTransId="{A6520FAF-0A1F-4F66-8AB3-5597E4B17835}"/>
    <dgm:cxn modelId="{C089E738-47B7-47F5-95C5-05BA2E949087}" srcId="{83700C3B-D1A3-44E2-999F-C1342B729265}" destId="{A333D22D-D884-45BE-92F8-10ABD8FB7306}" srcOrd="0" destOrd="0" parTransId="{C73568A3-D2A8-4EF7-98F5-C4DFDA161151}" sibTransId="{6BCC97AD-44FD-4AE9-B001-38AECC6491CA}"/>
    <dgm:cxn modelId="{A5A4956B-99D3-47A3-AA3D-C689744F9A5A}" type="presOf" srcId="{FD49A056-9396-4F0A-8054-23AFCC7E1B88}" destId="{AB549071-9CD7-4B49-A6AB-DD2A4CA621EE}" srcOrd="0" destOrd="0" presId="urn:microsoft.com/office/officeart/2018/2/layout/IconLabelDescriptionList"/>
    <dgm:cxn modelId="{6BDFA04B-5686-4B0B-9B61-E80B4887123B}" srcId="{C32BF3F9-BCB2-4A3E-A51C-84F50F9728D7}" destId="{60ABD260-DB61-4819-BA83-E56FB3CE538A}" srcOrd="0" destOrd="0" parTransId="{09525BF2-35A8-4854-AE11-A85097A70A29}" sibTransId="{F4C9C609-1414-45D4-8583-7B9BC2DEFCA8}"/>
    <dgm:cxn modelId="{DF979070-5955-41D1-895A-F49002F55FEE}" srcId="{8CCEF5D5-49D1-4566-86AF-47E774C1B244}" destId="{C32BF3F9-BCB2-4A3E-A51C-84F50F9728D7}" srcOrd="3" destOrd="0" parTransId="{76E68839-6CD1-4E57-84C2-50AFEB6759ED}" sibTransId="{0A343F41-99D8-4F27-B23B-8DDEBF377CFD}"/>
    <dgm:cxn modelId="{7B95D451-42D6-403B-92C9-5FEC76A314FE}" srcId="{8CCEF5D5-49D1-4566-86AF-47E774C1B244}" destId="{D1236602-8F49-4D5A-B1AF-2FDC45A4F450}" srcOrd="0" destOrd="0" parTransId="{83DB52D1-FA7F-45B4-A022-6C13B30215E2}" sibTransId="{ED0A716F-DBDF-47E4-A869-9EDF06EE50B1}"/>
    <dgm:cxn modelId="{B8B19477-56A6-4F98-B9DB-9C200371211D}" type="presOf" srcId="{D1236602-8F49-4D5A-B1AF-2FDC45A4F450}" destId="{382966D7-9CF1-45E5-897F-8665748198AF}" srcOrd="0" destOrd="0" presId="urn:microsoft.com/office/officeart/2018/2/layout/IconLabelDescriptionList"/>
    <dgm:cxn modelId="{CAE1C57E-BE12-4AE4-A7D6-093895EBE4E0}" srcId="{8CCEF5D5-49D1-4566-86AF-47E774C1B244}" destId="{83700C3B-D1A3-44E2-999F-C1342B729265}" srcOrd="2" destOrd="0" parTransId="{9ADB57DF-2A8B-4523-BB28-65FB35852EA7}" sibTransId="{A7AAD7E8-D857-46D1-A687-D229E1890634}"/>
    <dgm:cxn modelId="{6B39DE8A-B340-4C02-8AE2-EB685E64E33B}" type="presOf" srcId="{264270B6-515C-4086-9072-F1C3D3F5FC39}" destId="{D5B80DCA-EA9C-4A12-995D-B6A41FD0063E}" srcOrd="0" destOrd="0" presId="urn:microsoft.com/office/officeart/2018/2/layout/IconLabelDescriptionList"/>
    <dgm:cxn modelId="{19F67F99-F69B-4829-BC56-37BED0BA9E3A}" type="presOf" srcId="{8CCEF5D5-49D1-4566-86AF-47E774C1B244}" destId="{9677621D-3DFC-4133-8217-E0FD822410C5}" srcOrd="0" destOrd="0" presId="urn:microsoft.com/office/officeart/2018/2/layout/IconLabelDescriptionList"/>
    <dgm:cxn modelId="{CFB6ED9B-BE68-4E4E-98A6-50249380EEC7}" type="presOf" srcId="{83700C3B-D1A3-44E2-999F-C1342B729265}" destId="{C71A2BCB-D698-4688-BB94-20B550C74AD1}" srcOrd="0" destOrd="0" presId="urn:microsoft.com/office/officeart/2018/2/layout/IconLabelDescriptionList"/>
    <dgm:cxn modelId="{998E2AA7-036D-477C-8FB6-A4AB6BDE60F0}" srcId="{264270B6-515C-4086-9072-F1C3D3F5FC39}" destId="{FD49A056-9396-4F0A-8054-23AFCC7E1B88}" srcOrd="0" destOrd="0" parTransId="{1C8CCB25-9161-47A8-B71C-E520E5235C65}" sibTransId="{97DB0EFC-496A-4B68-957C-CD24DC970DDC}"/>
    <dgm:cxn modelId="{AAB470F5-B944-43F6-95CA-57B16A3D84FB}" srcId="{D1236602-8F49-4D5A-B1AF-2FDC45A4F450}" destId="{C8D688F9-9DC1-42B4-9AAE-7BFBDD72C212}" srcOrd="0" destOrd="0" parTransId="{D3E32F88-DAE9-426B-A852-0F5E54B6B6D5}" sibTransId="{DF3677C1-CBA2-4CB5-B56E-D6312E5C944A}"/>
    <dgm:cxn modelId="{93E496F8-6872-4D1C-8D46-48694DB646EA}" type="presOf" srcId="{A333D22D-D884-45BE-92F8-10ABD8FB7306}" destId="{5731C0FF-0239-4BC9-96F2-E513200B9412}" srcOrd="0" destOrd="0" presId="urn:microsoft.com/office/officeart/2018/2/layout/IconLabelDescriptionList"/>
    <dgm:cxn modelId="{8A6EB6FA-F041-4CAF-92D0-19A57C0D5ABC}" type="presOf" srcId="{60ABD260-DB61-4819-BA83-E56FB3CE538A}" destId="{A7A198E9-8F96-4C78-994E-F4E04D5E42B1}" srcOrd="0" destOrd="0" presId="urn:microsoft.com/office/officeart/2018/2/layout/IconLabelDescriptionList"/>
    <dgm:cxn modelId="{C65835FB-3081-4F8C-906F-D611FF1F4766}" type="presOf" srcId="{C32BF3F9-BCB2-4A3E-A51C-84F50F9728D7}" destId="{52EFF11C-D9D9-43F8-A508-E9CED5B51A01}" srcOrd="0" destOrd="0" presId="urn:microsoft.com/office/officeart/2018/2/layout/IconLabelDescriptionList"/>
    <dgm:cxn modelId="{F3F58072-5A40-4D51-93A5-68C261226739}" type="presParOf" srcId="{9677621D-3DFC-4133-8217-E0FD822410C5}" destId="{4B19F064-184E-4BFE-AE2A-33A975AD1727}" srcOrd="0" destOrd="0" presId="urn:microsoft.com/office/officeart/2018/2/layout/IconLabelDescriptionList"/>
    <dgm:cxn modelId="{1104CBF7-62B5-4E38-B9ED-E39FACB3435E}" type="presParOf" srcId="{4B19F064-184E-4BFE-AE2A-33A975AD1727}" destId="{3C6934AC-D8BB-4DD8-B4F1-F3C7C3C32970}" srcOrd="0" destOrd="0" presId="urn:microsoft.com/office/officeart/2018/2/layout/IconLabelDescriptionList"/>
    <dgm:cxn modelId="{0648DC4C-97C8-45F4-AEEE-4CBBDE237F32}" type="presParOf" srcId="{4B19F064-184E-4BFE-AE2A-33A975AD1727}" destId="{3CAF1793-DBE4-4524-AEA9-BF46F1B2716D}" srcOrd="1" destOrd="0" presId="urn:microsoft.com/office/officeart/2018/2/layout/IconLabelDescriptionList"/>
    <dgm:cxn modelId="{D49F4EB6-4250-4A88-8275-7FB4A6DE5108}" type="presParOf" srcId="{4B19F064-184E-4BFE-AE2A-33A975AD1727}" destId="{382966D7-9CF1-45E5-897F-8665748198AF}" srcOrd="2" destOrd="0" presId="urn:microsoft.com/office/officeart/2018/2/layout/IconLabelDescriptionList"/>
    <dgm:cxn modelId="{DB0BCC9A-18FD-41C0-B13D-5A861FFEB036}" type="presParOf" srcId="{4B19F064-184E-4BFE-AE2A-33A975AD1727}" destId="{68814473-7B84-4839-8FF7-E2B6E575EA85}" srcOrd="3" destOrd="0" presId="urn:microsoft.com/office/officeart/2018/2/layout/IconLabelDescriptionList"/>
    <dgm:cxn modelId="{345D8A5C-EB7A-40BF-86F4-30D2E28659D2}" type="presParOf" srcId="{4B19F064-184E-4BFE-AE2A-33A975AD1727}" destId="{1816287D-C281-4ACC-BA42-043ADC62B263}" srcOrd="4" destOrd="0" presId="urn:microsoft.com/office/officeart/2018/2/layout/IconLabelDescriptionList"/>
    <dgm:cxn modelId="{E7994A22-79D9-4CAA-B8D5-AA02FC0E78B0}" type="presParOf" srcId="{9677621D-3DFC-4133-8217-E0FD822410C5}" destId="{A83904F7-0C4D-493B-8D95-87829A4BEA80}" srcOrd="1" destOrd="0" presId="urn:microsoft.com/office/officeart/2018/2/layout/IconLabelDescriptionList"/>
    <dgm:cxn modelId="{E826AED7-2ECD-4946-A439-017AA248C60C}" type="presParOf" srcId="{9677621D-3DFC-4133-8217-E0FD822410C5}" destId="{6A45966A-2489-495F-A2BD-F62B02C56068}" srcOrd="2" destOrd="0" presId="urn:microsoft.com/office/officeart/2018/2/layout/IconLabelDescriptionList"/>
    <dgm:cxn modelId="{FE962801-2E19-42B0-B1F1-D77EBF07E4A6}" type="presParOf" srcId="{6A45966A-2489-495F-A2BD-F62B02C56068}" destId="{4BC1B489-37B2-4FD8-8F2D-0F89B49700D6}" srcOrd="0" destOrd="0" presId="urn:microsoft.com/office/officeart/2018/2/layout/IconLabelDescriptionList"/>
    <dgm:cxn modelId="{32D85676-BC0E-414E-9BEB-CA9CDE9EB521}" type="presParOf" srcId="{6A45966A-2489-495F-A2BD-F62B02C56068}" destId="{0329D5FE-1790-4915-8278-C9761E40C00F}" srcOrd="1" destOrd="0" presId="urn:microsoft.com/office/officeart/2018/2/layout/IconLabelDescriptionList"/>
    <dgm:cxn modelId="{6E84D263-FA5D-461A-81B7-783E7080BB17}" type="presParOf" srcId="{6A45966A-2489-495F-A2BD-F62B02C56068}" destId="{D5B80DCA-EA9C-4A12-995D-B6A41FD0063E}" srcOrd="2" destOrd="0" presId="urn:microsoft.com/office/officeart/2018/2/layout/IconLabelDescriptionList"/>
    <dgm:cxn modelId="{6D2470FF-3F6C-41D9-8B5A-4BF8147DAF06}" type="presParOf" srcId="{6A45966A-2489-495F-A2BD-F62B02C56068}" destId="{751BA53D-DE7C-4A75-B62F-0CBBDDC5DC9E}" srcOrd="3" destOrd="0" presId="urn:microsoft.com/office/officeart/2018/2/layout/IconLabelDescriptionList"/>
    <dgm:cxn modelId="{786E1706-551C-42F5-8543-024AACF043D5}" type="presParOf" srcId="{6A45966A-2489-495F-A2BD-F62B02C56068}" destId="{AB549071-9CD7-4B49-A6AB-DD2A4CA621EE}" srcOrd="4" destOrd="0" presId="urn:microsoft.com/office/officeart/2018/2/layout/IconLabelDescriptionList"/>
    <dgm:cxn modelId="{7C88C590-F586-4AB8-B7D0-BEC66465CBA3}" type="presParOf" srcId="{9677621D-3DFC-4133-8217-E0FD822410C5}" destId="{2147FE73-ADD9-4385-9D9F-22D3D3AB0DFA}" srcOrd="3" destOrd="0" presId="urn:microsoft.com/office/officeart/2018/2/layout/IconLabelDescriptionList"/>
    <dgm:cxn modelId="{3C29E42F-8ADE-46FB-A6A1-2F91BA02C30A}" type="presParOf" srcId="{9677621D-3DFC-4133-8217-E0FD822410C5}" destId="{DDBD8E63-D0B9-4527-87BD-22DE24C3C6C9}" srcOrd="4" destOrd="0" presId="urn:microsoft.com/office/officeart/2018/2/layout/IconLabelDescriptionList"/>
    <dgm:cxn modelId="{554512D8-F2B0-4D63-9A71-80393D57ABAA}" type="presParOf" srcId="{DDBD8E63-D0B9-4527-87BD-22DE24C3C6C9}" destId="{3BE81ACE-B2FA-492C-B769-0A38C79DC523}" srcOrd="0" destOrd="0" presId="urn:microsoft.com/office/officeart/2018/2/layout/IconLabelDescriptionList"/>
    <dgm:cxn modelId="{7D870F44-3A79-4437-B5C9-B55559CE71B2}" type="presParOf" srcId="{DDBD8E63-D0B9-4527-87BD-22DE24C3C6C9}" destId="{1C26FA60-B975-4997-86AB-1D294E41EEA3}" srcOrd="1" destOrd="0" presId="urn:microsoft.com/office/officeart/2018/2/layout/IconLabelDescriptionList"/>
    <dgm:cxn modelId="{1AEBF284-6710-40CA-8AAA-571778DCFF90}" type="presParOf" srcId="{DDBD8E63-D0B9-4527-87BD-22DE24C3C6C9}" destId="{C71A2BCB-D698-4688-BB94-20B550C74AD1}" srcOrd="2" destOrd="0" presId="urn:microsoft.com/office/officeart/2018/2/layout/IconLabelDescriptionList"/>
    <dgm:cxn modelId="{26806DB1-0698-466D-B454-EBDD0012776A}" type="presParOf" srcId="{DDBD8E63-D0B9-4527-87BD-22DE24C3C6C9}" destId="{84F69B93-7459-4364-8B06-3F1919386359}" srcOrd="3" destOrd="0" presId="urn:microsoft.com/office/officeart/2018/2/layout/IconLabelDescriptionList"/>
    <dgm:cxn modelId="{A50D96B2-0244-4993-B70E-F23857D22BD4}" type="presParOf" srcId="{DDBD8E63-D0B9-4527-87BD-22DE24C3C6C9}" destId="{5731C0FF-0239-4BC9-96F2-E513200B9412}" srcOrd="4" destOrd="0" presId="urn:microsoft.com/office/officeart/2018/2/layout/IconLabelDescriptionList"/>
    <dgm:cxn modelId="{835F2258-E060-4BDE-A868-B6604576EF5D}" type="presParOf" srcId="{9677621D-3DFC-4133-8217-E0FD822410C5}" destId="{5FB93628-5AB2-43F2-9833-540B33EC1290}" srcOrd="5" destOrd="0" presId="urn:microsoft.com/office/officeart/2018/2/layout/IconLabelDescriptionList"/>
    <dgm:cxn modelId="{62B35A32-36A1-44E1-88A1-09B2AD5536AB}" type="presParOf" srcId="{9677621D-3DFC-4133-8217-E0FD822410C5}" destId="{BD4F2E21-96B0-4E94-9AA0-52515B5C654E}" srcOrd="6" destOrd="0" presId="urn:microsoft.com/office/officeart/2018/2/layout/IconLabelDescriptionList"/>
    <dgm:cxn modelId="{8497B05E-7166-4F60-9145-B5C31501CB2E}" type="presParOf" srcId="{BD4F2E21-96B0-4E94-9AA0-52515B5C654E}" destId="{BEB6A832-91EA-4F76-B599-CA36DDAF3043}" srcOrd="0" destOrd="0" presId="urn:microsoft.com/office/officeart/2018/2/layout/IconLabelDescriptionList"/>
    <dgm:cxn modelId="{F49AECD3-F426-45E7-9534-0E53B94FEB22}" type="presParOf" srcId="{BD4F2E21-96B0-4E94-9AA0-52515B5C654E}" destId="{B37B58AF-3FEC-4CBF-8C31-5FBDAC2EB880}" srcOrd="1" destOrd="0" presId="urn:microsoft.com/office/officeart/2018/2/layout/IconLabelDescriptionList"/>
    <dgm:cxn modelId="{A2007716-CC6B-401C-8066-429BD4C8BBCE}" type="presParOf" srcId="{BD4F2E21-96B0-4E94-9AA0-52515B5C654E}" destId="{52EFF11C-D9D9-43F8-A508-E9CED5B51A01}" srcOrd="2" destOrd="0" presId="urn:microsoft.com/office/officeart/2018/2/layout/IconLabelDescriptionList"/>
    <dgm:cxn modelId="{56A14EC6-D46F-4318-BA87-4FCCAD1E20CC}" type="presParOf" srcId="{BD4F2E21-96B0-4E94-9AA0-52515B5C654E}" destId="{7C638277-F573-4635-936D-31DCE6084BA7}" srcOrd="3" destOrd="0" presId="urn:microsoft.com/office/officeart/2018/2/layout/IconLabelDescriptionList"/>
    <dgm:cxn modelId="{EF63FC2B-1A55-412C-BECF-7638D402334A}" type="presParOf" srcId="{BD4F2E21-96B0-4E94-9AA0-52515B5C654E}" destId="{A7A198E9-8F96-4C78-994E-F4E04D5E42B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1A5474-2E0A-4BC7-B98B-1849AFEAB0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DF0D9-4627-4B8B-B8FF-40A0E888660B}">
      <dgm:prSet/>
      <dgm:spPr/>
      <dgm:t>
        <a:bodyPr/>
        <a:lstStyle/>
        <a:p>
          <a:r>
            <a:rPr lang="en-US" b="1" i="0"/>
            <a:t>Weaviate vector DB.</a:t>
          </a:r>
          <a:endParaRPr lang="en-US"/>
        </a:p>
      </dgm:t>
    </dgm:pt>
    <dgm:pt modelId="{09913779-5BD0-4745-AE6D-8687D84A54D8}" type="parTrans" cxnId="{53B5AF01-BB65-445B-8183-17E32CEE79A4}">
      <dgm:prSet/>
      <dgm:spPr/>
      <dgm:t>
        <a:bodyPr/>
        <a:lstStyle/>
        <a:p>
          <a:endParaRPr lang="en-US"/>
        </a:p>
      </dgm:t>
    </dgm:pt>
    <dgm:pt modelId="{61467AB1-5C4C-488C-9DC0-469D4A1A9ACA}" type="sibTrans" cxnId="{53B5AF01-BB65-445B-8183-17E32CEE79A4}">
      <dgm:prSet/>
      <dgm:spPr/>
      <dgm:t>
        <a:bodyPr/>
        <a:lstStyle/>
        <a:p>
          <a:endParaRPr lang="en-US"/>
        </a:p>
      </dgm:t>
    </dgm:pt>
    <dgm:pt modelId="{19958215-52BD-4CA3-9D70-C9F97DA161FE}">
      <dgm:prSet/>
      <dgm:spPr/>
      <dgm:t>
        <a:bodyPr/>
        <a:lstStyle/>
        <a:p>
          <a:r>
            <a:rPr lang="en-US" b="1" i="0"/>
            <a:t>Vertex AI Implementation</a:t>
          </a:r>
          <a:endParaRPr lang="en-US"/>
        </a:p>
      </dgm:t>
    </dgm:pt>
    <dgm:pt modelId="{4361ACF8-1650-45F7-93DF-8AA974378EF9}" type="parTrans" cxnId="{2E48D4B3-3A7A-4ADE-8456-EB126D426162}">
      <dgm:prSet/>
      <dgm:spPr/>
      <dgm:t>
        <a:bodyPr/>
        <a:lstStyle/>
        <a:p>
          <a:endParaRPr lang="en-US"/>
        </a:p>
      </dgm:t>
    </dgm:pt>
    <dgm:pt modelId="{E646CF2D-14A3-44DC-80C5-26BADEFC9F4B}" type="sibTrans" cxnId="{2E48D4B3-3A7A-4ADE-8456-EB126D426162}">
      <dgm:prSet/>
      <dgm:spPr/>
      <dgm:t>
        <a:bodyPr/>
        <a:lstStyle/>
        <a:p>
          <a:endParaRPr lang="en-US"/>
        </a:p>
      </dgm:t>
    </dgm:pt>
    <dgm:pt modelId="{EDEBBB1A-267D-469E-9EAB-E0A5D638B7AF}">
      <dgm:prSet/>
      <dgm:spPr/>
      <dgm:t>
        <a:bodyPr/>
        <a:lstStyle/>
        <a:p>
          <a:r>
            <a:rPr lang="en-US" b="1" i="0"/>
            <a:t>Any otherRAG-Based Approach</a:t>
          </a:r>
          <a:endParaRPr lang="en-US"/>
        </a:p>
      </dgm:t>
    </dgm:pt>
    <dgm:pt modelId="{73541600-2F1B-47CD-974E-8A3055D20511}" type="parTrans" cxnId="{88A3EE15-2ED9-49C3-B76E-E68B6B46BEF5}">
      <dgm:prSet/>
      <dgm:spPr/>
      <dgm:t>
        <a:bodyPr/>
        <a:lstStyle/>
        <a:p>
          <a:endParaRPr lang="en-US"/>
        </a:p>
      </dgm:t>
    </dgm:pt>
    <dgm:pt modelId="{9D4A2D48-6A56-427D-BEDE-8775DAA41059}" type="sibTrans" cxnId="{88A3EE15-2ED9-49C3-B76E-E68B6B46BEF5}">
      <dgm:prSet/>
      <dgm:spPr/>
      <dgm:t>
        <a:bodyPr/>
        <a:lstStyle/>
        <a:p>
          <a:endParaRPr lang="en-US"/>
        </a:p>
      </dgm:t>
    </dgm:pt>
    <dgm:pt modelId="{D4D7919A-EFF3-44F2-8C16-898FEDB2ACFE}" type="pres">
      <dgm:prSet presAssocID="{821A5474-2E0A-4BC7-B98B-1849AFEAB0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54CB0A-2B6A-4E7B-99DC-1C6833F97421}" type="pres">
      <dgm:prSet presAssocID="{49DDF0D9-4627-4B8B-B8FF-40A0E888660B}" presName="hierRoot1" presStyleCnt="0"/>
      <dgm:spPr/>
    </dgm:pt>
    <dgm:pt modelId="{7260D7F8-954D-4784-A976-A51E7A586E9C}" type="pres">
      <dgm:prSet presAssocID="{49DDF0D9-4627-4B8B-B8FF-40A0E888660B}" presName="composite" presStyleCnt="0"/>
      <dgm:spPr/>
    </dgm:pt>
    <dgm:pt modelId="{936D9F55-F671-4D16-A7DE-AE612FFB815A}" type="pres">
      <dgm:prSet presAssocID="{49DDF0D9-4627-4B8B-B8FF-40A0E888660B}" presName="background" presStyleLbl="node0" presStyleIdx="0" presStyleCnt="3"/>
      <dgm:spPr/>
    </dgm:pt>
    <dgm:pt modelId="{BB78E58F-10C0-491D-829A-8BE5BAC32C40}" type="pres">
      <dgm:prSet presAssocID="{49DDF0D9-4627-4B8B-B8FF-40A0E888660B}" presName="text" presStyleLbl="fgAcc0" presStyleIdx="0" presStyleCnt="3">
        <dgm:presLayoutVars>
          <dgm:chPref val="3"/>
        </dgm:presLayoutVars>
      </dgm:prSet>
      <dgm:spPr/>
    </dgm:pt>
    <dgm:pt modelId="{47C72534-A177-4A07-A6CF-7077EDC60D70}" type="pres">
      <dgm:prSet presAssocID="{49DDF0D9-4627-4B8B-B8FF-40A0E888660B}" presName="hierChild2" presStyleCnt="0"/>
      <dgm:spPr/>
    </dgm:pt>
    <dgm:pt modelId="{2934F85F-3F58-43DC-A5B8-A0CE3C5C1BB6}" type="pres">
      <dgm:prSet presAssocID="{19958215-52BD-4CA3-9D70-C9F97DA161FE}" presName="hierRoot1" presStyleCnt="0"/>
      <dgm:spPr/>
    </dgm:pt>
    <dgm:pt modelId="{317CAD86-3F93-461B-9304-4DFC6B5ED6C8}" type="pres">
      <dgm:prSet presAssocID="{19958215-52BD-4CA3-9D70-C9F97DA161FE}" presName="composite" presStyleCnt="0"/>
      <dgm:spPr/>
    </dgm:pt>
    <dgm:pt modelId="{AAEC40B8-D29F-4CD5-BD4D-2ECF915A3CB1}" type="pres">
      <dgm:prSet presAssocID="{19958215-52BD-4CA3-9D70-C9F97DA161FE}" presName="background" presStyleLbl="node0" presStyleIdx="1" presStyleCnt="3"/>
      <dgm:spPr/>
    </dgm:pt>
    <dgm:pt modelId="{06F26675-B5B3-44F5-AD1C-022DB2664C59}" type="pres">
      <dgm:prSet presAssocID="{19958215-52BD-4CA3-9D70-C9F97DA161FE}" presName="text" presStyleLbl="fgAcc0" presStyleIdx="1" presStyleCnt="3">
        <dgm:presLayoutVars>
          <dgm:chPref val="3"/>
        </dgm:presLayoutVars>
      </dgm:prSet>
      <dgm:spPr/>
    </dgm:pt>
    <dgm:pt modelId="{1094A608-A60E-46C7-B33D-23D5CABA37DA}" type="pres">
      <dgm:prSet presAssocID="{19958215-52BD-4CA3-9D70-C9F97DA161FE}" presName="hierChild2" presStyleCnt="0"/>
      <dgm:spPr/>
    </dgm:pt>
    <dgm:pt modelId="{B6CF4B3C-570C-4DDC-B6DC-383CBD7FCC89}" type="pres">
      <dgm:prSet presAssocID="{EDEBBB1A-267D-469E-9EAB-E0A5D638B7AF}" presName="hierRoot1" presStyleCnt="0"/>
      <dgm:spPr/>
    </dgm:pt>
    <dgm:pt modelId="{B3A45707-A91E-4367-AA34-75307FCFD047}" type="pres">
      <dgm:prSet presAssocID="{EDEBBB1A-267D-469E-9EAB-E0A5D638B7AF}" presName="composite" presStyleCnt="0"/>
      <dgm:spPr/>
    </dgm:pt>
    <dgm:pt modelId="{BD23DD26-0BE1-47FD-A1F7-7F3BCEF1F5BA}" type="pres">
      <dgm:prSet presAssocID="{EDEBBB1A-267D-469E-9EAB-E0A5D638B7AF}" presName="background" presStyleLbl="node0" presStyleIdx="2" presStyleCnt="3"/>
      <dgm:spPr/>
    </dgm:pt>
    <dgm:pt modelId="{62F3F5CD-C22B-4BED-88ED-9C67982C0AD8}" type="pres">
      <dgm:prSet presAssocID="{EDEBBB1A-267D-469E-9EAB-E0A5D638B7AF}" presName="text" presStyleLbl="fgAcc0" presStyleIdx="2" presStyleCnt="3">
        <dgm:presLayoutVars>
          <dgm:chPref val="3"/>
        </dgm:presLayoutVars>
      </dgm:prSet>
      <dgm:spPr/>
    </dgm:pt>
    <dgm:pt modelId="{F5EC8A68-0871-48E8-B6FC-253144F3167A}" type="pres">
      <dgm:prSet presAssocID="{EDEBBB1A-267D-469E-9EAB-E0A5D638B7AF}" presName="hierChild2" presStyleCnt="0"/>
      <dgm:spPr/>
    </dgm:pt>
  </dgm:ptLst>
  <dgm:cxnLst>
    <dgm:cxn modelId="{53B5AF01-BB65-445B-8183-17E32CEE79A4}" srcId="{821A5474-2E0A-4BC7-B98B-1849AFEAB021}" destId="{49DDF0D9-4627-4B8B-B8FF-40A0E888660B}" srcOrd="0" destOrd="0" parTransId="{09913779-5BD0-4745-AE6D-8687D84A54D8}" sibTransId="{61467AB1-5C4C-488C-9DC0-469D4A1A9ACA}"/>
    <dgm:cxn modelId="{88A3EE15-2ED9-49C3-B76E-E68B6B46BEF5}" srcId="{821A5474-2E0A-4BC7-B98B-1849AFEAB021}" destId="{EDEBBB1A-267D-469E-9EAB-E0A5D638B7AF}" srcOrd="2" destOrd="0" parTransId="{73541600-2F1B-47CD-974E-8A3055D20511}" sibTransId="{9D4A2D48-6A56-427D-BEDE-8775DAA41059}"/>
    <dgm:cxn modelId="{A214D938-8495-472C-B942-ECC45BF6AE25}" type="presOf" srcId="{49DDF0D9-4627-4B8B-B8FF-40A0E888660B}" destId="{BB78E58F-10C0-491D-829A-8BE5BAC32C40}" srcOrd="0" destOrd="0" presId="urn:microsoft.com/office/officeart/2005/8/layout/hierarchy1"/>
    <dgm:cxn modelId="{978A4C3D-F1E7-498F-9E46-D201D721A0CE}" type="presOf" srcId="{19958215-52BD-4CA3-9D70-C9F97DA161FE}" destId="{06F26675-B5B3-44F5-AD1C-022DB2664C59}" srcOrd="0" destOrd="0" presId="urn:microsoft.com/office/officeart/2005/8/layout/hierarchy1"/>
    <dgm:cxn modelId="{E9941858-E82E-4D09-B31A-AE330CCD382B}" type="presOf" srcId="{EDEBBB1A-267D-469E-9EAB-E0A5D638B7AF}" destId="{62F3F5CD-C22B-4BED-88ED-9C67982C0AD8}" srcOrd="0" destOrd="0" presId="urn:microsoft.com/office/officeart/2005/8/layout/hierarchy1"/>
    <dgm:cxn modelId="{1604CBA6-4DB5-477E-AD55-2BB157CD44E0}" type="presOf" srcId="{821A5474-2E0A-4BC7-B98B-1849AFEAB021}" destId="{D4D7919A-EFF3-44F2-8C16-898FEDB2ACFE}" srcOrd="0" destOrd="0" presId="urn:microsoft.com/office/officeart/2005/8/layout/hierarchy1"/>
    <dgm:cxn modelId="{2E48D4B3-3A7A-4ADE-8456-EB126D426162}" srcId="{821A5474-2E0A-4BC7-B98B-1849AFEAB021}" destId="{19958215-52BD-4CA3-9D70-C9F97DA161FE}" srcOrd="1" destOrd="0" parTransId="{4361ACF8-1650-45F7-93DF-8AA974378EF9}" sibTransId="{E646CF2D-14A3-44DC-80C5-26BADEFC9F4B}"/>
    <dgm:cxn modelId="{16C918EE-1E7D-4A96-AE0E-F2FF9337C006}" type="presParOf" srcId="{D4D7919A-EFF3-44F2-8C16-898FEDB2ACFE}" destId="{7D54CB0A-2B6A-4E7B-99DC-1C6833F97421}" srcOrd="0" destOrd="0" presId="urn:microsoft.com/office/officeart/2005/8/layout/hierarchy1"/>
    <dgm:cxn modelId="{C5FCAEA0-502D-4742-99BA-23CB8A4AC482}" type="presParOf" srcId="{7D54CB0A-2B6A-4E7B-99DC-1C6833F97421}" destId="{7260D7F8-954D-4784-A976-A51E7A586E9C}" srcOrd="0" destOrd="0" presId="urn:microsoft.com/office/officeart/2005/8/layout/hierarchy1"/>
    <dgm:cxn modelId="{012B1C20-041A-4D2B-A178-44F0B315E990}" type="presParOf" srcId="{7260D7F8-954D-4784-A976-A51E7A586E9C}" destId="{936D9F55-F671-4D16-A7DE-AE612FFB815A}" srcOrd="0" destOrd="0" presId="urn:microsoft.com/office/officeart/2005/8/layout/hierarchy1"/>
    <dgm:cxn modelId="{541DB29C-8D67-4BC7-BD36-C489E972C987}" type="presParOf" srcId="{7260D7F8-954D-4784-A976-A51E7A586E9C}" destId="{BB78E58F-10C0-491D-829A-8BE5BAC32C40}" srcOrd="1" destOrd="0" presId="urn:microsoft.com/office/officeart/2005/8/layout/hierarchy1"/>
    <dgm:cxn modelId="{2ACD8CC2-55EC-4127-A94C-1B0E58291B8F}" type="presParOf" srcId="{7D54CB0A-2B6A-4E7B-99DC-1C6833F97421}" destId="{47C72534-A177-4A07-A6CF-7077EDC60D70}" srcOrd="1" destOrd="0" presId="urn:microsoft.com/office/officeart/2005/8/layout/hierarchy1"/>
    <dgm:cxn modelId="{08A535F8-2960-4106-AED3-937D6C0E3B20}" type="presParOf" srcId="{D4D7919A-EFF3-44F2-8C16-898FEDB2ACFE}" destId="{2934F85F-3F58-43DC-A5B8-A0CE3C5C1BB6}" srcOrd="1" destOrd="0" presId="urn:microsoft.com/office/officeart/2005/8/layout/hierarchy1"/>
    <dgm:cxn modelId="{57FE455E-C7CA-4DC6-985C-393356C3D868}" type="presParOf" srcId="{2934F85F-3F58-43DC-A5B8-A0CE3C5C1BB6}" destId="{317CAD86-3F93-461B-9304-4DFC6B5ED6C8}" srcOrd="0" destOrd="0" presId="urn:microsoft.com/office/officeart/2005/8/layout/hierarchy1"/>
    <dgm:cxn modelId="{CB616D42-C8E5-48CB-8A38-1BEE19E65780}" type="presParOf" srcId="{317CAD86-3F93-461B-9304-4DFC6B5ED6C8}" destId="{AAEC40B8-D29F-4CD5-BD4D-2ECF915A3CB1}" srcOrd="0" destOrd="0" presId="urn:microsoft.com/office/officeart/2005/8/layout/hierarchy1"/>
    <dgm:cxn modelId="{7DCF9D31-F392-4B42-B8D5-D583D53002BB}" type="presParOf" srcId="{317CAD86-3F93-461B-9304-4DFC6B5ED6C8}" destId="{06F26675-B5B3-44F5-AD1C-022DB2664C59}" srcOrd="1" destOrd="0" presId="urn:microsoft.com/office/officeart/2005/8/layout/hierarchy1"/>
    <dgm:cxn modelId="{06947CB1-4F15-43F4-840A-2D3C7608DC92}" type="presParOf" srcId="{2934F85F-3F58-43DC-A5B8-A0CE3C5C1BB6}" destId="{1094A608-A60E-46C7-B33D-23D5CABA37DA}" srcOrd="1" destOrd="0" presId="urn:microsoft.com/office/officeart/2005/8/layout/hierarchy1"/>
    <dgm:cxn modelId="{67DA06C4-ABAE-4C6E-AA08-FFCC10FEEDB9}" type="presParOf" srcId="{D4D7919A-EFF3-44F2-8C16-898FEDB2ACFE}" destId="{B6CF4B3C-570C-4DDC-B6DC-383CBD7FCC89}" srcOrd="2" destOrd="0" presId="urn:microsoft.com/office/officeart/2005/8/layout/hierarchy1"/>
    <dgm:cxn modelId="{DEC0D3FE-A15B-489F-81D7-9B11F3FD0553}" type="presParOf" srcId="{B6CF4B3C-570C-4DDC-B6DC-383CBD7FCC89}" destId="{B3A45707-A91E-4367-AA34-75307FCFD047}" srcOrd="0" destOrd="0" presId="urn:microsoft.com/office/officeart/2005/8/layout/hierarchy1"/>
    <dgm:cxn modelId="{955FB1E7-0026-425D-A9E9-5FD6516E9760}" type="presParOf" srcId="{B3A45707-A91E-4367-AA34-75307FCFD047}" destId="{BD23DD26-0BE1-47FD-A1F7-7F3BCEF1F5BA}" srcOrd="0" destOrd="0" presId="urn:microsoft.com/office/officeart/2005/8/layout/hierarchy1"/>
    <dgm:cxn modelId="{C9ACA82F-7CFE-4E9F-97D5-FA6CAEE342BD}" type="presParOf" srcId="{B3A45707-A91E-4367-AA34-75307FCFD047}" destId="{62F3F5CD-C22B-4BED-88ED-9C67982C0AD8}" srcOrd="1" destOrd="0" presId="urn:microsoft.com/office/officeart/2005/8/layout/hierarchy1"/>
    <dgm:cxn modelId="{8713C409-0FF8-440F-A4ED-CB28D562E583}" type="presParOf" srcId="{B6CF4B3C-570C-4DDC-B6DC-383CBD7FCC89}" destId="{F5EC8A68-0871-48E8-B6FC-253144F316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DEF0F-C197-44F0-A78A-DA55F5E062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18C15E-A89D-4D65-9568-F5E82C09C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Generative AI for Personalization</a:t>
          </a:r>
          <a:endParaRPr lang="en-US"/>
        </a:p>
      </dgm:t>
    </dgm:pt>
    <dgm:pt modelId="{A43E3312-30CB-4E93-822C-6F9124349910}" type="parTrans" cxnId="{66BFFF54-D6AC-4C66-918F-D3C24CBE2A0C}">
      <dgm:prSet/>
      <dgm:spPr/>
      <dgm:t>
        <a:bodyPr/>
        <a:lstStyle/>
        <a:p>
          <a:endParaRPr lang="en-US"/>
        </a:p>
      </dgm:t>
    </dgm:pt>
    <dgm:pt modelId="{E10471D1-730D-4F45-85FE-3ECB35178D45}" type="sibTrans" cxnId="{66BFFF54-D6AC-4C66-918F-D3C24CBE2A0C}">
      <dgm:prSet/>
      <dgm:spPr/>
      <dgm:t>
        <a:bodyPr/>
        <a:lstStyle/>
        <a:p>
          <a:endParaRPr lang="en-US"/>
        </a:p>
      </dgm:t>
    </dgm:pt>
    <dgm:pt modelId="{29575D6F-8D8C-40B8-B728-BC2E938C6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Combines Generative AI for tailored product suggestions.</a:t>
          </a:r>
          <a:endParaRPr lang="en-US"/>
        </a:p>
      </dgm:t>
    </dgm:pt>
    <dgm:pt modelId="{2753FDA3-A943-4D74-84E9-51CAE76B8CCE}" type="parTrans" cxnId="{6132D093-0811-410B-AA88-57BE7AE51337}">
      <dgm:prSet/>
      <dgm:spPr/>
      <dgm:t>
        <a:bodyPr/>
        <a:lstStyle/>
        <a:p>
          <a:endParaRPr lang="en-US"/>
        </a:p>
      </dgm:t>
    </dgm:pt>
    <dgm:pt modelId="{E5D43676-AA05-41D6-B05E-C26986F2763A}" type="sibTrans" cxnId="{6132D093-0811-410B-AA88-57BE7AE51337}">
      <dgm:prSet/>
      <dgm:spPr/>
      <dgm:t>
        <a:bodyPr/>
        <a:lstStyle/>
        <a:p>
          <a:endParaRPr lang="en-US"/>
        </a:p>
      </dgm:t>
    </dgm:pt>
    <dgm:pt modelId="{5A8DEAAF-F32B-4967-9AF1-96C7B8154C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NCF + LLM Integration</a:t>
          </a:r>
          <a:endParaRPr lang="en-US"/>
        </a:p>
      </dgm:t>
    </dgm:pt>
    <dgm:pt modelId="{22C03165-D05D-4F90-939E-2F64C215C009}" type="parTrans" cxnId="{4A09BFC6-6727-40E4-A06A-A2D2EBDCEFC8}">
      <dgm:prSet/>
      <dgm:spPr/>
      <dgm:t>
        <a:bodyPr/>
        <a:lstStyle/>
        <a:p>
          <a:endParaRPr lang="en-US"/>
        </a:p>
      </dgm:t>
    </dgm:pt>
    <dgm:pt modelId="{BFFBE625-7CD8-4FE6-83D6-02A0FB45F21B}" type="sibTrans" cxnId="{4A09BFC6-6727-40E4-A06A-A2D2EBDCEFC8}">
      <dgm:prSet/>
      <dgm:spPr/>
      <dgm:t>
        <a:bodyPr/>
        <a:lstStyle/>
        <a:p>
          <a:endParaRPr lang="en-US"/>
        </a:p>
      </dgm:t>
    </dgm:pt>
    <dgm:pt modelId="{65F6A0CD-D8D9-471C-BDF4-2BA62C3A4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Integrates Neural Collaborative Filtering (NCF) and Large Language Model (LLM) to boosts recommendation precision.</a:t>
          </a:r>
          <a:endParaRPr lang="en-US"/>
        </a:p>
      </dgm:t>
    </dgm:pt>
    <dgm:pt modelId="{3704249E-6BFA-4064-B757-847DC44CB908}" type="parTrans" cxnId="{BE9DE9D1-BB5F-4D0B-8F3E-D56BAC6218DF}">
      <dgm:prSet/>
      <dgm:spPr/>
      <dgm:t>
        <a:bodyPr/>
        <a:lstStyle/>
        <a:p>
          <a:endParaRPr lang="en-US"/>
        </a:p>
      </dgm:t>
    </dgm:pt>
    <dgm:pt modelId="{55A2EB13-15D1-4A3E-AF7D-461BA386166A}" type="sibTrans" cxnId="{BE9DE9D1-BB5F-4D0B-8F3E-D56BAC6218DF}">
      <dgm:prSet/>
      <dgm:spPr/>
      <dgm:t>
        <a:bodyPr/>
        <a:lstStyle/>
        <a:p>
          <a:endParaRPr lang="en-US"/>
        </a:p>
      </dgm:t>
    </dgm:pt>
    <dgm:pt modelId="{99DCC9DA-D969-4E4F-B9EF-E1D012511128}" type="pres">
      <dgm:prSet presAssocID="{2C8DEF0F-C197-44F0-A78A-DA55F5E0629E}" presName="root" presStyleCnt="0">
        <dgm:presLayoutVars>
          <dgm:dir/>
          <dgm:resizeHandles val="exact"/>
        </dgm:presLayoutVars>
      </dgm:prSet>
      <dgm:spPr/>
    </dgm:pt>
    <dgm:pt modelId="{87927412-D028-4A9E-B471-CBE6DE695CA7}" type="pres">
      <dgm:prSet presAssocID="{1D18C15E-A89D-4D65-9568-F5E82C09CDDF}" presName="compNode" presStyleCnt="0"/>
      <dgm:spPr/>
    </dgm:pt>
    <dgm:pt modelId="{3706B89E-B256-4872-BED5-1D5B66384740}" type="pres">
      <dgm:prSet presAssocID="{1D18C15E-A89D-4D65-9568-F5E82C09CDDF}" presName="bgRect" presStyleLbl="bgShp" presStyleIdx="0" presStyleCnt="2"/>
      <dgm:spPr/>
    </dgm:pt>
    <dgm:pt modelId="{A4F5FC0E-BAC2-4B3B-ADC6-D7C190BC1660}" type="pres">
      <dgm:prSet presAssocID="{1D18C15E-A89D-4D65-9568-F5E82C09CD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6BE577-E859-40EB-8AEA-01E1C8BB9E6B}" type="pres">
      <dgm:prSet presAssocID="{1D18C15E-A89D-4D65-9568-F5E82C09CDDF}" presName="spaceRect" presStyleCnt="0"/>
      <dgm:spPr/>
    </dgm:pt>
    <dgm:pt modelId="{5133ED6D-B4FF-40DF-81D0-06192A0E2BFC}" type="pres">
      <dgm:prSet presAssocID="{1D18C15E-A89D-4D65-9568-F5E82C09CDDF}" presName="parTx" presStyleLbl="revTx" presStyleIdx="0" presStyleCnt="4">
        <dgm:presLayoutVars>
          <dgm:chMax val="0"/>
          <dgm:chPref val="0"/>
        </dgm:presLayoutVars>
      </dgm:prSet>
      <dgm:spPr/>
    </dgm:pt>
    <dgm:pt modelId="{9D59AB0D-5475-4648-8017-83A890319F87}" type="pres">
      <dgm:prSet presAssocID="{1D18C15E-A89D-4D65-9568-F5E82C09CDDF}" presName="desTx" presStyleLbl="revTx" presStyleIdx="1" presStyleCnt="4">
        <dgm:presLayoutVars/>
      </dgm:prSet>
      <dgm:spPr/>
    </dgm:pt>
    <dgm:pt modelId="{2F46F79E-DFDD-4482-8762-AB899E9008E4}" type="pres">
      <dgm:prSet presAssocID="{E10471D1-730D-4F45-85FE-3ECB35178D45}" presName="sibTrans" presStyleCnt="0"/>
      <dgm:spPr/>
    </dgm:pt>
    <dgm:pt modelId="{1368167D-07A8-43A7-B498-5F0AF35A52FA}" type="pres">
      <dgm:prSet presAssocID="{5A8DEAAF-F32B-4967-9AF1-96C7B8154CE9}" presName="compNode" presStyleCnt="0"/>
      <dgm:spPr/>
    </dgm:pt>
    <dgm:pt modelId="{EA7CDD70-20D5-48AD-9FF7-C2F84E9E2D55}" type="pres">
      <dgm:prSet presAssocID="{5A8DEAAF-F32B-4967-9AF1-96C7B8154CE9}" presName="bgRect" presStyleLbl="bgShp" presStyleIdx="1" presStyleCnt="2"/>
      <dgm:spPr/>
    </dgm:pt>
    <dgm:pt modelId="{D0D6E987-7394-42DA-9952-62D7BA17A338}" type="pres">
      <dgm:prSet presAssocID="{5A8DEAAF-F32B-4967-9AF1-96C7B8154C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2BE6C5-2820-411F-974F-1E2186C8B1FE}" type="pres">
      <dgm:prSet presAssocID="{5A8DEAAF-F32B-4967-9AF1-96C7B8154CE9}" presName="spaceRect" presStyleCnt="0"/>
      <dgm:spPr/>
    </dgm:pt>
    <dgm:pt modelId="{99BD98D1-D2EF-4CFD-AA3A-B3625AD8353C}" type="pres">
      <dgm:prSet presAssocID="{5A8DEAAF-F32B-4967-9AF1-96C7B8154CE9}" presName="parTx" presStyleLbl="revTx" presStyleIdx="2" presStyleCnt="4">
        <dgm:presLayoutVars>
          <dgm:chMax val="0"/>
          <dgm:chPref val="0"/>
        </dgm:presLayoutVars>
      </dgm:prSet>
      <dgm:spPr/>
    </dgm:pt>
    <dgm:pt modelId="{4617FA1D-64C6-4271-B900-F349B28DDFBE}" type="pres">
      <dgm:prSet presAssocID="{5A8DEAAF-F32B-4967-9AF1-96C7B8154CE9}" presName="desTx" presStyleLbl="revTx" presStyleIdx="3" presStyleCnt="4">
        <dgm:presLayoutVars/>
      </dgm:prSet>
      <dgm:spPr/>
    </dgm:pt>
  </dgm:ptLst>
  <dgm:cxnLst>
    <dgm:cxn modelId="{D29C0320-1AD0-4EEA-8420-097273CEE16B}" type="presOf" srcId="{29575D6F-8D8C-40B8-B728-BC2E938C621D}" destId="{9D59AB0D-5475-4648-8017-83A890319F87}" srcOrd="0" destOrd="0" presId="urn:microsoft.com/office/officeart/2018/2/layout/IconVerticalSolidList"/>
    <dgm:cxn modelId="{CD77E364-F581-4FF5-BA84-BC4F0412A841}" type="presOf" srcId="{65F6A0CD-D8D9-471C-BDF4-2BA62C3A445F}" destId="{4617FA1D-64C6-4271-B900-F349B28DDFBE}" srcOrd="0" destOrd="0" presId="urn:microsoft.com/office/officeart/2018/2/layout/IconVerticalSolidList"/>
    <dgm:cxn modelId="{66BFFF54-D6AC-4C66-918F-D3C24CBE2A0C}" srcId="{2C8DEF0F-C197-44F0-A78A-DA55F5E0629E}" destId="{1D18C15E-A89D-4D65-9568-F5E82C09CDDF}" srcOrd="0" destOrd="0" parTransId="{A43E3312-30CB-4E93-822C-6F9124349910}" sibTransId="{E10471D1-730D-4F45-85FE-3ECB35178D45}"/>
    <dgm:cxn modelId="{864CEF86-4A07-4D37-A8B8-C8E623404555}" type="presOf" srcId="{5A8DEAAF-F32B-4967-9AF1-96C7B8154CE9}" destId="{99BD98D1-D2EF-4CFD-AA3A-B3625AD8353C}" srcOrd="0" destOrd="0" presId="urn:microsoft.com/office/officeart/2018/2/layout/IconVerticalSolidList"/>
    <dgm:cxn modelId="{9E1ADB8D-38BD-4303-8988-68F22FA2C35B}" type="presOf" srcId="{1D18C15E-A89D-4D65-9568-F5E82C09CDDF}" destId="{5133ED6D-B4FF-40DF-81D0-06192A0E2BFC}" srcOrd="0" destOrd="0" presId="urn:microsoft.com/office/officeart/2018/2/layout/IconVerticalSolidList"/>
    <dgm:cxn modelId="{6132D093-0811-410B-AA88-57BE7AE51337}" srcId="{1D18C15E-A89D-4D65-9568-F5E82C09CDDF}" destId="{29575D6F-8D8C-40B8-B728-BC2E938C621D}" srcOrd="0" destOrd="0" parTransId="{2753FDA3-A943-4D74-84E9-51CAE76B8CCE}" sibTransId="{E5D43676-AA05-41D6-B05E-C26986F2763A}"/>
    <dgm:cxn modelId="{AD7432A6-8A1E-4A7E-9884-F7C60E04B6DC}" type="presOf" srcId="{2C8DEF0F-C197-44F0-A78A-DA55F5E0629E}" destId="{99DCC9DA-D969-4E4F-B9EF-E1D012511128}" srcOrd="0" destOrd="0" presId="urn:microsoft.com/office/officeart/2018/2/layout/IconVerticalSolidList"/>
    <dgm:cxn modelId="{4A09BFC6-6727-40E4-A06A-A2D2EBDCEFC8}" srcId="{2C8DEF0F-C197-44F0-A78A-DA55F5E0629E}" destId="{5A8DEAAF-F32B-4967-9AF1-96C7B8154CE9}" srcOrd="1" destOrd="0" parTransId="{22C03165-D05D-4F90-939E-2F64C215C009}" sibTransId="{BFFBE625-7CD8-4FE6-83D6-02A0FB45F21B}"/>
    <dgm:cxn modelId="{BE9DE9D1-BB5F-4D0B-8F3E-D56BAC6218DF}" srcId="{5A8DEAAF-F32B-4967-9AF1-96C7B8154CE9}" destId="{65F6A0CD-D8D9-471C-BDF4-2BA62C3A445F}" srcOrd="0" destOrd="0" parTransId="{3704249E-6BFA-4064-B757-847DC44CB908}" sibTransId="{55A2EB13-15D1-4A3E-AF7D-461BA386166A}"/>
    <dgm:cxn modelId="{4CE6E223-7F1A-4D95-AE7C-2AC17CB4C1C5}" type="presParOf" srcId="{99DCC9DA-D969-4E4F-B9EF-E1D012511128}" destId="{87927412-D028-4A9E-B471-CBE6DE695CA7}" srcOrd="0" destOrd="0" presId="urn:microsoft.com/office/officeart/2018/2/layout/IconVerticalSolidList"/>
    <dgm:cxn modelId="{B06F5303-E962-4248-AA36-CCBAA0F6C2C8}" type="presParOf" srcId="{87927412-D028-4A9E-B471-CBE6DE695CA7}" destId="{3706B89E-B256-4872-BED5-1D5B66384740}" srcOrd="0" destOrd="0" presId="urn:microsoft.com/office/officeart/2018/2/layout/IconVerticalSolidList"/>
    <dgm:cxn modelId="{A21564B9-FC57-4273-862C-2F18B4B3736B}" type="presParOf" srcId="{87927412-D028-4A9E-B471-CBE6DE695CA7}" destId="{A4F5FC0E-BAC2-4B3B-ADC6-D7C190BC1660}" srcOrd="1" destOrd="0" presId="urn:microsoft.com/office/officeart/2018/2/layout/IconVerticalSolidList"/>
    <dgm:cxn modelId="{85EF242A-C6BB-4A29-A679-F1AA62534F38}" type="presParOf" srcId="{87927412-D028-4A9E-B471-CBE6DE695CA7}" destId="{336BE577-E859-40EB-8AEA-01E1C8BB9E6B}" srcOrd="2" destOrd="0" presId="urn:microsoft.com/office/officeart/2018/2/layout/IconVerticalSolidList"/>
    <dgm:cxn modelId="{9E8C4761-7EE6-491A-95E0-5C14001FC513}" type="presParOf" srcId="{87927412-D028-4A9E-B471-CBE6DE695CA7}" destId="{5133ED6D-B4FF-40DF-81D0-06192A0E2BFC}" srcOrd="3" destOrd="0" presId="urn:microsoft.com/office/officeart/2018/2/layout/IconVerticalSolidList"/>
    <dgm:cxn modelId="{F81DF669-2FF0-425C-91EE-27C31ADFB9F3}" type="presParOf" srcId="{87927412-D028-4A9E-B471-CBE6DE695CA7}" destId="{9D59AB0D-5475-4648-8017-83A890319F87}" srcOrd="4" destOrd="0" presId="urn:microsoft.com/office/officeart/2018/2/layout/IconVerticalSolidList"/>
    <dgm:cxn modelId="{336F3655-8B31-43FB-A039-BE03F8874145}" type="presParOf" srcId="{99DCC9DA-D969-4E4F-B9EF-E1D012511128}" destId="{2F46F79E-DFDD-4482-8762-AB899E9008E4}" srcOrd="1" destOrd="0" presId="urn:microsoft.com/office/officeart/2018/2/layout/IconVerticalSolidList"/>
    <dgm:cxn modelId="{7D76A5E7-563E-494F-A7E2-C4E6525C5C54}" type="presParOf" srcId="{99DCC9DA-D969-4E4F-B9EF-E1D012511128}" destId="{1368167D-07A8-43A7-B498-5F0AF35A52FA}" srcOrd="2" destOrd="0" presId="urn:microsoft.com/office/officeart/2018/2/layout/IconVerticalSolidList"/>
    <dgm:cxn modelId="{FF75C800-F9CA-4985-9C67-0FF1766A5869}" type="presParOf" srcId="{1368167D-07A8-43A7-B498-5F0AF35A52FA}" destId="{EA7CDD70-20D5-48AD-9FF7-C2F84E9E2D55}" srcOrd="0" destOrd="0" presId="urn:microsoft.com/office/officeart/2018/2/layout/IconVerticalSolidList"/>
    <dgm:cxn modelId="{A98B86E4-B350-48BF-B9D4-431ACB3ABCAF}" type="presParOf" srcId="{1368167D-07A8-43A7-B498-5F0AF35A52FA}" destId="{D0D6E987-7394-42DA-9952-62D7BA17A338}" srcOrd="1" destOrd="0" presId="urn:microsoft.com/office/officeart/2018/2/layout/IconVerticalSolidList"/>
    <dgm:cxn modelId="{442E8D28-E448-4502-8D3C-027A6E9B4CF7}" type="presParOf" srcId="{1368167D-07A8-43A7-B498-5F0AF35A52FA}" destId="{9E2BE6C5-2820-411F-974F-1E2186C8B1FE}" srcOrd="2" destOrd="0" presId="urn:microsoft.com/office/officeart/2018/2/layout/IconVerticalSolidList"/>
    <dgm:cxn modelId="{F38A8204-F8E7-4DC6-84E9-61FDBF2343E7}" type="presParOf" srcId="{1368167D-07A8-43A7-B498-5F0AF35A52FA}" destId="{99BD98D1-D2EF-4CFD-AA3A-B3625AD8353C}" srcOrd="3" destOrd="0" presId="urn:microsoft.com/office/officeart/2018/2/layout/IconVerticalSolidList"/>
    <dgm:cxn modelId="{A261780A-8CAA-4227-B916-F72106D3C941}" type="presParOf" srcId="{1368167D-07A8-43A7-B498-5F0AF35A52FA}" destId="{4617FA1D-64C6-4271-B900-F349B28DDFB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861B5-A0F3-4E03-966F-DBB8E8DC03AE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A721A4-3983-4B6A-A52B-D888B5B0587A}">
      <dgm:prSet/>
      <dgm:spPr/>
      <dgm:t>
        <a:bodyPr/>
        <a:lstStyle/>
        <a:p>
          <a:pPr>
            <a:defRPr cap="all"/>
          </a:pPr>
          <a:r>
            <a:rPr lang="en-US" b="0" i="0"/>
            <a:t>Obtaining first level recommendation fro</a:t>
          </a:r>
          <a:r>
            <a:rPr lang="en-US"/>
            <a:t>m NCF based algorithms like </a:t>
          </a:r>
          <a:r>
            <a:rPr lang="en-US" b="0" i="0"/>
            <a:t>Bayesian Personalized Ranking.</a:t>
          </a:r>
          <a:endParaRPr lang="en-US"/>
        </a:p>
      </dgm:t>
    </dgm:pt>
    <dgm:pt modelId="{B88C5D8B-8C67-48B9-BEF4-5E3655ED9DF8}" type="parTrans" cxnId="{FC053048-A3E6-4E76-BD73-2A6665300A1D}">
      <dgm:prSet/>
      <dgm:spPr/>
      <dgm:t>
        <a:bodyPr/>
        <a:lstStyle/>
        <a:p>
          <a:endParaRPr lang="en-US"/>
        </a:p>
      </dgm:t>
    </dgm:pt>
    <dgm:pt modelId="{8C9A9F7B-754E-4848-9A05-6A6D6CBE8707}" type="sibTrans" cxnId="{FC053048-A3E6-4E76-BD73-2A6665300A1D}">
      <dgm:prSet/>
      <dgm:spPr/>
      <dgm:t>
        <a:bodyPr/>
        <a:lstStyle/>
        <a:p>
          <a:endParaRPr lang="en-US"/>
        </a:p>
      </dgm:t>
    </dgm:pt>
    <dgm:pt modelId="{EED08058-58F1-4460-9EE4-A07A7F46F43B}">
      <dgm:prSet/>
      <dgm:spPr/>
      <dgm:t>
        <a:bodyPr/>
        <a:lstStyle/>
        <a:p>
          <a:pPr>
            <a:defRPr cap="all"/>
          </a:pPr>
          <a:r>
            <a:rPr lang="en-US"/>
            <a:t>BPR is able to </a:t>
          </a:r>
          <a:r>
            <a:rPr lang="en-US" b="0" i="0"/>
            <a:t>capturing complex user-item interactions</a:t>
          </a:r>
          <a:endParaRPr lang="en-US"/>
        </a:p>
      </dgm:t>
    </dgm:pt>
    <dgm:pt modelId="{716FFB18-7045-418D-AEC5-424E312B6C5D}" type="parTrans" cxnId="{88155DA7-0E3A-4FB6-BD71-D3FB11E21417}">
      <dgm:prSet/>
      <dgm:spPr/>
      <dgm:t>
        <a:bodyPr/>
        <a:lstStyle/>
        <a:p>
          <a:endParaRPr lang="en-US"/>
        </a:p>
      </dgm:t>
    </dgm:pt>
    <dgm:pt modelId="{DDE7F943-371B-4303-82D9-2B12F01AFCEB}" type="sibTrans" cxnId="{88155DA7-0E3A-4FB6-BD71-D3FB11E21417}">
      <dgm:prSet/>
      <dgm:spPr/>
      <dgm:t>
        <a:bodyPr/>
        <a:lstStyle/>
        <a:p>
          <a:endParaRPr lang="en-US"/>
        </a:p>
      </dgm:t>
    </dgm:pt>
    <dgm:pt modelId="{87C18560-B064-49A4-842B-3E3B3D2DAA0B}" type="pres">
      <dgm:prSet presAssocID="{F52861B5-A0F3-4E03-966F-DBB8E8DC03AE}" presName="diagram" presStyleCnt="0">
        <dgm:presLayoutVars>
          <dgm:dir/>
          <dgm:resizeHandles val="exact"/>
        </dgm:presLayoutVars>
      </dgm:prSet>
      <dgm:spPr/>
    </dgm:pt>
    <dgm:pt modelId="{F84D7E5D-A848-45B4-AD8F-22846E137285}" type="pres">
      <dgm:prSet presAssocID="{82A721A4-3983-4B6A-A52B-D888B5B0587A}" presName="node" presStyleLbl="node1" presStyleIdx="0" presStyleCnt="2">
        <dgm:presLayoutVars>
          <dgm:bulletEnabled val="1"/>
        </dgm:presLayoutVars>
      </dgm:prSet>
      <dgm:spPr/>
    </dgm:pt>
    <dgm:pt modelId="{2FA662A1-68B2-4018-8E89-F771B2BA08C8}" type="pres">
      <dgm:prSet presAssocID="{8C9A9F7B-754E-4848-9A05-6A6D6CBE8707}" presName="sibTrans" presStyleLbl="sibTrans2D1" presStyleIdx="0" presStyleCnt="1"/>
      <dgm:spPr/>
    </dgm:pt>
    <dgm:pt modelId="{3076707C-F248-4418-9943-028DEA05E3C5}" type="pres">
      <dgm:prSet presAssocID="{8C9A9F7B-754E-4848-9A05-6A6D6CBE8707}" presName="connectorText" presStyleLbl="sibTrans2D1" presStyleIdx="0" presStyleCnt="1"/>
      <dgm:spPr/>
    </dgm:pt>
    <dgm:pt modelId="{AA0121A7-C527-4887-A175-01E07BBF38D4}" type="pres">
      <dgm:prSet presAssocID="{EED08058-58F1-4460-9EE4-A07A7F46F43B}" presName="node" presStyleLbl="node1" presStyleIdx="1" presStyleCnt="2">
        <dgm:presLayoutVars>
          <dgm:bulletEnabled val="1"/>
        </dgm:presLayoutVars>
      </dgm:prSet>
      <dgm:spPr/>
    </dgm:pt>
  </dgm:ptLst>
  <dgm:cxnLst>
    <dgm:cxn modelId="{CECF2E43-D225-4839-AD9A-BE411337D2D0}" type="presOf" srcId="{8C9A9F7B-754E-4848-9A05-6A6D6CBE8707}" destId="{3076707C-F248-4418-9943-028DEA05E3C5}" srcOrd="1" destOrd="0" presId="urn:microsoft.com/office/officeart/2005/8/layout/process5"/>
    <dgm:cxn modelId="{FC053048-A3E6-4E76-BD73-2A6665300A1D}" srcId="{F52861B5-A0F3-4E03-966F-DBB8E8DC03AE}" destId="{82A721A4-3983-4B6A-A52B-D888B5B0587A}" srcOrd="0" destOrd="0" parTransId="{B88C5D8B-8C67-48B9-BEF4-5E3655ED9DF8}" sibTransId="{8C9A9F7B-754E-4848-9A05-6A6D6CBE8707}"/>
    <dgm:cxn modelId="{66136E7F-235B-4422-9946-56B57E172BC0}" type="presOf" srcId="{8C9A9F7B-754E-4848-9A05-6A6D6CBE8707}" destId="{2FA662A1-68B2-4018-8E89-F771B2BA08C8}" srcOrd="0" destOrd="0" presId="urn:microsoft.com/office/officeart/2005/8/layout/process5"/>
    <dgm:cxn modelId="{153E168D-4C0C-44D0-9F02-0A58C9E55ED6}" type="presOf" srcId="{82A721A4-3983-4B6A-A52B-D888B5B0587A}" destId="{F84D7E5D-A848-45B4-AD8F-22846E137285}" srcOrd="0" destOrd="0" presId="urn:microsoft.com/office/officeart/2005/8/layout/process5"/>
    <dgm:cxn modelId="{6DAF7698-C7C5-4478-A1B7-7CCB381F8436}" type="presOf" srcId="{EED08058-58F1-4460-9EE4-A07A7F46F43B}" destId="{AA0121A7-C527-4887-A175-01E07BBF38D4}" srcOrd="0" destOrd="0" presId="urn:microsoft.com/office/officeart/2005/8/layout/process5"/>
    <dgm:cxn modelId="{88155DA7-0E3A-4FB6-BD71-D3FB11E21417}" srcId="{F52861B5-A0F3-4E03-966F-DBB8E8DC03AE}" destId="{EED08058-58F1-4460-9EE4-A07A7F46F43B}" srcOrd="1" destOrd="0" parTransId="{716FFB18-7045-418D-AEC5-424E312B6C5D}" sibTransId="{DDE7F943-371B-4303-82D9-2B12F01AFCEB}"/>
    <dgm:cxn modelId="{3B0843DF-3F18-4D5F-BBB3-79FC85866B40}" type="presOf" srcId="{F52861B5-A0F3-4E03-966F-DBB8E8DC03AE}" destId="{87C18560-B064-49A4-842B-3E3B3D2DAA0B}" srcOrd="0" destOrd="0" presId="urn:microsoft.com/office/officeart/2005/8/layout/process5"/>
    <dgm:cxn modelId="{D1F2D1B5-05A1-4031-A8A9-E3F5B18C4C3B}" type="presParOf" srcId="{87C18560-B064-49A4-842B-3E3B3D2DAA0B}" destId="{F84D7E5D-A848-45B4-AD8F-22846E137285}" srcOrd="0" destOrd="0" presId="urn:microsoft.com/office/officeart/2005/8/layout/process5"/>
    <dgm:cxn modelId="{87E26895-E9AE-4933-8BD2-97F4BD93A485}" type="presParOf" srcId="{87C18560-B064-49A4-842B-3E3B3D2DAA0B}" destId="{2FA662A1-68B2-4018-8E89-F771B2BA08C8}" srcOrd="1" destOrd="0" presId="urn:microsoft.com/office/officeart/2005/8/layout/process5"/>
    <dgm:cxn modelId="{0C404B01-FBB9-4AA2-9449-474720B3EACF}" type="presParOf" srcId="{2FA662A1-68B2-4018-8E89-F771B2BA08C8}" destId="{3076707C-F248-4418-9943-028DEA05E3C5}" srcOrd="0" destOrd="0" presId="urn:microsoft.com/office/officeart/2005/8/layout/process5"/>
    <dgm:cxn modelId="{FC903F5B-32D2-4219-AB60-A58D18273640}" type="presParOf" srcId="{87C18560-B064-49A4-842B-3E3B3D2DAA0B}" destId="{AA0121A7-C527-4887-A175-01E07BBF38D4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ADE2A-B0ED-42C2-9F0F-E87D7B34D2F1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B0665-D24F-40B5-851F-547CA13E6C2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4D49-8138-42AA-8740-D319D2F2DBD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Visual image-based search is crucial in e-commerce for several reasons</a:t>
          </a:r>
          <a:endParaRPr lang="en-US" sz="2200" kern="1200"/>
        </a:p>
      </dsp:txBody>
      <dsp:txXfrm>
        <a:off x="1844034" y="682"/>
        <a:ext cx="4401230" cy="1596566"/>
      </dsp:txXfrm>
    </dsp:sp>
    <dsp:sp modelId="{F676BBA3-2474-4FF8-97D4-517D8FF530D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14E6C-BD75-4FE8-B4BB-00779F2DA7B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B3DBD-5679-4164-AD10-6CAC77B8B376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Personalization: Visual search data can be used to enhance personalization efforts. </a:t>
          </a:r>
          <a:endParaRPr lang="en-US" sz="2200" kern="1200"/>
        </a:p>
      </dsp:txBody>
      <dsp:txXfrm>
        <a:off x="1844034" y="1996390"/>
        <a:ext cx="4401230" cy="1596566"/>
      </dsp:txXfrm>
    </dsp:sp>
    <dsp:sp modelId="{37BB6764-3F89-4A38-B764-06ED54B5188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49E04-8D37-4738-ABAF-B6845A1911F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69F8A-4F9C-44C8-908C-02F09A1249C0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Faster Decision-Making: Shoppers often have a clear picture of what they want but struggle to articulate it in words. </a:t>
          </a:r>
          <a:endParaRPr lang="en-US" sz="2200" kern="1200"/>
        </a:p>
      </dsp:txBody>
      <dsp:txXfrm>
        <a:off x="1844034" y="3992098"/>
        <a:ext cx="4401230" cy="15965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9B531-851D-4ABE-B096-FD1CEAA07022}">
      <dsp:nvSpPr>
        <dsp:cNvPr id="0" name=""/>
        <dsp:cNvSpPr/>
      </dsp:nvSpPr>
      <dsp:spPr>
        <a:xfrm>
          <a:off x="559800" y="19115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F4D47-C161-4AEF-8EBF-6D3AD1C75F62}">
      <dsp:nvSpPr>
        <dsp:cNvPr id="0" name=""/>
        <dsp:cNvSpPr/>
      </dsp:nvSpPr>
      <dsp:spPr>
        <a:xfrm>
          <a:off x="559800" y="1873871"/>
          <a:ext cx="4320000" cy="8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Incorporating recommendations generated by Neural Collaborative Filtering (NCF) as an option for Language Model (LLM) or to generate similar product recommendations.</a:t>
          </a:r>
          <a:endParaRPr lang="en-US" sz="1400" kern="1200"/>
        </a:p>
      </dsp:txBody>
      <dsp:txXfrm>
        <a:off x="559800" y="1873871"/>
        <a:ext cx="4320000" cy="870750"/>
      </dsp:txXfrm>
    </dsp:sp>
    <dsp:sp modelId="{FF347027-FCD7-478A-B4FF-87B811C67735}">
      <dsp:nvSpPr>
        <dsp:cNvPr id="0" name=""/>
        <dsp:cNvSpPr/>
      </dsp:nvSpPr>
      <dsp:spPr>
        <a:xfrm>
          <a:off x="559800" y="2824026"/>
          <a:ext cx="4320000" cy="133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B3D99-A7F2-47E0-93E0-BB8E1BDC17DA}">
      <dsp:nvSpPr>
        <dsp:cNvPr id="0" name=""/>
        <dsp:cNvSpPr/>
      </dsp:nvSpPr>
      <dsp:spPr>
        <a:xfrm>
          <a:off x="5635800" y="19115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C6B2-3AAC-468B-869E-2DC0556CAC26}">
      <dsp:nvSpPr>
        <dsp:cNvPr id="0" name=""/>
        <dsp:cNvSpPr/>
      </dsp:nvSpPr>
      <dsp:spPr>
        <a:xfrm>
          <a:off x="5635800" y="1873871"/>
          <a:ext cx="4320000" cy="8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Prompt will be modified with </a:t>
          </a:r>
          <a:endParaRPr lang="en-US" sz="1400" kern="1200"/>
        </a:p>
      </dsp:txBody>
      <dsp:txXfrm>
        <a:off x="5635800" y="1873871"/>
        <a:ext cx="4320000" cy="870750"/>
      </dsp:txXfrm>
    </dsp:sp>
    <dsp:sp modelId="{772920C3-0F11-4554-86EE-5F7CAD34FEB3}">
      <dsp:nvSpPr>
        <dsp:cNvPr id="0" name=""/>
        <dsp:cNvSpPr/>
      </dsp:nvSpPr>
      <dsp:spPr>
        <a:xfrm>
          <a:off x="5635800" y="2824026"/>
          <a:ext cx="4320000" cy="1337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</a:t>
          </a:r>
          <a:r>
            <a:rPr lang="en-US" sz="1100" b="0" i="0" kern="1200"/>
            <a:t>he beatles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prompt</a:t>
          </a:r>
          <a:r>
            <a:rPr lang="en-US" sz="1100" b="0" i="0" kern="1200"/>
            <a:t> += Generate recommendations from below choices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beach boys.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rolling stones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john lennon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bob </a:t>
          </a:r>
          <a:r>
            <a:rPr lang="en-US" sz="1100" b="0" i="0" kern="1200" dirty="0" err="1"/>
            <a:t>dylan</a:t>
          </a:r>
          <a:r>
            <a:rPr lang="en-US" sz="1100" b="0" i="0" kern="1200" dirty="0"/>
            <a:t> ................ or generate alike to given above.</a:t>
          </a:r>
          <a:endParaRPr lang="en-US" sz="1100" kern="1200" dirty="0"/>
        </a:p>
      </dsp:txBody>
      <dsp:txXfrm>
        <a:off x="5635800" y="2824026"/>
        <a:ext cx="4320000" cy="13373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B42F1-7629-4277-AA21-CFCE249C9AA2}">
      <dsp:nvSpPr>
        <dsp:cNvPr id="0" name=""/>
        <dsp:cNvSpPr/>
      </dsp:nvSpPr>
      <dsp:spPr>
        <a:xfrm>
          <a:off x="0" y="440453"/>
          <a:ext cx="10515600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Instruction fine-tunning of LLM using Rakuten web pages and app screen along with actions and their outcome.</a:t>
          </a:r>
          <a:endParaRPr lang="en-US" sz="2000" kern="1200"/>
        </a:p>
      </dsp:txBody>
      <dsp:txXfrm>
        <a:off x="54616" y="495069"/>
        <a:ext cx="10406368" cy="1009580"/>
      </dsp:txXfrm>
    </dsp:sp>
    <dsp:sp modelId="{8018E749-813C-43EA-8D60-C533C7190F2A}">
      <dsp:nvSpPr>
        <dsp:cNvPr id="0" name=""/>
        <dsp:cNvSpPr/>
      </dsp:nvSpPr>
      <dsp:spPr>
        <a:xfrm>
          <a:off x="0" y="1616865"/>
          <a:ext cx="10515600" cy="11188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task = "return order"</a:t>
          </a:r>
          <a:endParaRPr lang="en-US" sz="2000" kern="1200"/>
        </a:p>
      </dsp:txBody>
      <dsp:txXfrm>
        <a:off x="54616" y="1671481"/>
        <a:ext cx="10406368" cy="1009580"/>
      </dsp:txXfrm>
    </dsp:sp>
    <dsp:sp modelId="{8692FFF6-0C35-4CB9-8E1B-4E09F5B80FCF}">
      <dsp:nvSpPr>
        <dsp:cNvPr id="0" name=""/>
        <dsp:cNvSpPr/>
      </dsp:nvSpPr>
      <dsp:spPr>
        <a:xfrm>
          <a:off x="0" y="2793278"/>
          <a:ext cx="10515600" cy="11188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Prompt = Generate a step-by-step workflow from the current screen to accomplish the intended {task}. This involves outlining a systematic sequence of actions and interactions required to successfully complete the specified task starting from the current user interface screen.</a:t>
          </a:r>
          <a:endParaRPr lang="en-US" sz="2000" kern="1200"/>
        </a:p>
      </dsp:txBody>
      <dsp:txXfrm>
        <a:off x="54616" y="2847894"/>
        <a:ext cx="10406368" cy="10095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8273C-49DC-41B9-8FD3-D4CE16E8611A}">
      <dsp:nvSpPr>
        <dsp:cNvPr id="0" name=""/>
        <dsp:cNvSpPr/>
      </dsp:nvSpPr>
      <dsp:spPr>
        <a:xfrm>
          <a:off x="0" y="79271"/>
          <a:ext cx="10515600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Obtain Questions from forum, legal claim sites, previous data and with curators.</a:t>
          </a:r>
          <a:endParaRPr lang="en-US" sz="2500" kern="1200"/>
        </a:p>
      </dsp:txBody>
      <dsp:txXfrm>
        <a:off x="48547" y="127818"/>
        <a:ext cx="10418506" cy="897406"/>
      </dsp:txXfrm>
    </dsp:sp>
    <dsp:sp modelId="{C74BA88A-A168-40CE-AF07-703F49614734}">
      <dsp:nvSpPr>
        <dsp:cNvPr id="0" name=""/>
        <dsp:cNvSpPr/>
      </dsp:nvSpPr>
      <dsp:spPr>
        <a:xfrm>
          <a:off x="0" y="1145772"/>
          <a:ext cx="10515600" cy="9945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Given input</a:t>
          </a:r>
          <a:r>
            <a:rPr lang="en-US" sz="2500" b="0" i="0" kern="1200"/>
            <a:t> : Claim Documents</a:t>
          </a:r>
          <a:endParaRPr lang="en-US" sz="2500" kern="1200"/>
        </a:p>
      </dsp:txBody>
      <dsp:txXfrm>
        <a:off x="48547" y="1194319"/>
        <a:ext cx="10418506" cy="897406"/>
      </dsp:txXfrm>
    </dsp:sp>
    <dsp:sp modelId="{669C90E2-7E78-42B6-BA67-7FF35CC93EF5}">
      <dsp:nvSpPr>
        <dsp:cNvPr id="0" name=""/>
        <dsp:cNvSpPr/>
      </dsp:nvSpPr>
      <dsp:spPr>
        <a:xfrm>
          <a:off x="0" y="2212272"/>
          <a:ext cx="10515600" cy="9945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Add Document in LegalGPT as context and the extract information required for queries.</a:t>
          </a:r>
          <a:endParaRPr lang="en-US" sz="2500" kern="1200"/>
        </a:p>
      </dsp:txBody>
      <dsp:txXfrm>
        <a:off x="48547" y="2260819"/>
        <a:ext cx="10418506" cy="897406"/>
      </dsp:txXfrm>
    </dsp:sp>
    <dsp:sp modelId="{07CEAD02-3CE6-4324-8588-6AA506A929A5}">
      <dsp:nvSpPr>
        <dsp:cNvPr id="0" name=""/>
        <dsp:cNvSpPr/>
      </dsp:nvSpPr>
      <dsp:spPr>
        <a:xfrm>
          <a:off x="0" y="3278772"/>
          <a:ext cx="10515600" cy="9945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Implemented using Langchain</a:t>
          </a:r>
        </a:p>
      </dsp:txBody>
      <dsp:txXfrm>
        <a:off x="48547" y="3327319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37476-4B1E-406B-9163-52266D089183}">
      <dsp:nvSpPr>
        <dsp:cNvPr id="0" name=""/>
        <dsp:cNvSpPr/>
      </dsp:nvSpPr>
      <dsp:spPr>
        <a:xfrm>
          <a:off x="0" y="0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Leveraging Multimodality Models</a:t>
          </a:r>
          <a:endParaRPr lang="en-US" sz="2900" kern="1200"/>
        </a:p>
      </dsp:txBody>
      <dsp:txXfrm>
        <a:off x="19685" y="19685"/>
        <a:ext cx="7527842" cy="632713"/>
      </dsp:txXfrm>
    </dsp:sp>
    <dsp:sp modelId="{77E42C1D-9A92-4B6F-8934-1822B86104DA}">
      <dsp:nvSpPr>
        <dsp:cNvPr id="0" name=""/>
        <dsp:cNvSpPr/>
      </dsp:nvSpPr>
      <dsp:spPr>
        <a:xfrm>
          <a:off x="622173" y="765428"/>
          <a:ext cx="8331708" cy="672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Prompt Generation</a:t>
          </a:r>
          <a:endParaRPr lang="en-US" sz="2900" kern="1200"/>
        </a:p>
      </dsp:txBody>
      <dsp:txXfrm>
        <a:off x="641858" y="785113"/>
        <a:ext cx="7233310" cy="632713"/>
      </dsp:txXfrm>
    </dsp:sp>
    <dsp:sp modelId="{FE004624-0042-4F4D-B3FA-375B2E4D36A0}">
      <dsp:nvSpPr>
        <dsp:cNvPr id="0" name=""/>
        <dsp:cNvSpPr/>
      </dsp:nvSpPr>
      <dsp:spPr>
        <a:xfrm>
          <a:off x="1244346" y="1530857"/>
          <a:ext cx="8331708" cy="672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Image Selection</a:t>
          </a:r>
          <a:endParaRPr lang="en-US" sz="2900" kern="1200"/>
        </a:p>
      </dsp:txBody>
      <dsp:txXfrm>
        <a:off x="1264031" y="1550542"/>
        <a:ext cx="7233310" cy="632713"/>
      </dsp:txXfrm>
    </dsp:sp>
    <dsp:sp modelId="{E0BB9E68-FCBB-4A4D-BB07-0D205F566493}">
      <dsp:nvSpPr>
        <dsp:cNvPr id="0" name=""/>
        <dsp:cNvSpPr/>
      </dsp:nvSpPr>
      <dsp:spPr>
        <a:xfrm>
          <a:off x="1866518" y="2296286"/>
          <a:ext cx="8331708" cy="672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Embedding Fusion</a:t>
          </a:r>
          <a:endParaRPr lang="en-US" sz="2900" kern="1200"/>
        </a:p>
      </dsp:txBody>
      <dsp:txXfrm>
        <a:off x="1886203" y="2315971"/>
        <a:ext cx="7233310" cy="632713"/>
      </dsp:txXfrm>
    </dsp:sp>
    <dsp:sp modelId="{BC3E7C87-F709-4156-A448-4343A3C65CDB}">
      <dsp:nvSpPr>
        <dsp:cNvPr id="0" name=""/>
        <dsp:cNvSpPr/>
      </dsp:nvSpPr>
      <dsp:spPr>
        <a:xfrm>
          <a:off x="2488692" y="3061715"/>
          <a:ext cx="8331708" cy="6720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/>
            <a:t>Enhanced Contextual Understanding</a:t>
          </a:r>
          <a:endParaRPr lang="en-US" sz="2900" kern="1200"/>
        </a:p>
      </dsp:txBody>
      <dsp:txXfrm>
        <a:off x="2508377" y="3081400"/>
        <a:ext cx="7233310" cy="632713"/>
      </dsp:txXfrm>
    </dsp:sp>
    <dsp:sp modelId="{16D865FC-FC1A-42AE-A2AA-8F6F6D5C4C6C}">
      <dsp:nvSpPr>
        <dsp:cNvPr id="0" name=""/>
        <dsp:cNvSpPr/>
      </dsp:nvSpPr>
      <dsp:spPr>
        <a:xfrm>
          <a:off x="7894853" y="490994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93145" y="490994"/>
        <a:ext cx="240270" cy="328733"/>
      </dsp:txXfrm>
    </dsp:sp>
    <dsp:sp modelId="{155490EC-0488-45F6-BF95-F306E2CA3870}">
      <dsp:nvSpPr>
        <dsp:cNvPr id="0" name=""/>
        <dsp:cNvSpPr/>
      </dsp:nvSpPr>
      <dsp:spPr>
        <a:xfrm>
          <a:off x="8517026" y="1256423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15318" y="1256423"/>
        <a:ext cx="240270" cy="328733"/>
      </dsp:txXfrm>
    </dsp:sp>
    <dsp:sp modelId="{A9E177F9-C3FE-4203-AEE9-A3D02BC59923}">
      <dsp:nvSpPr>
        <dsp:cNvPr id="0" name=""/>
        <dsp:cNvSpPr/>
      </dsp:nvSpPr>
      <dsp:spPr>
        <a:xfrm>
          <a:off x="9139199" y="2010650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237491" y="2010650"/>
        <a:ext cx="240270" cy="328733"/>
      </dsp:txXfrm>
    </dsp:sp>
    <dsp:sp modelId="{4A19781F-DC12-4AF4-AD64-8403D7991A3D}">
      <dsp:nvSpPr>
        <dsp:cNvPr id="0" name=""/>
        <dsp:cNvSpPr/>
      </dsp:nvSpPr>
      <dsp:spPr>
        <a:xfrm>
          <a:off x="9761372" y="2783547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859664" y="2783547"/>
        <a:ext cx="240270" cy="328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FB368-D092-49D0-B18E-083F4BF06EC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288C6-6074-442D-8126-11364E28451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4979-17C4-4264-93B7-1577F23E41E2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Image Upload</a:t>
          </a:r>
          <a:endParaRPr lang="en-US" sz="2500" kern="1200"/>
        </a:p>
      </dsp:txBody>
      <dsp:txXfrm>
        <a:off x="1435590" y="531"/>
        <a:ext cx="4732020" cy="1242935"/>
      </dsp:txXfrm>
    </dsp:sp>
    <dsp:sp modelId="{BBE0924E-04FD-4D97-9774-FDD24F880E9C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Users can input images by directly uploading them from their devices.</a:t>
          </a:r>
          <a:endParaRPr lang="en-US" sz="1800" kern="1200"/>
        </a:p>
      </dsp:txBody>
      <dsp:txXfrm>
        <a:off x="6167610" y="531"/>
        <a:ext cx="4347989" cy="1242935"/>
      </dsp:txXfrm>
    </dsp:sp>
    <dsp:sp modelId="{D041B0C4-1D10-415E-AB6F-9F5500C57DC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E3D42-23BA-48DC-8BF4-3F43110088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4AE53-D862-4891-B1EA-EC3D052563E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URL Submission</a:t>
          </a:r>
          <a:endParaRPr lang="en-US" sz="2500" kern="1200"/>
        </a:p>
      </dsp:txBody>
      <dsp:txXfrm>
        <a:off x="1435590" y="1554201"/>
        <a:ext cx="4732020" cy="1242935"/>
      </dsp:txXfrm>
    </dsp:sp>
    <dsp:sp modelId="{1850913A-4A5A-4808-959F-7E0B7F6E8079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Another option is to provide a URL to an image hosted online.</a:t>
          </a:r>
          <a:endParaRPr lang="en-US" sz="1800" kern="1200"/>
        </a:p>
      </dsp:txBody>
      <dsp:txXfrm>
        <a:off x="6167610" y="1554201"/>
        <a:ext cx="4347989" cy="1242935"/>
      </dsp:txXfrm>
    </dsp:sp>
    <dsp:sp modelId="{BCB2822E-80E7-4262-AC96-EE9E0052C30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B8296-93A9-4637-904D-5DFBDC3644D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395E8-61E6-4DC4-BDBF-DB0DDAB5F611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Voice Command</a:t>
          </a:r>
          <a:endParaRPr lang="en-US" sz="2500" kern="1200"/>
        </a:p>
      </dsp:txBody>
      <dsp:txXfrm>
        <a:off x="1435590" y="3107870"/>
        <a:ext cx="4732020" cy="1242935"/>
      </dsp:txXfrm>
    </dsp:sp>
    <dsp:sp modelId="{D65F8532-D3EC-4036-B234-1F8262FC501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hands-free interaction, users can generate images using voice commands, enhancing accessibility.</a:t>
          </a:r>
          <a:endParaRPr lang="en-US" sz="1800" kern="1200"/>
        </a:p>
      </dsp:txBody>
      <dsp:txXfrm>
        <a:off x="6167610" y="3107870"/>
        <a:ext cx="434798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902EF-D99D-410C-8195-FA8FEAA6DFA7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80853-12C4-4BCE-ABAE-DBE17DCAAFDF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9B557-E204-417F-8A03-5D8B2550B7C0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Social Media Trend Analysis: </a:t>
          </a:r>
          <a:r>
            <a:rPr lang="en-US" sz="2100" i="0" kern="1200"/>
            <a:t>Conduct trend analysis on social media platforms like Twitter, Instagram, and Facebook using their APIs.</a:t>
          </a:r>
          <a:endParaRPr lang="en-US" sz="2100" kern="1200"/>
        </a:p>
      </dsp:txBody>
      <dsp:txXfrm>
        <a:off x="1058686" y="1808"/>
        <a:ext cx="9456913" cy="916611"/>
      </dsp:txXfrm>
    </dsp:sp>
    <dsp:sp modelId="{4362354B-CCC1-42D9-98C9-22D610C882B2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A208-BC06-4D5D-8407-3B70494412F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2A52-4CD6-464A-9B91-E887A20D07CF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Location-Based Insights</a:t>
          </a:r>
          <a:r>
            <a:rPr lang="en-US" sz="2100" kern="1200"/>
            <a:t>: </a:t>
          </a:r>
          <a:r>
            <a:rPr lang="en-US" sz="2100" b="0" i="0" kern="1200"/>
            <a:t>Consider location (pin code) to determine factors like allowed voltage, battery life, and the nearest service center.</a:t>
          </a:r>
          <a:endParaRPr lang="en-US" sz="2100" kern="1200"/>
        </a:p>
      </dsp:txBody>
      <dsp:txXfrm>
        <a:off x="1058686" y="1147573"/>
        <a:ext cx="9456913" cy="916611"/>
      </dsp:txXfrm>
    </dsp:sp>
    <dsp:sp modelId="{90A3BD81-BBE0-4D66-98A6-3748CED4AA53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05514-DE3D-459C-BC10-8F21AE6279E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8806C-6AD4-457C-ACB5-682196F40AEC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Seasonal Trends</a:t>
          </a:r>
          <a:r>
            <a:rPr lang="en-US" sz="2100" kern="1200"/>
            <a:t>: </a:t>
          </a:r>
          <a:r>
            <a:rPr lang="en-US" sz="2100" b="0" i="0" kern="1200"/>
            <a:t>Analyze data based on time of year, including holidays like Diwali, Christmas, vacation seasons, and major events like world cup competitions.</a:t>
          </a:r>
          <a:endParaRPr lang="en-US" sz="2100" kern="1200"/>
        </a:p>
      </dsp:txBody>
      <dsp:txXfrm>
        <a:off x="1058686" y="2293338"/>
        <a:ext cx="9456913" cy="916611"/>
      </dsp:txXfrm>
    </dsp:sp>
    <dsp:sp modelId="{93CB8BDA-6321-4500-BF5B-899BAD597E7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4504-9283-48A5-BF95-3916525BC3D6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49590-D004-4147-B469-F4293FB4AC4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Customer Profiles</a:t>
          </a:r>
          <a:r>
            <a:rPr lang="en-US" sz="2100" kern="1200"/>
            <a:t>: Utilize historical order data and browsing behavior analysis. Apply entity mining techniques on product descriptions and reviews for valuable insights.</a:t>
          </a:r>
        </a:p>
      </dsp:txBody>
      <dsp:txXfrm>
        <a:off x="1058686" y="3439103"/>
        <a:ext cx="945691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C462F-8234-4B4A-A88F-6910DD4A1BCA}">
      <dsp:nvSpPr>
        <dsp:cNvPr id="0" name=""/>
        <dsp:cNvSpPr/>
      </dsp:nvSpPr>
      <dsp:spPr>
        <a:xfrm>
          <a:off x="0" y="4821843"/>
          <a:ext cx="1591978" cy="1582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Logical Fusion</a:t>
          </a:r>
        </a:p>
      </dsp:txBody>
      <dsp:txXfrm>
        <a:off x="0" y="4821843"/>
        <a:ext cx="1591978" cy="1582636"/>
      </dsp:txXfrm>
    </dsp:sp>
    <dsp:sp modelId="{77C943FC-8D68-446D-A8C7-B09F9603708B}">
      <dsp:nvSpPr>
        <dsp:cNvPr id="0" name=""/>
        <dsp:cNvSpPr/>
      </dsp:nvSpPr>
      <dsp:spPr>
        <a:xfrm>
          <a:off x="1591978" y="4821843"/>
          <a:ext cx="4775934" cy="15826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fusion process is driven by the model's inherent logic, resulting in 	cohesive multimodal outputs.</a:t>
          </a:r>
        </a:p>
      </dsp:txBody>
      <dsp:txXfrm>
        <a:off x="1591978" y="4821843"/>
        <a:ext cx="4775934" cy="1582636"/>
      </dsp:txXfrm>
    </dsp:sp>
    <dsp:sp modelId="{077BC9EC-A664-448F-AC53-E05F44DE9431}">
      <dsp:nvSpPr>
        <dsp:cNvPr id="0" name=""/>
        <dsp:cNvSpPr/>
      </dsp:nvSpPr>
      <dsp:spPr>
        <a:xfrm rot="10800000">
          <a:off x="0" y="2411488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Combining Text and Image</a:t>
          </a:r>
        </a:p>
      </dsp:txBody>
      <dsp:txXfrm rot="-10800000">
        <a:off x="0" y="2411488"/>
        <a:ext cx="1591978" cy="1582162"/>
      </dsp:txXfrm>
    </dsp:sp>
    <dsp:sp modelId="{03C7090E-8931-4DAC-BB67-BAD2B254383B}">
      <dsp:nvSpPr>
        <dsp:cNvPr id="0" name=""/>
        <dsp:cNvSpPr/>
      </dsp:nvSpPr>
      <dsp:spPr>
        <a:xfrm>
          <a:off x="1591978" y="2411488"/>
          <a:ext cx="4775934" cy="15821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model integrates text and image seamlessly, leveraging its comprehensive understanding of both modalities.</a:t>
          </a:r>
        </a:p>
      </dsp:txBody>
      <dsp:txXfrm>
        <a:off x="1591978" y="2411488"/>
        <a:ext cx="4775934" cy="1582162"/>
      </dsp:txXfrm>
    </dsp:sp>
    <dsp:sp modelId="{0846CE1E-41B5-42CF-A7A2-3468B2F27526}">
      <dsp:nvSpPr>
        <dsp:cNvPr id="0" name=""/>
        <dsp:cNvSpPr/>
      </dsp:nvSpPr>
      <dsp:spPr>
        <a:xfrm rot="10800000">
          <a:off x="0" y="1132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70688" rIns="11322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Utilizing Stable Diffusion</a:t>
          </a:r>
        </a:p>
      </dsp:txBody>
      <dsp:txXfrm rot="-10800000">
        <a:off x="0" y="1132"/>
        <a:ext cx="1591978" cy="1582162"/>
      </dsp:txXfrm>
    </dsp:sp>
    <dsp:sp modelId="{2D9C16E0-5AB5-42F1-9078-9004B12E99DF}">
      <dsp:nvSpPr>
        <dsp:cNvPr id="0" name=""/>
        <dsp:cNvSpPr/>
      </dsp:nvSpPr>
      <dsp:spPr>
        <a:xfrm>
          <a:off x="1591978" y="1132"/>
          <a:ext cx="4775934" cy="15821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66700" rIns="96879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employ the stabilityai/stable-diffusion-xl-base-1.0 model.</a:t>
          </a:r>
        </a:p>
      </dsp:txBody>
      <dsp:txXfrm>
        <a:off x="1591978" y="1132"/>
        <a:ext cx="4775934" cy="1582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934AC-D8BB-4DD8-B4F1-F3C7C3C32970}">
      <dsp:nvSpPr>
        <dsp:cNvPr id="0" name=""/>
        <dsp:cNvSpPr/>
      </dsp:nvSpPr>
      <dsp:spPr>
        <a:xfrm>
          <a:off x="8092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966D7-9CF1-45E5-897F-8665748198AF}">
      <dsp:nvSpPr>
        <dsp:cNvPr id="0" name=""/>
        <dsp:cNvSpPr/>
      </dsp:nvSpPr>
      <dsp:spPr>
        <a:xfrm>
          <a:off x="8092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Social Media</a:t>
          </a:r>
          <a:r>
            <a:rPr lang="en-US" sz="2000" b="0" i="0" kern="1200"/>
            <a:t> </a:t>
          </a:r>
          <a:endParaRPr lang="en-US" sz="2000" kern="1200"/>
        </a:p>
      </dsp:txBody>
      <dsp:txXfrm>
        <a:off x="8092" y="2071952"/>
        <a:ext cx="2320312" cy="348046"/>
      </dsp:txXfrm>
    </dsp:sp>
    <dsp:sp modelId="{1816287D-C281-4ACC-BA42-043ADC62B263}">
      <dsp:nvSpPr>
        <dsp:cNvPr id="0" name=""/>
        <dsp:cNvSpPr/>
      </dsp:nvSpPr>
      <dsp:spPr>
        <a:xfrm>
          <a:off x="8092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Trends extracted from reviews and product description.</a:t>
          </a:r>
          <a:endParaRPr lang="en-US" sz="1500" kern="1200"/>
        </a:p>
      </dsp:txBody>
      <dsp:txXfrm>
        <a:off x="8092" y="2460079"/>
        <a:ext cx="2320312" cy="717587"/>
      </dsp:txXfrm>
    </dsp:sp>
    <dsp:sp modelId="{4BC1B489-37B2-4FD8-8F2D-0F89B49700D6}">
      <dsp:nvSpPr>
        <dsp:cNvPr id="0" name=""/>
        <dsp:cNvSpPr/>
      </dsp:nvSpPr>
      <dsp:spPr>
        <a:xfrm>
          <a:off x="2734460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80DCA-EA9C-4A12-995D-B6A41FD0063E}">
      <dsp:nvSpPr>
        <dsp:cNvPr id="0" name=""/>
        <dsp:cNvSpPr/>
      </dsp:nvSpPr>
      <dsp:spPr>
        <a:xfrm>
          <a:off x="2734460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User insights</a:t>
          </a:r>
          <a:r>
            <a:rPr lang="en-US" sz="2000" b="0" i="0" kern="1200"/>
            <a:t> </a:t>
          </a:r>
          <a:endParaRPr lang="en-US" sz="2000" kern="1200"/>
        </a:p>
      </dsp:txBody>
      <dsp:txXfrm>
        <a:off x="2734460" y="2071952"/>
        <a:ext cx="2320312" cy="348046"/>
      </dsp:txXfrm>
    </dsp:sp>
    <dsp:sp modelId="{AB549071-9CD7-4B49-A6AB-DD2A4CA621EE}">
      <dsp:nvSpPr>
        <dsp:cNvPr id="0" name=""/>
        <dsp:cNvSpPr/>
      </dsp:nvSpPr>
      <dsp:spPr>
        <a:xfrm>
          <a:off x="2734460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allowed voltage, battery life, service center.</a:t>
          </a:r>
          <a:endParaRPr lang="en-US" sz="1500" kern="1200"/>
        </a:p>
      </dsp:txBody>
      <dsp:txXfrm>
        <a:off x="2734460" y="2460079"/>
        <a:ext cx="2320312" cy="717587"/>
      </dsp:txXfrm>
    </dsp:sp>
    <dsp:sp modelId="{3BE81ACE-B2FA-492C-B769-0A38C79DC523}">
      <dsp:nvSpPr>
        <dsp:cNvPr id="0" name=""/>
        <dsp:cNvSpPr/>
      </dsp:nvSpPr>
      <dsp:spPr>
        <a:xfrm>
          <a:off x="5460827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A2BCB-D698-4688-BB94-20B550C74AD1}">
      <dsp:nvSpPr>
        <dsp:cNvPr id="0" name=""/>
        <dsp:cNvSpPr/>
      </dsp:nvSpPr>
      <dsp:spPr>
        <a:xfrm>
          <a:off x="5460827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Based on time of year</a:t>
          </a:r>
          <a:endParaRPr lang="en-US" sz="2000" kern="1200"/>
        </a:p>
      </dsp:txBody>
      <dsp:txXfrm>
        <a:off x="5460827" y="2071952"/>
        <a:ext cx="2320312" cy="348046"/>
      </dsp:txXfrm>
    </dsp:sp>
    <dsp:sp modelId="{5731C0FF-0239-4BC9-96F2-E513200B9412}">
      <dsp:nvSpPr>
        <dsp:cNvPr id="0" name=""/>
        <dsp:cNvSpPr/>
      </dsp:nvSpPr>
      <dsp:spPr>
        <a:xfrm>
          <a:off x="5460827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Diwali,  Sports, Christmas, vacation, rainy, winter, cold etc.</a:t>
          </a:r>
          <a:endParaRPr lang="en-US" sz="1500" kern="1200"/>
        </a:p>
      </dsp:txBody>
      <dsp:txXfrm>
        <a:off x="5460827" y="2460079"/>
        <a:ext cx="2320312" cy="717587"/>
      </dsp:txXfrm>
    </dsp:sp>
    <dsp:sp modelId="{BEB6A832-91EA-4F76-B599-CA36DDAF3043}">
      <dsp:nvSpPr>
        <dsp:cNvPr id="0" name=""/>
        <dsp:cNvSpPr/>
      </dsp:nvSpPr>
      <dsp:spPr>
        <a:xfrm>
          <a:off x="8187194" y="1173671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FF11C-D9D9-43F8-A508-E9CED5B51A01}">
      <dsp:nvSpPr>
        <dsp:cNvPr id="0" name=""/>
        <dsp:cNvSpPr/>
      </dsp:nvSpPr>
      <dsp:spPr>
        <a:xfrm>
          <a:off x="8187194" y="2071952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P</a:t>
          </a:r>
          <a:r>
            <a:rPr lang="en-US" sz="2000" b="1" i="0" kern="1200"/>
            <a:t>roduct profiles</a:t>
          </a:r>
          <a:endParaRPr lang="en-US" sz="2000" kern="1200"/>
        </a:p>
      </dsp:txBody>
      <dsp:txXfrm>
        <a:off x="8187194" y="2071952"/>
        <a:ext cx="2320312" cy="348046"/>
      </dsp:txXfrm>
    </dsp:sp>
    <dsp:sp modelId="{A7A198E9-8F96-4C78-994E-F4E04D5E42B1}">
      <dsp:nvSpPr>
        <dsp:cNvPr id="0" name=""/>
        <dsp:cNvSpPr/>
      </dsp:nvSpPr>
      <dsp:spPr>
        <a:xfrm>
          <a:off x="8187194" y="2460079"/>
          <a:ext cx="2320312" cy="71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Based on product description and aspects.</a:t>
          </a:r>
          <a:endParaRPr lang="en-US" sz="1500" kern="1200"/>
        </a:p>
      </dsp:txBody>
      <dsp:txXfrm>
        <a:off x="8187194" y="2460079"/>
        <a:ext cx="2320312" cy="7175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D9F55-F671-4D16-A7DE-AE612FFB815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8E58F-10C0-491D-829A-8BE5BAC32C40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Weaviate vector DB.</a:t>
          </a:r>
          <a:endParaRPr lang="en-US" sz="3000" kern="1200"/>
        </a:p>
      </dsp:txBody>
      <dsp:txXfrm>
        <a:off x="383617" y="1447754"/>
        <a:ext cx="2847502" cy="1768010"/>
      </dsp:txXfrm>
    </dsp:sp>
    <dsp:sp modelId="{AAEC40B8-D29F-4CD5-BD4D-2ECF915A3CB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26675-B5B3-44F5-AD1C-022DB2664C5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Vertex AI Implementation</a:t>
          </a:r>
          <a:endParaRPr lang="en-US" sz="3000" kern="1200"/>
        </a:p>
      </dsp:txBody>
      <dsp:txXfrm>
        <a:off x="3998355" y="1447754"/>
        <a:ext cx="2847502" cy="1768010"/>
      </dsp:txXfrm>
    </dsp:sp>
    <dsp:sp modelId="{BD23DD26-0BE1-47FD-A1F7-7F3BCEF1F5BA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3F5CD-C22B-4BED-88ED-9C67982C0AD8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/>
            <a:t>Any otherRAG-Based Approach</a:t>
          </a:r>
          <a:endParaRPr lang="en-US" sz="3000" kern="1200"/>
        </a:p>
      </dsp:txBody>
      <dsp:txXfrm>
        <a:off x="7613092" y="1447754"/>
        <a:ext cx="2847502" cy="17680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B89E-B256-4872-BED5-1D5B66384740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5FC0E-BAC2-4B3B-ADC6-D7C190BC1660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3ED6D-B4FF-40DF-81D0-06192A0E2BFC}">
      <dsp:nvSpPr>
        <dsp:cNvPr id="0" name=""/>
        <dsp:cNvSpPr/>
      </dsp:nvSpPr>
      <dsp:spPr>
        <a:xfrm>
          <a:off x="1508156" y="707288"/>
          <a:ext cx="473202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Generative AI for Personalization</a:t>
          </a:r>
          <a:endParaRPr lang="en-US" sz="2500" kern="1200"/>
        </a:p>
      </dsp:txBody>
      <dsp:txXfrm>
        <a:off x="1508156" y="707288"/>
        <a:ext cx="4732020" cy="1305763"/>
      </dsp:txXfrm>
    </dsp:sp>
    <dsp:sp modelId="{9D59AB0D-5475-4648-8017-83A890319F87}">
      <dsp:nvSpPr>
        <dsp:cNvPr id="0" name=""/>
        <dsp:cNvSpPr/>
      </dsp:nvSpPr>
      <dsp:spPr>
        <a:xfrm>
          <a:off x="6240176" y="707288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Combines Generative AI for tailored product suggestions.</a:t>
          </a:r>
          <a:endParaRPr lang="en-US" sz="1800" kern="1200"/>
        </a:p>
      </dsp:txBody>
      <dsp:txXfrm>
        <a:off x="6240176" y="707288"/>
        <a:ext cx="4275423" cy="1305763"/>
      </dsp:txXfrm>
    </dsp:sp>
    <dsp:sp modelId="{EA7CDD70-20D5-48AD-9FF7-C2F84E9E2D55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6E987-7394-42DA-9952-62D7BA17A338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D98D1-D2EF-4CFD-AA3A-B3625AD8353C}">
      <dsp:nvSpPr>
        <dsp:cNvPr id="0" name=""/>
        <dsp:cNvSpPr/>
      </dsp:nvSpPr>
      <dsp:spPr>
        <a:xfrm>
          <a:off x="1508156" y="2339492"/>
          <a:ext cx="473202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NCF + LLM Integration</a:t>
          </a:r>
          <a:endParaRPr lang="en-US" sz="2500" kern="1200"/>
        </a:p>
      </dsp:txBody>
      <dsp:txXfrm>
        <a:off x="1508156" y="2339492"/>
        <a:ext cx="4732020" cy="1305763"/>
      </dsp:txXfrm>
    </dsp:sp>
    <dsp:sp modelId="{4617FA1D-64C6-4271-B900-F349B28DDFBE}">
      <dsp:nvSpPr>
        <dsp:cNvPr id="0" name=""/>
        <dsp:cNvSpPr/>
      </dsp:nvSpPr>
      <dsp:spPr>
        <a:xfrm>
          <a:off x="6240176" y="2339492"/>
          <a:ext cx="427542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Integrates Neural Collaborative Filtering (NCF) and Large Language Model (LLM) to boosts recommendation precision.</a:t>
          </a:r>
          <a:endParaRPr lang="en-US" sz="1800" kern="1200"/>
        </a:p>
      </dsp:txBody>
      <dsp:txXfrm>
        <a:off x="6240176" y="2339492"/>
        <a:ext cx="4275423" cy="13057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D7E5D-A848-45B4-AD8F-22846E137285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0" i="0" kern="1200"/>
            <a:t>Obtaining first level recommendation fro</a:t>
          </a:r>
          <a:r>
            <a:rPr lang="en-US" sz="2800" kern="1200"/>
            <a:t>m NCF based algorithms like </a:t>
          </a:r>
          <a:r>
            <a:rPr lang="en-US" sz="2800" b="0" i="0" kern="1200"/>
            <a:t>Bayesian Personalized Ranking.</a:t>
          </a:r>
          <a:endParaRPr lang="en-US" sz="2800" kern="1200"/>
        </a:p>
      </dsp:txBody>
      <dsp:txXfrm>
        <a:off x="79021" y="938700"/>
        <a:ext cx="4225852" cy="2473937"/>
      </dsp:txXfrm>
    </dsp:sp>
    <dsp:sp modelId="{2FA662A1-68B2-4018-8E89-F771B2BA08C8}">
      <dsp:nvSpPr>
        <dsp:cNvPr id="0" name=""/>
        <dsp:cNvSpPr/>
      </dsp:nvSpPr>
      <dsp:spPr>
        <a:xfrm>
          <a:off x="4767263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67263" y="1849812"/>
        <a:ext cx="649961" cy="651713"/>
      </dsp:txXfrm>
    </dsp:sp>
    <dsp:sp modelId="{AA0121A7-C527-4887-A175-01E07BBF38D4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BPR is able to </a:t>
          </a:r>
          <a:r>
            <a:rPr lang="en-US" sz="2800" b="0" i="0" kern="1200"/>
            <a:t>capturing complex user-item interactions</a:t>
          </a:r>
          <a:endParaRPr lang="en-US" sz="2800" kern="1200"/>
        </a:p>
      </dsp:txBody>
      <dsp:txXfrm>
        <a:off x="6210725" y="938700"/>
        <a:ext cx="4225852" cy="247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03433-B7A2-466F-9772-41883316E3B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C35A-B714-4A63-82EB-D4E73C8ED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C35A-B714-4A63-82EB-D4E73C8ED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CC69-946C-7C29-F31C-DA9661279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C7A34-FDB4-E38B-EE6A-21F057CA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55F7-39B0-5DB7-0A3E-496CCC9C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80AC-77D8-C628-2AC2-CFDA7F4E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EA3D-7471-4B58-D35C-750BF657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E517-539F-0CA8-1516-06E5A504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27DBE-E975-24A8-1B52-E4FD2C2F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3DFB-30C2-16B4-5F97-00D8A100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4220-7A9C-FC80-5A2E-F5383650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ADED-F175-4DB7-3542-22E3E006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45CE9-C766-6722-39C3-9EBB4223D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E5F09-A2D8-8DE4-4AAC-47DDA024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01447-4702-70CD-4C06-F0C8D9B2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3B78-98AC-D6BD-663A-FE4CB1DB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DD64-8869-5C8F-1BA1-91731263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79F1-032B-93EE-D223-EB1917FF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5BEE-4B33-1264-A06B-C82E5EC4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F4D8-43C3-98CD-006B-FA60ADBB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2122-33AA-B101-2C65-E2337068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8B27-5DBE-1B42-0A67-C35B2813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9197-6A38-F98A-6E58-6E7A281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D6A8E-8DE4-746B-9178-6DF57330D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4E5E-D050-B530-4DF3-C3BC8937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8F66-893E-A416-9BDE-0FBBFBCB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366C-6020-4AA7-CCE1-2BCAF92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28DB-AA15-82A4-93FD-920CC12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2FC3-A47C-651F-0BD4-202384D2D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FC6A9-A054-6B0A-3C4F-1962A7F4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25E9-405A-3A51-FDBF-0D5C432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7D3CA-EE1D-0DB2-B791-CADD0FB6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3E91-46BB-BD14-A401-CD3EBAA3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A2F1-7EF4-0E3A-4406-D5013ECE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1535-AD20-B619-8B75-7F609C4F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C550-E2EE-711B-8457-EE2A6158F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80A16-F629-06D0-E97A-CE19EEEF0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69487-DDFB-40DB-51DA-815200C3D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4DCC-0809-705E-5F67-01E11785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37AE-BFFB-FD70-6E65-886683C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D8BF0-D068-ED14-88D6-09CE22E5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8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138-46D4-D678-3EF1-66750493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3A3C9-F1D7-2A7F-AB61-CF6CBB15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8CA88-984B-1837-54AF-9874EF81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6AD03-B49E-01D4-A4ED-5B7E31F6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614C-861F-E7D4-2CAD-43E59422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A23AC-460B-ADBA-A32F-01A0886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67368-9FDC-A4A0-3165-8B1315BD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54E-EEF7-1AAC-4E74-456CA94F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71-D8D5-F400-9762-8B8522E5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7F58D-23FA-7F10-64F7-1CDCF72A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9C7D-D022-B53E-C47B-8043C33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E8E1-291D-00F4-3C5E-8F6C36A8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A571-9A9A-F0CC-CB97-2043D312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2660-FDAC-2F7C-2152-4E04DFE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95D3B-7424-5CAD-A76F-D71D06947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78F2-35B2-5CBF-FA94-E104F52F1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2A0BB-9509-C8BD-D04A-E54A2F96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4075-9A03-8E29-0B54-308B68BD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D5361-879E-B10E-6002-D6D71E6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7B6E-5F2B-088C-79EE-5D571A51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638C-0DE3-753F-F9FF-9543B216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F543-7CB7-A7B9-5C2C-6D438741D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A353-5163-4D91-9167-24E202CBDEA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9708-B9FA-5EB9-6676-4FF4213D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CEB03-4A3C-9C64-6559-1B6F7C82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9F17-B988-40B9-8D82-B5C2F8A4E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angchain.com/" TargetMode="External"/><Relationship Id="rId5" Type="http://schemas.openxmlformats.org/officeDocument/2006/relationships/hyperlink" Target="https://openai.com/" TargetMode="External"/><Relationship Id="rId4" Type="http://schemas.openxmlformats.org/officeDocument/2006/relationships/hyperlink" Target="https://images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fif"/><Relationship Id="rId4" Type="http://schemas.openxmlformats.org/officeDocument/2006/relationships/image" Target="../media/image2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CAFA-337E-D5A3-C734-7538D78E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700" b="0" i="0" dirty="0">
                <a:effectLst/>
                <a:latin typeface="proxima-nova"/>
              </a:rPr>
              <a:t>Revolutionizing eCommerce: Unleashing Business Innovation with Generative AI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16EEE-48B8-068F-8A52-12B4CD40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br>
              <a:rPr lang="en-US"/>
            </a:br>
            <a:r>
              <a:rPr lang="en-US" b="1" i="0">
                <a:effectLst/>
                <a:latin typeface="proxima-nova"/>
              </a:rPr>
              <a:t>Business Innovation in Commerce and Fintech / through Rakuten Business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lage of a person with a purple shirt&#10;&#10;Description automatically generated">
            <a:extLst>
              <a:ext uri="{FF2B5EF4-FFF2-40B4-BE49-F238E27FC236}">
                <a16:creationId xmlns:a16="http://schemas.microsoft.com/office/drawing/2014/main" id="{66BCAD0E-6805-5229-86CE-88D329EEB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5" r="-1" b="-1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5" name="Content Placeholder 4" descr="A person with a backpack&#10;&#10;Description automatically generated">
            <a:extLst>
              <a:ext uri="{FF2B5EF4-FFF2-40B4-BE49-F238E27FC236}">
                <a16:creationId xmlns:a16="http://schemas.microsoft.com/office/drawing/2014/main" id="{677009F1-5CE9-D773-ABB8-3F82F03DBE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0122" b="2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1" name="Picture 10" descr="A person drinking from a bottle&#10;&#10;Description automatically generated">
            <a:extLst>
              <a:ext uri="{FF2B5EF4-FFF2-40B4-BE49-F238E27FC236}">
                <a16:creationId xmlns:a16="http://schemas.microsoft.com/office/drawing/2014/main" id="{2320E4CD-5210-67AF-8DBC-CBD6B4FE2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r="30414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2B673-4E0A-908C-89CC-7592C80B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n-US" sz="2600" b="0" i="0">
                <a:effectLst/>
                <a:latin typeface="Söhne"/>
              </a:rPr>
              <a:t>Image Noise Handling: Creating Image Masks</a:t>
            </a:r>
            <a:endParaRPr lang="en-US" sz="2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erson in a kitchen&#10;&#10;Description automatically generated">
            <a:extLst>
              <a:ext uri="{FF2B5EF4-FFF2-40B4-BE49-F238E27FC236}">
                <a16:creationId xmlns:a16="http://schemas.microsoft.com/office/drawing/2014/main" id="{E1EE2500-B889-9943-D311-874DA51242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r="12421" b="2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32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B0FE3-F8C4-B0E2-3FEA-FFA80FD0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0" i="0">
                <a:effectLst/>
                <a:latin typeface="Söhne"/>
              </a:rPr>
              <a:t>Crafting Effective Text Prompts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E149B-DEBD-06AF-8DD1-8FA9ECD6E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259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9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DDF1-C6CB-53E4-BF76-FF6144BC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Managing Product Vector Embeddings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180C6D-BFA2-5DE3-4379-520DAC69FE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9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03F9C-742A-C153-82D0-F27A7BFC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i="0">
                <a:effectLst/>
                <a:latin typeface="proxima-nova"/>
              </a:rPr>
              <a:t>Personalised Customer Experiences 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B441C-6A2B-20C2-7F81-F8C37C90D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6115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19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ue and green light&#10;&#10;Description automatically generated">
            <a:extLst>
              <a:ext uri="{FF2B5EF4-FFF2-40B4-BE49-F238E27FC236}">
                <a16:creationId xmlns:a16="http://schemas.microsoft.com/office/drawing/2014/main" id="{212A7E7F-99F8-BF87-369F-B669125B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9F5CE-E1A5-89CA-DC88-88E63D5E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>
                <a:effectLst/>
              </a:rPr>
              <a:t>NCF-Based First-Level Recommendations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C5717-626E-0095-091E-76AAD332C5F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capturing complex user-item interactions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3AAADD-C617-6049-3C3D-D706A6994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43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277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1410-A457-4702-B4FB-80EA7106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0" i="0">
                <a:effectLst/>
                <a:latin typeface="Söhne"/>
              </a:rPr>
              <a:t>Harnessing LLM for Prompt-Based Suggestions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26723-1F21-1E90-004A-5D4CFFCD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b="0" i="0">
                <a:effectLst/>
                <a:latin typeface="Söhne"/>
              </a:rPr>
              <a:t>Perform prompt optimization and employ Langchain agents for product recommendations.</a:t>
            </a:r>
          </a:p>
          <a:p>
            <a:endParaRPr lang="en-US" sz="2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D87B23-24A7-B812-7156-D6B20EFD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4375"/>
              </p:ext>
            </p:extLst>
          </p:nvPr>
        </p:nvGraphicFramePr>
        <p:xfrm>
          <a:off x="5351605" y="741391"/>
          <a:ext cx="5661481" cy="53845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61481">
                  <a:extLst>
                    <a:ext uri="{9D8B030D-6E8A-4147-A177-3AD203B41FA5}">
                      <a16:colId xmlns:a16="http://schemas.microsoft.com/office/drawing/2014/main" val="1785124023"/>
                    </a:ext>
                  </a:extLst>
                </a:gridCol>
              </a:tblGrid>
              <a:tr h="5384528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 = "Generate personalized product recommendations for User X. User X has previously purchased items such as [List_of_purchased_items] and has been browsing web pages related to [List_of_web_pages_visited]. Please suggest products that align with their interests and preferences."</a:t>
                      </a:r>
                    </a:p>
                    <a:p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"User attributes like Age, Gender, pincode"</a:t>
                      </a:r>
                    </a:p>
                    <a:p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List_of_purchased_items = "item and it's small description"</a:t>
                      </a:r>
                    </a:p>
                    <a:p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List_of_web_pages_visited = "product and it's small description"</a:t>
                      </a:r>
                    </a:p>
                    <a:p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Latest_trends = "Based on social media, review and events mining"</a:t>
                      </a:r>
                    </a:p>
                    <a:p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Add_extra_details = "Allergic to specific cloth type or flat foot"</a:t>
                      </a:r>
                    </a:p>
                    <a:p>
                      <a:endParaRPr lang="en-US" sz="1800" b="1">
                        <a:solidFill>
                          <a:srgbClr val="FFFFFF"/>
                        </a:solidFill>
                      </a:endParaRPr>
                    </a:p>
                  </a:txBody>
                  <a:tcPr marL="261893" marR="157136" marT="157136" marB="15713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1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8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E2016-A57F-1DB1-C671-99E6C62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2500" b="0" i="0">
                <a:effectLst/>
                <a:latin typeface="Roboto" panose="02000000000000000000" pitchFamily="2" charset="0"/>
              </a:rPr>
              <a:t>Incorporating Neural Collaborative Filtering (NCF) in conjunction with Large Language Model (LLM).</a:t>
            </a:r>
            <a:br>
              <a:rPr lang="en-US" sz="2500" b="0" i="0">
                <a:effectLst/>
                <a:latin typeface="Roboto" panose="02000000000000000000" pitchFamily="2" charset="0"/>
              </a:rPr>
            </a:br>
            <a:endParaRPr lang="en-US" sz="2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88E93-865A-BFC6-A60A-B6EAA964F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3133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10C226-6D8B-4DAE-9EDC-63D98D51492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beatles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8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C4E14-A09E-1731-38E7-4309516F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Roboto" panose="02000000000000000000" pitchFamily="2" charset="0"/>
              </a:rPr>
              <a:t>P</a:t>
            </a:r>
            <a:r>
              <a:rPr lang="en-US" sz="3600" b="0" i="0">
                <a:effectLst/>
                <a:latin typeface="Roboto" panose="02000000000000000000" pitchFamily="2" charset="0"/>
              </a:rPr>
              <a:t>roviding real-time, context-aware customer support interactions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887483-EB22-F7A7-FFEA-632EB3E1D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9337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30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B360D-45F6-BD2A-1E99-CECF3513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Automating insurance claim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DDC5CD-0218-BDC9-5650-B22B96643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150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2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C840-C4D5-5294-BF1E-1B6FAF10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9E77-2FA6-436E-27D1-2099CA14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Hugging Face: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https://huggingface.co/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Google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Colab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https://colab.research.google.com/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Google Images: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  <a:hlinkClick r:id="rId4"/>
              </a:rPr>
              <a:t>https://images.google.com/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OpenAI: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https://openai.com/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https://www.langchain.com/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2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F6F9D-E601-1ADE-7F61-D96F92B5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 b="1" i="0">
                <a:effectLst/>
                <a:latin typeface="proxima-nova"/>
              </a:rPr>
              <a:t>Visual Search and Product Discovery</a:t>
            </a:r>
            <a:endParaRPr lang="en-US" sz="6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464AF-9950-33CB-A9CC-C20856C01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38868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9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051-3713-B5D4-6281-CA942AC5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64B7-BA7E-7859-DA68-C1CED578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02511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7DCA-7E32-3340-1E28-D54251A9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2500" b="0" i="0">
                <a:effectLst/>
                <a:latin typeface="Söhne"/>
              </a:rPr>
              <a:t>Enhancing Search and Understanding Through Multimodal Integration</a:t>
            </a:r>
            <a:endParaRPr lang="en-US" sz="2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AFEE1-1BB3-45B6-2504-C6AF1F5BF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9790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8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20F6F-3256-9DAB-94AD-CCB52EA7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0" i="0">
                <a:effectLst/>
                <a:latin typeface="Söhne"/>
              </a:rPr>
              <a:t>Input Modalities: User Interaction</a:t>
            </a:r>
            <a:endParaRPr lang="en-US" sz="52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6200628-0ADF-A630-A790-063C080BE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020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98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8E369-6CE0-8DA0-8F98-662C2F3B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effectLst/>
              </a:rPr>
              <a:t>Step 1: Unveiling User Search Intent: A Deep Dive</a:t>
            </a:r>
            <a:endParaRPr lang="en-US" sz="5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person in a red shirt&#10;&#10;Description automatically generated">
            <a:extLst>
              <a:ext uri="{FF2B5EF4-FFF2-40B4-BE49-F238E27FC236}">
                <a16:creationId xmlns:a16="http://schemas.microsoft.com/office/drawing/2014/main" id="{91E48F05-EDCB-8B59-385C-350D23381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49" y="625683"/>
            <a:ext cx="1825474" cy="2743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erson wearing sunglasses and a blue shirt">
            <a:extLst>
              <a:ext uri="{FF2B5EF4-FFF2-40B4-BE49-F238E27FC236}">
                <a16:creationId xmlns:a16="http://schemas.microsoft.com/office/drawing/2014/main" id="{5280A4E0-0B8A-B78D-74B4-F5A509BE4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974" y="3550309"/>
            <a:ext cx="37070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8ACEB-2426-6DD7-4EC1-E383BAF8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Step 2: </a:t>
            </a:r>
            <a:r>
              <a:rPr lang="en-US" b="0" i="0" dirty="0">
                <a:effectLst/>
                <a:latin typeface="Söhne"/>
              </a:rPr>
              <a:t>Crafting Effective Text Prompts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8E6EFF-A238-F356-0DF7-DF87E1AE6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0952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0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ADFAD-834B-1462-18D2-70FA31B1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3: </a:t>
            </a: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Optimizing Text Prompts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192F-39F0-DF20-96DF-CCE8D2C2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 prompt refinement is needed in this context to ensure its logical alignment with the accompanying image. 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e.x</a:t>
            </a:r>
            <a:r>
              <a:rPr lang="en-US" b="1" i="0" dirty="0"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effectLst/>
                <a:latin typeface="Roboto" panose="02000000000000000000" pitchFamily="2" charset="0"/>
              </a:rPr>
              <a:t> voltage, battery life not required for clothing’s.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We can utilize image captioning/description or visual QA approach.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Topic Modelling.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0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35FD5A-4C8F-B080-BB97-4BB9F98A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Step 4 :</a:t>
            </a:r>
            <a:r>
              <a:rPr lang="en-US" sz="4800" b="0" i="0">
                <a:solidFill>
                  <a:schemeClr val="bg1"/>
                </a:solidFill>
                <a:effectLst/>
                <a:latin typeface="Söhne"/>
              </a:rPr>
              <a:t> Leveraging Diffusion-Based Models for Multimodal Fusion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1B373-18B6-65A0-6D09-75E099EA4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04075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5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1C67-D1A0-B223-9490-F2A55386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3276600" cy="1402470"/>
          </a:xfrm>
        </p:spPr>
        <p:txBody>
          <a:bodyPr anchor="t">
            <a:normAutofit/>
          </a:bodyPr>
          <a:lstStyle/>
          <a:p>
            <a:r>
              <a:rPr lang="en-US" sz="3000" b="0" i="0">
                <a:effectLst/>
                <a:latin typeface="Söhne"/>
              </a:rPr>
              <a:t>Generating Logical Representation of Existing Products</a:t>
            </a:r>
            <a:endParaRPr lang="en-US" sz="3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E27-B99F-7D25-CF25-F37B1331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551176"/>
            <a:ext cx="3276599" cy="3591207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Roboto" panose="02000000000000000000" pitchFamily="2" charset="0"/>
              </a:rPr>
              <a:t>Considering an image of a product accompanied by its attributes, user reviews, and rating information.</a:t>
            </a:r>
          </a:p>
          <a:p>
            <a:endParaRPr lang="en-US" sz="2000"/>
          </a:p>
        </p:txBody>
      </p:sp>
      <p:pic>
        <p:nvPicPr>
          <p:cNvPr id="11" name="Picture 10" descr="A person drinking from a bottle&#10;&#10;Description automatically generated">
            <a:extLst>
              <a:ext uri="{FF2B5EF4-FFF2-40B4-BE49-F238E27FC236}">
                <a16:creationId xmlns:a16="http://schemas.microsoft.com/office/drawing/2014/main" id="{43A73116-4067-67C4-D336-59BCF397F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r="37836"/>
          <a:stretch/>
        </p:blipFill>
        <p:spPr>
          <a:xfrm>
            <a:off x="4713850" y="-1"/>
            <a:ext cx="3727321" cy="3429001"/>
          </a:xfrm>
          <a:prstGeom prst="rect">
            <a:avLst/>
          </a:prstGeom>
        </p:spPr>
      </p:pic>
      <p:pic>
        <p:nvPicPr>
          <p:cNvPr id="7" name="Picture 6" descr="A person in a chef's uniform&#10;&#10;Description automatically generated">
            <a:extLst>
              <a:ext uri="{FF2B5EF4-FFF2-40B4-BE49-F238E27FC236}">
                <a16:creationId xmlns:a16="http://schemas.microsoft.com/office/drawing/2014/main" id="{5B93E85C-8135-0F5A-C563-A8D3DFC63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699"/>
          <a:stretch/>
        </p:blipFill>
        <p:spPr>
          <a:xfrm>
            <a:off x="8436229" y="-1"/>
            <a:ext cx="3755771" cy="3429001"/>
          </a:xfrm>
          <a:prstGeom prst="rect">
            <a:avLst/>
          </a:prstGeom>
        </p:spPr>
      </p:pic>
      <p:pic>
        <p:nvPicPr>
          <p:cNvPr id="9" name="Picture 8" descr="A person smiling at camera&#10;&#10;Description automatically generated">
            <a:extLst>
              <a:ext uri="{FF2B5EF4-FFF2-40B4-BE49-F238E27FC236}">
                <a16:creationId xmlns:a16="http://schemas.microsoft.com/office/drawing/2014/main" id="{E68CB6D2-744D-79F3-1C7C-4E445A7D1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861"/>
          <a:stretch/>
        </p:blipFill>
        <p:spPr>
          <a:xfrm>
            <a:off x="4713850" y="3429000"/>
            <a:ext cx="3727321" cy="3434333"/>
          </a:xfrm>
          <a:prstGeom prst="rect">
            <a:avLst/>
          </a:prstGeom>
        </p:spPr>
      </p:pic>
      <p:pic>
        <p:nvPicPr>
          <p:cNvPr id="5" name="Picture 4" descr="A person wearing a backpack&#10;&#10;Description automatically generated">
            <a:extLst>
              <a:ext uri="{FF2B5EF4-FFF2-40B4-BE49-F238E27FC236}">
                <a16:creationId xmlns:a16="http://schemas.microsoft.com/office/drawing/2014/main" id="{574B699A-6511-6CA5-A2A1-990F22752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r="1" b="1"/>
          <a:stretch/>
        </p:blipFill>
        <p:spPr>
          <a:xfrm>
            <a:off x="8436229" y="3429000"/>
            <a:ext cx="3755769" cy="34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Widescreen</PresentationFormat>
  <Paragraphs>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proxima-nova</vt:lpstr>
      <vt:lpstr>Roboto</vt:lpstr>
      <vt:lpstr>Söhne</vt:lpstr>
      <vt:lpstr>Office Theme</vt:lpstr>
      <vt:lpstr>Revolutionizing eCommerce: Unleashing Business Innovation with Generative AI</vt:lpstr>
      <vt:lpstr>Visual Search and Product Discovery</vt:lpstr>
      <vt:lpstr>Enhancing Search and Understanding Through Multimodal Integration</vt:lpstr>
      <vt:lpstr>Input Modalities: User Interaction</vt:lpstr>
      <vt:lpstr>Step 1: Unveiling User Search Intent: A Deep Dive</vt:lpstr>
      <vt:lpstr>Step 2: Crafting Effective Text Prompts</vt:lpstr>
      <vt:lpstr>Step 3: Optimizing Text Prompts</vt:lpstr>
      <vt:lpstr>Step 4 : Leveraging Diffusion-Based Models for Multimodal Fusion</vt:lpstr>
      <vt:lpstr>Generating Logical Representation of Existing Products</vt:lpstr>
      <vt:lpstr>Image Noise Handling: Creating Image Masks</vt:lpstr>
      <vt:lpstr>Crafting Effective Text Prompts</vt:lpstr>
      <vt:lpstr>Managing Product Vector Embeddings</vt:lpstr>
      <vt:lpstr>Personalised Customer Experiences </vt:lpstr>
      <vt:lpstr>NCF-Based First-Level Recommendations</vt:lpstr>
      <vt:lpstr>Harnessing LLM for Prompt-Based Suggestions</vt:lpstr>
      <vt:lpstr>Incorporating Neural Collaborative Filtering (NCF) in conjunction with Large Language Model (LLM). </vt:lpstr>
      <vt:lpstr>Providing real-time, context-aware customer support interactions</vt:lpstr>
      <vt:lpstr>Automating insurance claim processing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Commerce: Unleashing Business Innovation with Generative AI</dc:title>
  <dc:creator>Rai, Sandeep</dc:creator>
  <cp:lastModifiedBy>Rai, Sandeep</cp:lastModifiedBy>
  <cp:revision>1</cp:revision>
  <dcterms:created xsi:type="dcterms:W3CDTF">2023-09-09T01:47:00Z</dcterms:created>
  <dcterms:modified xsi:type="dcterms:W3CDTF">2023-09-09T07:44:49Z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2023-09-09T01:47:02Z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fcab1e3c-2173-4712-85ab-40571839de39</vt:lpwstr>
  </property>
  <property fmtid="{D5CDD505-2E9C-101B-9397-08002B2CF9AE}" pid="8" name="MSIP_Label_3c9bec58-8084-492e-8360-0e1cfe36408c_ContentBits">
    <vt:lpwstr>0</vt:lpwstr>
  </property>
</Properties>
</file>