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266" y="639097"/>
            <a:ext cx="6901314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Card Loaders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advance css3 series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1263B8C-0C4E-4EED-AA3A-79778CFE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1337-D815-4470-B10B-B80D9632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F402-6A58-40D5-8BFD-33064F4C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Basic knowledge of HTML5 terms</a:t>
            </a:r>
          </a:p>
          <a:p>
            <a:r>
              <a:rPr lang="en-IN" dirty="0"/>
              <a:t>2) Basic knowledge of CSS3 concepts like height , width  and colour</a:t>
            </a:r>
          </a:p>
          <a:p>
            <a:r>
              <a:rPr lang="en-IN" dirty="0"/>
              <a:t>3) Basic knowledge about bootstrap rows and card will be appreciated  - </a:t>
            </a:r>
            <a:r>
              <a:rPr lang="en-IN" b="1" dirty="0"/>
              <a:t>Optional</a:t>
            </a:r>
            <a:r>
              <a:rPr lang="en-IN" dirty="0"/>
              <a:t> </a:t>
            </a:r>
          </a:p>
          <a:p>
            <a:r>
              <a:rPr lang="en-IN" dirty="0"/>
              <a:t>4) A Text Editor Like VS Code or Notepad++ or Sublime etc</a:t>
            </a:r>
          </a:p>
          <a:p>
            <a:r>
              <a:rPr lang="en-IN" dirty="0"/>
              <a:t>5) Live Server Plugin  - </a:t>
            </a:r>
            <a:r>
              <a:rPr lang="en-IN" b="1" dirty="0"/>
              <a:t>Optional</a:t>
            </a:r>
            <a:r>
              <a:rPr lang="en-IN" dirty="0"/>
              <a:t> </a:t>
            </a:r>
          </a:p>
          <a:p>
            <a:r>
              <a:rPr lang="en-IN" dirty="0"/>
              <a:t>6) Modern Browser to view the output like Chrome , Edge or Firefox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BBE20-BE42-4E3E-AAF9-3A19A6F64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4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1337-D815-4470-B10B-B80D9632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DISCUSSING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F402-6A58-40D5-8BFD-33064F4C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Creating a folder to store all the files – Lets say Card Loader will be the Folder Name</a:t>
            </a:r>
          </a:p>
          <a:p>
            <a:r>
              <a:rPr lang="en-IN" dirty="0"/>
              <a:t>2) Creating a HTML file  - say index.html</a:t>
            </a:r>
          </a:p>
          <a:p>
            <a:r>
              <a:rPr lang="en-IN" dirty="0"/>
              <a:t>3) Creating a CSS3 file  - say app.css</a:t>
            </a:r>
          </a:p>
          <a:p>
            <a:r>
              <a:rPr lang="en-IN" dirty="0"/>
              <a:t>4) Adding Our Bootstrap 5 CDN and Linking CSS3 with HTML file</a:t>
            </a:r>
          </a:p>
          <a:p>
            <a:r>
              <a:rPr lang="en-IN" dirty="0"/>
              <a:t>5) Adding Code To HTML 5 file – Coding Our Frontend Body</a:t>
            </a:r>
          </a:p>
          <a:p>
            <a:r>
              <a:rPr lang="en-IN" dirty="0"/>
              <a:t>6) Adding Code To CSS 3 file – Styling Our Frontend.</a:t>
            </a:r>
          </a:p>
          <a:p>
            <a:r>
              <a:rPr lang="en-IN" dirty="0"/>
              <a:t>7) Pushing our final code to </a:t>
            </a:r>
            <a:r>
              <a:rPr lang="en-IN" dirty="0" err="1"/>
              <a:t>Github</a:t>
            </a:r>
            <a:r>
              <a:rPr lang="en-IN" dirty="0"/>
              <a:t>  - </a:t>
            </a:r>
            <a:r>
              <a:rPr lang="en-IN" b="1" dirty="0"/>
              <a:t>optional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EAEF9-05E2-45FD-8808-392F576B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9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266" y="639097"/>
            <a:ext cx="6901314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17CE9-A4A3-438D-8FF8-BE8D4EAD2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631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{EA348709-2B36-4836-BA81-7C46937056B1}tf56160789_win32</Template>
  <TotalTime>29</TotalTime>
  <Words>172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Card Loaders</vt:lpstr>
      <vt:lpstr>Required</vt:lpstr>
      <vt:lpstr>DISCUSSING OUR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Loaders</dc:title>
  <dc:creator>Sandeep Rana</dc:creator>
  <cp:lastModifiedBy>Sandeep Rana</cp:lastModifiedBy>
  <cp:revision>3</cp:revision>
  <dcterms:created xsi:type="dcterms:W3CDTF">2022-02-20T18:11:23Z</dcterms:created>
  <dcterms:modified xsi:type="dcterms:W3CDTF">2022-02-20T18:41:19Z</dcterms:modified>
</cp:coreProperties>
</file>