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ve.io/blog/object-oriented-programming-concepts-java" TargetMode="External"/><Relationship Id="rId2" Type="http://schemas.openxmlformats.org/officeDocument/2006/relationships/hyperlink" Target="https://www.educative.io/blog/how-to-learn-cpp-the-guide-for-beginn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educative.io/blog/how-to-use-oop-in-pyth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 </a:t>
            </a:r>
            <a:r>
              <a:rPr lang="en-IN" dirty="0"/>
              <a:t>Programming paradigm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8" y="5638798"/>
            <a:ext cx="1219202" cy="12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76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programming (OOP) is a programming paradigm that relies on the concept of </a:t>
            </a:r>
            <a:r>
              <a:rPr lang="en-US" b="1" dirty="0"/>
              <a:t>classes</a:t>
            </a:r>
            <a:r>
              <a:rPr lang="en-US" dirty="0"/>
              <a:t> and </a:t>
            </a:r>
            <a:r>
              <a:rPr lang="en-US" b="1" dirty="0"/>
              <a:t>objects</a:t>
            </a:r>
            <a:r>
              <a:rPr lang="en-US" dirty="0" smtClean="0"/>
              <a:t>.</a:t>
            </a:r>
          </a:p>
          <a:p>
            <a:r>
              <a:rPr lang="en-US" dirty="0"/>
              <a:t>It is used to structure a software program into simple, reusable pieces of code blueprints (usually called classes), which are used to create individual instances of objects</a:t>
            </a:r>
            <a:r>
              <a:rPr lang="en-US" dirty="0" smtClean="0"/>
              <a:t>.</a:t>
            </a:r>
          </a:p>
          <a:p>
            <a:r>
              <a:rPr lang="en-US" dirty="0"/>
              <a:t>There are many object-oriented programming languages including JavaScript, </a:t>
            </a:r>
            <a:r>
              <a:rPr lang="en-US" dirty="0">
                <a:hlinkClick r:id="rId2"/>
              </a:rPr>
              <a:t>C++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Java</a:t>
            </a:r>
            <a:r>
              <a:rPr lang="en-US" dirty="0"/>
              <a:t>, and </a:t>
            </a:r>
            <a:r>
              <a:rPr lang="en-US" dirty="0">
                <a:hlinkClick r:id="rId4"/>
              </a:rPr>
              <a:t>Python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8" y="5638798"/>
            <a:ext cx="1219202" cy="12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838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 Class?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class</a:t>
            </a:r>
            <a:r>
              <a:rPr lang="en-US" dirty="0"/>
              <a:t> is an abstract blueprint used to create more specific, concrete objects. </a:t>
            </a:r>
            <a:endParaRPr lang="en-IN" dirty="0"/>
          </a:p>
          <a:p>
            <a:r>
              <a:rPr lang="en-US" dirty="0"/>
              <a:t>Classes often represent broad categories, </a:t>
            </a:r>
            <a:r>
              <a:rPr lang="en-US" dirty="0" smtClean="0"/>
              <a:t>like Car or dog that share attributes.</a:t>
            </a:r>
          </a:p>
          <a:p>
            <a:r>
              <a:rPr lang="en-US" dirty="0"/>
              <a:t>These classes define what attributes an instance of this type will have, but not the value of those attributes for a specific object</a:t>
            </a:r>
            <a:r>
              <a:rPr lang="en-US" dirty="0" smtClean="0"/>
              <a:t>.</a:t>
            </a:r>
          </a:p>
          <a:p>
            <a:r>
              <a:rPr lang="en-US" dirty="0"/>
              <a:t>Classes can also contain functions, called </a:t>
            </a:r>
            <a:r>
              <a:rPr lang="en-US" b="1" dirty="0"/>
              <a:t>methods</a:t>
            </a:r>
            <a:r>
              <a:rPr lang="en-US" dirty="0"/>
              <a:t> available only to objects of that type. These functions are defined within the class and perform some action helpful to that specific type of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 – Color is a class which will represent colors.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8" y="5638798"/>
            <a:ext cx="1219202" cy="12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178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An Object?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 </a:t>
            </a:r>
            <a:r>
              <a:rPr lang="en-US" b="1" dirty="0"/>
              <a:t>instances of classes</a:t>
            </a:r>
            <a:r>
              <a:rPr lang="en-US" dirty="0"/>
              <a:t> created with specific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Every real world entity is an object.</a:t>
            </a:r>
          </a:p>
          <a:p>
            <a:r>
              <a:rPr lang="en-US" dirty="0" smtClean="0"/>
              <a:t>Example – Red is a example or </a:t>
            </a:r>
            <a:r>
              <a:rPr lang="en-US" b="1" dirty="0" smtClean="0"/>
              <a:t>Object</a:t>
            </a:r>
            <a:r>
              <a:rPr lang="en-US" dirty="0" smtClean="0"/>
              <a:t> of color </a:t>
            </a:r>
            <a:r>
              <a:rPr lang="en-US" b="1" dirty="0" smtClean="0"/>
              <a:t>Class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8" y="5638798"/>
            <a:ext cx="1219202" cy="12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496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 models complex things as reproducible, simple structures</a:t>
            </a:r>
          </a:p>
          <a:p>
            <a:r>
              <a:rPr lang="en-US" dirty="0"/>
              <a:t>Reusable, OOP objects can be used across programs</a:t>
            </a:r>
          </a:p>
          <a:p>
            <a:r>
              <a:rPr lang="en-US" dirty="0"/>
              <a:t>Allows for class-specific behavior through polymorphism</a:t>
            </a:r>
          </a:p>
          <a:p>
            <a:r>
              <a:rPr lang="en-US" dirty="0"/>
              <a:t>Easier to debug, classes often contain all applicable information to them</a:t>
            </a:r>
          </a:p>
          <a:p>
            <a:r>
              <a:rPr lang="en-US" dirty="0"/>
              <a:t>Secure, protects information through encapsulation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8" y="5638798"/>
            <a:ext cx="1219202" cy="12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153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50</TotalTime>
  <Words>83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object oriented programming</vt:lpstr>
      <vt:lpstr>Introduction To OOP</vt:lpstr>
      <vt:lpstr>What Is A Class?</vt:lpstr>
      <vt:lpstr>What Is An Object?</vt:lpstr>
      <vt:lpstr>Benefits Of 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Sandeep</dc:creator>
  <cp:lastModifiedBy>Sandeep</cp:lastModifiedBy>
  <cp:revision>3</cp:revision>
  <dcterms:created xsi:type="dcterms:W3CDTF">2021-06-16T11:07:47Z</dcterms:created>
  <dcterms:modified xsi:type="dcterms:W3CDTF">2021-06-16T11:58:24Z</dcterms:modified>
</cp:coreProperties>
</file>