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PHP - SESSIONS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 Temporary Storage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034" y="0"/>
            <a:ext cx="1031966" cy="10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35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Sessions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session is a way to store information (in variables) to be used across multiple pages.</a:t>
            </a:r>
          </a:p>
          <a:p>
            <a:r>
              <a:rPr lang="en-US" dirty="0"/>
              <a:t>Unlike a cookie, the information is not stored on the users computer.</a:t>
            </a:r>
          </a:p>
          <a:p>
            <a:r>
              <a:rPr lang="en-US" dirty="0"/>
              <a:t>When you work with an application, you open it, do some changes, and then you close it. This is much like a Session. The computer knows who you are. It knows when you start the application and when you end. But on the internet there is one problem: the web server does not know who you are or what you do, because the HTTP address doesn't maintain state.</a:t>
            </a:r>
          </a:p>
          <a:p>
            <a:r>
              <a:rPr lang="en-US" dirty="0"/>
              <a:t>Session variables solve this problem by storing user information to be used across multiple pages (e.g. username, favorite color, </a:t>
            </a:r>
            <a:r>
              <a:rPr lang="en-US" dirty="0" err="1"/>
              <a:t>etc</a:t>
            </a:r>
            <a:r>
              <a:rPr lang="en-US" dirty="0"/>
              <a:t>). By default, session variables last until the user closes the browser.</a:t>
            </a:r>
          </a:p>
          <a:p>
            <a:r>
              <a:rPr lang="en-US" dirty="0"/>
              <a:t>So; Session variables hold information about one single user, and are available to all pages in one application.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0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418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Does It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sessions set a user-key on the user's computer that looks something like this: 765487cf34ert8dede5a562e4f3a7e12.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session is opened on another page, it scans the computer for a user-key. If there is a match, it accesses that session, if not, it starts a new session.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0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31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0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249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240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PHP - SESSIONS</vt:lpstr>
      <vt:lpstr>Introduction To Sessions</vt:lpstr>
      <vt:lpstr>How Does It Works?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- SESSIONS</dc:title>
  <dc:creator>Sandeep</dc:creator>
  <cp:lastModifiedBy>Sandeep</cp:lastModifiedBy>
  <cp:revision>1</cp:revision>
  <dcterms:created xsi:type="dcterms:W3CDTF">2021-04-21T08:10:22Z</dcterms:created>
  <dcterms:modified xsi:type="dcterms:W3CDTF">2021-04-21T08:17:08Z</dcterms:modified>
</cp:coreProperties>
</file>