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803405"/>
            <a:ext cx="11521440" cy="1825096"/>
          </a:xfrm>
        </p:spPr>
        <p:txBody>
          <a:bodyPr/>
          <a:lstStyle/>
          <a:p>
            <a:r>
              <a:rPr lang="en-IN" dirty="0" smtClean="0"/>
              <a:t>NODE PACKAGE </a:t>
            </a:r>
            <a:r>
              <a:rPr lang="en-IN" dirty="0" err="1" smtClean="0"/>
              <a:t>MANAGer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394" y="3632201"/>
            <a:ext cx="10115006" cy="685800"/>
          </a:xfrm>
        </p:spPr>
        <p:txBody>
          <a:bodyPr/>
          <a:lstStyle/>
          <a:p>
            <a:r>
              <a:rPr lang="en-US" dirty="0" smtClean="0"/>
              <a:t>World's Largest</a:t>
            </a:r>
            <a:r>
              <a:rPr lang="en-US" dirty="0"/>
              <a:t> </a:t>
            </a:r>
            <a:r>
              <a:rPr lang="en-US" b="1" dirty="0"/>
              <a:t>Software Library</a:t>
            </a:r>
            <a:r>
              <a:rPr lang="en-US" dirty="0"/>
              <a:t> (Registry)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01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npm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NPM </a:t>
            </a:r>
            <a:r>
              <a:rPr lang="en-IN" dirty="0" err="1" smtClean="0"/>
              <a:t>aslo</a:t>
            </a:r>
            <a:r>
              <a:rPr lang="en-IN" dirty="0" smtClean="0"/>
              <a:t> known as Node Package Manager</a:t>
            </a:r>
          </a:p>
          <a:p>
            <a:r>
              <a:rPr lang="en-US" b="1" dirty="0" err="1"/>
              <a:t>npm</a:t>
            </a:r>
            <a:r>
              <a:rPr lang="en-US" dirty="0"/>
              <a:t> is the world's largest </a:t>
            </a:r>
            <a:r>
              <a:rPr lang="en-US" b="1" dirty="0"/>
              <a:t>Software Library</a:t>
            </a:r>
            <a:r>
              <a:rPr lang="en-US" dirty="0"/>
              <a:t> (Registry)</a:t>
            </a:r>
          </a:p>
          <a:p>
            <a:r>
              <a:rPr lang="en-US" b="1" dirty="0" err="1"/>
              <a:t>npm</a:t>
            </a:r>
            <a:r>
              <a:rPr lang="en-US" dirty="0"/>
              <a:t> is also a software </a:t>
            </a:r>
            <a:r>
              <a:rPr lang="en-US" b="1" dirty="0"/>
              <a:t>Package Manager</a:t>
            </a:r>
            <a:r>
              <a:rPr lang="en-US" dirty="0"/>
              <a:t> and </a:t>
            </a:r>
            <a:r>
              <a:rPr lang="en-US" b="1" dirty="0"/>
              <a:t>Installer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registry contains over 800,000 </a:t>
            </a:r>
            <a:r>
              <a:rPr lang="en-US" b="1" dirty="0"/>
              <a:t>code packages</a:t>
            </a:r>
            <a:r>
              <a:rPr lang="en-US" dirty="0" smtClean="0"/>
              <a:t>.</a:t>
            </a:r>
          </a:p>
          <a:p>
            <a:r>
              <a:rPr lang="en-US" b="1" dirty="0"/>
              <a:t>Open-source</a:t>
            </a:r>
            <a:r>
              <a:rPr lang="en-US" dirty="0"/>
              <a:t> developers use </a:t>
            </a:r>
            <a:r>
              <a:rPr lang="en-US" b="1" dirty="0" err="1"/>
              <a:t>npm</a:t>
            </a:r>
            <a:r>
              <a:rPr lang="en-US" dirty="0"/>
              <a:t> to </a:t>
            </a:r>
            <a:r>
              <a:rPr lang="en-US" b="1" dirty="0"/>
              <a:t>share</a:t>
            </a:r>
            <a:r>
              <a:rPr lang="en-US" dirty="0"/>
              <a:t> software</a:t>
            </a:r>
            <a:r>
              <a:rPr lang="en-US" dirty="0" smtClean="0"/>
              <a:t>.</a:t>
            </a:r>
          </a:p>
          <a:p>
            <a:r>
              <a:rPr lang="en-US" dirty="0"/>
              <a:t>Many organizations also use </a:t>
            </a:r>
            <a:r>
              <a:rPr lang="en-US" dirty="0" err="1"/>
              <a:t>npm</a:t>
            </a:r>
            <a:r>
              <a:rPr lang="en-US" dirty="0"/>
              <a:t> to manage private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343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NPM </a:t>
            </a:r>
            <a:r>
              <a:rPr lang="en-IN" dirty="0" err="1" smtClean="0"/>
              <a:t>FReE</a:t>
            </a:r>
            <a:r>
              <a:rPr lang="en-IN" dirty="0" smtClean="0"/>
              <a:t> TO USE?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 is free to use.</a:t>
            </a:r>
          </a:p>
          <a:p>
            <a:r>
              <a:rPr lang="en-US" dirty="0"/>
              <a:t>You can download all </a:t>
            </a:r>
            <a:r>
              <a:rPr lang="en-US" dirty="0" err="1"/>
              <a:t>npm</a:t>
            </a:r>
            <a:r>
              <a:rPr lang="en-US" dirty="0"/>
              <a:t> public software packages without any registration or logon.</a:t>
            </a:r>
          </a:p>
          <a:p>
            <a:r>
              <a:rPr lang="en-US" b="1" dirty="0" err="1"/>
              <a:t>npm</a:t>
            </a:r>
            <a:r>
              <a:rPr lang="en-US" dirty="0"/>
              <a:t> includes a </a:t>
            </a:r>
            <a:r>
              <a:rPr lang="en-US" b="1" dirty="0"/>
              <a:t>CLI</a:t>
            </a:r>
            <a:r>
              <a:rPr lang="en-US" dirty="0"/>
              <a:t> (Command Line Client) that can be used to download and install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699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</TotalTime>
  <Words>24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NODE PACKAGE MANAGer</vt:lpstr>
      <vt:lpstr>What is npm?</vt:lpstr>
      <vt:lpstr>IS NPM FReE TO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PACKAGE MANAGer</dc:title>
  <dc:creator>Sandeep</dc:creator>
  <cp:lastModifiedBy>Sandeep</cp:lastModifiedBy>
  <cp:revision>1</cp:revision>
  <dcterms:created xsi:type="dcterms:W3CDTF">2021-05-25T21:24:56Z</dcterms:created>
  <dcterms:modified xsi:type="dcterms:W3CDTF">2021-05-25T21:33:40Z</dcterms:modified>
</cp:coreProperties>
</file>