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PHP – FORM </a:t>
            </a:r>
            <a:r>
              <a:rPr lang="en-IN" dirty="0" err="1" smtClean="0"/>
              <a:t>VALIDATIOn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THE SECURITY CHECK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246" y="-132807"/>
            <a:ext cx="918753" cy="9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559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2042"/>
            <a:ext cx="10957560" cy="1293028"/>
          </a:xfrm>
        </p:spPr>
        <p:txBody>
          <a:bodyPr>
            <a:normAutofit/>
          </a:bodyPr>
          <a:lstStyle/>
          <a:p>
            <a:r>
              <a:rPr lang="en-US" sz="3600" b="1" dirty="0"/>
              <a:t>Think SECURITY when processing PHP </a:t>
            </a:r>
            <a:r>
              <a:rPr lang="en-US" sz="3600" b="1" dirty="0" smtClean="0"/>
              <a:t>forms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8541"/>
            <a:ext cx="10820400" cy="4024125"/>
          </a:xfrm>
        </p:spPr>
        <p:txBody>
          <a:bodyPr/>
          <a:lstStyle/>
          <a:p>
            <a:r>
              <a:rPr lang="en-US" dirty="0"/>
              <a:t>. Proper validation of form data is important to protect your form from hackers and spammers</a:t>
            </a:r>
            <a:r>
              <a:rPr lang="en-US" dirty="0" smtClean="0"/>
              <a:t>!</a:t>
            </a:r>
          </a:p>
          <a:p>
            <a:r>
              <a:rPr lang="en-US" dirty="0"/>
              <a:t>The validation rules for the form above are as follows:</a:t>
            </a:r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669943"/>
              </p:ext>
            </p:extLst>
          </p:nvPr>
        </p:nvGraphicFramePr>
        <p:xfrm>
          <a:off x="812074" y="2651569"/>
          <a:ext cx="10567852" cy="345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926">
                  <a:extLst>
                    <a:ext uri="{9D8B030D-6E8A-4147-A177-3AD203B41FA5}">
                      <a16:colId xmlns:a16="http://schemas.microsoft.com/office/drawing/2014/main" val="2819464641"/>
                    </a:ext>
                  </a:extLst>
                </a:gridCol>
                <a:gridCol w="5283926">
                  <a:extLst>
                    <a:ext uri="{9D8B030D-6E8A-4147-A177-3AD203B41FA5}">
                      <a16:colId xmlns:a16="http://schemas.microsoft.com/office/drawing/2014/main" val="119032839"/>
                    </a:ext>
                  </a:extLst>
                </a:gridCol>
              </a:tblGrid>
              <a:tr h="29088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VALIDATION RULES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20295"/>
                  </a:ext>
                </a:extLst>
              </a:tr>
              <a:tr h="55752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Name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Required. + Must only contain letters and whitespace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12470582"/>
                  </a:ext>
                </a:extLst>
              </a:tr>
              <a:tr h="55752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E-mail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Required. + Must contain a valid email address (with @ and .)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71795759"/>
                  </a:ext>
                </a:extLst>
              </a:tr>
              <a:tr h="55752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Website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Optional. If present, it must contain a valid URL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64081273"/>
                  </a:ext>
                </a:extLst>
              </a:tr>
              <a:tr h="55752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Comment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Optional. Multi-line input field (textarea)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69264390"/>
                  </a:ext>
                </a:extLst>
              </a:tr>
              <a:tr h="33936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Gender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Required. Must select one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4584306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246" y="-132807"/>
            <a:ext cx="918753" cy="9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229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IN" b="1" dirty="0"/>
              <a:t> $_SERVER["PHP_SELF"]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$_SERVER["PHP_SELF"] is a super global variable that returns the filename of the currently executing script</a:t>
            </a:r>
            <a:r>
              <a:rPr lang="en-US" dirty="0" smtClean="0"/>
              <a:t>.</a:t>
            </a:r>
          </a:p>
          <a:p>
            <a:r>
              <a:rPr lang="en-US" dirty="0"/>
              <a:t>So, the $_SERVER["PHP_SELF"] sends the submitted form data to the page itself, instead of jumping to a different page. This way, the user will get error messages on the same page as the form.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246" y="-132807"/>
            <a:ext cx="918753" cy="9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738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IN" dirty="0" smtClean="0"/>
              <a:t>Drawbacks of  </a:t>
            </a:r>
            <a:r>
              <a:rPr lang="en-IN" dirty="0"/>
              <a:t> $_SERVER["PHP_SELF"]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$_SERVER["PHP_SELF"] variable can be used by hackers!</a:t>
            </a:r>
          </a:p>
          <a:p>
            <a:r>
              <a:rPr lang="en-US" dirty="0"/>
              <a:t>If PHP_SELF is used in your page then a user can enter a slash (/) and then some Cross Site Scripting (XSS) commands to execute.</a:t>
            </a:r>
          </a:p>
          <a:p>
            <a:r>
              <a:rPr lang="en-US" b="1" dirty="0"/>
              <a:t>Cross-site scripting (XSS) is a type of computer security vulnerability typically found in Web applications. XSS enables attackers to inject client-side script into Web pages viewed by other users.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246" y="-132807"/>
            <a:ext cx="918753" cy="9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045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Avoid $_SERVER["PHP_SELF"] </a:t>
            </a:r>
            <a:r>
              <a:rPr lang="en-IN" dirty="0" smtClean="0"/>
              <a:t>Exploits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$_SERVER["PHP_SELF"] exploits can be avoided by using the </a:t>
            </a:r>
            <a:r>
              <a:rPr lang="en-US" dirty="0" err="1"/>
              <a:t>htmlspecialchars</a:t>
            </a:r>
            <a:r>
              <a:rPr lang="en-US" dirty="0"/>
              <a:t>() function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htmlspecialchars</a:t>
            </a:r>
            <a:r>
              <a:rPr lang="en-US" dirty="0"/>
              <a:t>() function converts special characters to HTML entities. This means that it will replace HTML characters like &lt; and &gt; with &amp;</a:t>
            </a:r>
            <a:r>
              <a:rPr lang="en-US" dirty="0" err="1"/>
              <a:t>lt</a:t>
            </a:r>
            <a:r>
              <a:rPr lang="en-US" dirty="0"/>
              <a:t>; and &amp;</a:t>
            </a:r>
            <a:r>
              <a:rPr lang="en-US" dirty="0" err="1"/>
              <a:t>gt</a:t>
            </a:r>
            <a:r>
              <a:rPr lang="en-US" dirty="0"/>
              <a:t>;. This prevents attackers from exploiting the code by injecting HTML or </a:t>
            </a:r>
            <a:r>
              <a:rPr lang="en-US" dirty="0" err="1"/>
              <a:t>Javascript</a:t>
            </a:r>
            <a:r>
              <a:rPr lang="en-US" dirty="0"/>
              <a:t> code (Cross-site Scripting attacks) in forms.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246" y="-132807"/>
            <a:ext cx="918753" cy="9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948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34" y="202670"/>
            <a:ext cx="10820400" cy="1293028"/>
          </a:xfrm>
        </p:spPr>
        <p:txBody>
          <a:bodyPr/>
          <a:lstStyle/>
          <a:p>
            <a:pPr algn="ctr"/>
            <a:r>
              <a:rPr lang="en-IN" dirty="0" err="1" smtClean="0"/>
              <a:t>ADDiNG</a:t>
            </a:r>
            <a:r>
              <a:rPr lang="en-IN" dirty="0" smtClean="0"/>
              <a:t> ALL </a:t>
            </a:r>
            <a:r>
              <a:rPr lang="en-IN" dirty="0" err="1" smtClean="0"/>
              <a:t>TOGEtHEr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3670"/>
            <a:ext cx="10820400" cy="462501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first thing we will do is to pass all variables through PHP's </a:t>
            </a:r>
            <a:r>
              <a:rPr lang="en-US" dirty="0" err="1"/>
              <a:t>htmlspecialchars</a:t>
            </a:r>
            <a:r>
              <a:rPr lang="en-US" dirty="0"/>
              <a:t>() function.</a:t>
            </a:r>
          </a:p>
          <a:p>
            <a:r>
              <a:rPr lang="en-US" dirty="0"/>
              <a:t>When we use the </a:t>
            </a:r>
            <a:r>
              <a:rPr lang="en-US" dirty="0" err="1"/>
              <a:t>htmlspecialchars</a:t>
            </a:r>
            <a:r>
              <a:rPr lang="en-US" dirty="0"/>
              <a:t>() function; then if a user tries to submit the following in a text field: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script&gt;</a:t>
            </a:r>
            <a:r>
              <a:rPr lang="en-US" dirty="0" err="1"/>
              <a:t>location.href</a:t>
            </a:r>
            <a:r>
              <a:rPr lang="en-US" dirty="0"/>
              <a:t>('http://www.hacked.com')&lt;/script&gt;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this would not be executed, because it would be saved as HTML escaped code, like this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&amp;</a:t>
            </a:r>
            <a:r>
              <a:rPr lang="en-US" dirty="0" err="1"/>
              <a:t>lt;script&amp;gt;location.href</a:t>
            </a:r>
            <a:r>
              <a:rPr lang="en-US" dirty="0"/>
              <a:t>('http://www.hacked.com')&amp;lt;/script&amp;gt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code is now safe to be displayed on a page or inside an e-mail.</a:t>
            </a:r>
          </a:p>
          <a:p>
            <a:r>
              <a:rPr lang="en-US" dirty="0"/>
              <a:t>We will also do two more things when the user submits the form:</a:t>
            </a:r>
          </a:p>
          <a:p>
            <a:pPr lvl="1"/>
            <a:r>
              <a:rPr lang="en-US" dirty="0"/>
              <a:t>Strip unnecessary characters (extra space, tab, newline) from the user input data (with the PHP trim() function)</a:t>
            </a:r>
          </a:p>
          <a:p>
            <a:pPr lvl="1"/>
            <a:r>
              <a:rPr lang="en-US" dirty="0"/>
              <a:t>Remove backslashes (\) from the user input data (with the PHP </a:t>
            </a:r>
            <a:r>
              <a:rPr lang="en-US" dirty="0" err="1"/>
              <a:t>stripslashes</a:t>
            </a:r>
            <a:r>
              <a:rPr lang="en-US" dirty="0"/>
              <a:t>() function)</a:t>
            </a:r>
          </a:p>
          <a:p>
            <a:pPr lvl="1"/>
            <a:r>
              <a:rPr lang="en-US" dirty="0"/>
              <a:t>The next step is to create a function that will do all the checking for us (which is much more convenient than writing the same code over and over again</a:t>
            </a:r>
            <a:r>
              <a:rPr lang="en-US" dirty="0" smtClean="0"/>
              <a:t>).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246" y="-132807"/>
            <a:ext cx="918753" cy="9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958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 CODING FREAKS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246" y="-132807"/>
            <a:ext cx="918753" cy="9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102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32</TotalTime>
  <Words>358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PHP – FORM VALIDATIOn</vt:lpstr>
      <vt:lpstr>Think SECURITY when processing PHP forms</vt:lpstr>
      <vt:lpstr> $_SERVER["PHP_SELF"] </vt:lpstr>
      <vt:lpstr>Drawbacks of   $_SERVER["PHP_SELF"] </vt:lpstr>
      <vt:lpstr>Avoid $_SERVER["PHP_SELF"] Exploits </vt:lpstr>
      <vt:lpstr>ADDiNG ALL TOGEtHEr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– FORM VALIDATIOn</dc:title>
  <dc:creator>Sandeep</dc:creator>
  <cp:lastModifiedBy>Sandeep</cp:lastModifiedBy>
  <cp:revision>6</cp:revision>
  <dcterms:created xsi:type="dcterms:W3CDTF">2021-04-28T00:18:00Z</dcterms:created>
  <dcterms:modified xsi:type="dcterms:W3CDTF">2021-04-28T00:50:02Z</dcterms:modified>
</cp:coreProperties>
</file>