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0700" y="639097"/>
            <a:ext cx="5942371" cy="3686015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Roboto" panose="02000000000000000000" pitchFamily="2" charset="0"/>
                <a:ea typeface="Roboto" panose="02000000000000000000" pitchFamily="2" charset="0"/>
              </a:rPr>
              <a:t>Advance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8825" y="4672739"/>
            <a:ext cx="5720275" cy="1021498"/>
          </a:xfrm>
        </p:spPr>
        <p:txBody>
          <a:bodyPr>
            <a:normAutofit/>
          </a:bodyPr>
          <a:lstStyle/>
          <a:p>
            <a:r>
              <a:rPr lang="en-US" dirty="0"/>
              <a:t>ECMAScript 2015 - ES6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9E1A40B-07C0-4014-A54E-116EE3DC6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350"/>
            <a:ext cx="5289753" cy="6946349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67A73B6-F0AD-42A3-A070-C4EB734E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33" y="0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4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difference between ordinary and extraordinary is that little extra.</a:t>
            </a:r>
            <a:endParaRPr lang="en-US" sz="44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Jim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Rohn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CC0CE92-3A38-4625-970B-DD160FD2D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33" y="0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8BF-08DB-433B-9E96-3CA44781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411F-6B2F-40A7-BE91-779C086F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JavaScript was invented by Brendan </a:t>
            </a:r>
            <a:r>
              <a:rPr lang="en-US" sz="2400" dirty="0" err="1"/>
              <a:t>Eich</a:t>
            </a:r>
            <a:r>
              <a:rPr lang="en-US" sz="2400" dirty="0"/>
              <a:t> in 1995, and became an ECMA standard in 1997.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ECMAScript is the official name of the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ECMAScript versions have been abbreviated to ES1, ES2, ES3, ES5, and ES6.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Since 2016 new versions are named by year (ECMAScript 2016 / 2017 / 2018).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C3F3017-09F2-44AA-A99B-9E68DB161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33" y="0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0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EDEF-7DD1-47E0-8CC4-0D3D2AA0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Editions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5A1A06-D039-4E89-938A-D1F3967DC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703434"/>
              </p:ext>
            </p:extLst>
          </p:nvPr>
        </p:nvGraphicFramePr>
        <p:xfrm>
          <a:off x="1096963" y="2108200"/>
          <a:ext cx="10058397" cy="358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2138211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20368114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046478234"/>
                    </a:ext>
                  </a:extLst>
                </a:gridCol>
              </a:tblGrid>
              <a:tr h="512536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90523"/>
                  </a:ext>
                </a:extLst>
              </a:tr>
              <a:tr h="512536">
                <a:tc>
                  <a:txBody>
                    <a:bodyPr/>
                    <a:lstStyle/>
                    <a:p>
                      <a:r>
                        <a:rPr lang="en-US" dirty="0"/>
                        <a:t>ES1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27773"/>
                  </a:ext>
                </a:extLst>
              </a:tr>
              <a:tr h="512536">
                <a:tc>
                  <a:txBody>
                    <a:bodyPr/>
                    <a:lstStyle/>
                    <a:p>
                      <a:r>
                        <a:rPr lang="en-US" dirty="0"/>
                        <a:t>ES2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82897"/>
                  </a:ext>
                </a:extLst>
              </a:tr>
              <a:tr h="512536">
                <a:tc>
                  <a:txBody>
                    <a:bodyPr/>
                    <a:lstStyle/>
                    <a:p>
                      <a:r>
                        <a:rPr lang="en-US" dirty="0"/>
                        <a:t>ES3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99430"/>
                  </a:ext>
                </a:extLst>
              </a:tr>
              <a:tr h="512536">
                <a:tc>
                  <a:txBody>
                    <a:bodyPr/>
                    <a:lstStyle/>
                    <a:p>
                      <a:r>
                        <a:rPr lang="en-US" dirty="0"/>
                        <a:t>ES4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Never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20081"/>
                  </a:ext>
                </a:extLst>
              </a:tr>
              <a:tr h="512536">
                <a:tc>
                  <a:txBody>
                    <a:bodyPr/>
                    <a:lstStyle/>
                    <a:p>
                      <a:r>
                        <a:rPr lang="en-US" dirty="0"/>
                        <a:t>ES5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17884"/>
                  </a:ext>
                </a:extLst>
              </a:tr>
              <a:tr h="512536">
                <a:tc>
                  <a:txBody>
                    <a:bodyPr/>
                    <a:lstStyle/>
                    <a:p>
                      <a:r>
                        <a:rPr lang="en-US" dirty="0"/>
                        <a:t>ES6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77676"/>
                  </a:ext>
                </a:extLst>
              </a:tr>
            </a:tbl>
          </a:graphicData>
        </a:graphic>
      </p:graphicFrame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40DA3B5-AE0A-4E30-87CF-EEAE95A0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33" y="0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5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4DC2-F86A-4254-ADC7-66B2355E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C991-4B9A-4077-B152-FD140ABB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ECMAScript 6 was the second major revision to JavaScript.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ECMAScript 6 is also known as ES6 and ECMAScript 2015.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67F8772-5AA0-472A-8509-58586FB06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33" y="0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7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CB6A-D48B-4547-A477-CCAD20C3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OF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EE88-E2FA-40FC-9566-8E16CEF2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955" y="2108200"/>
            <a:ext cx="442722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let keyword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const keyword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JavaScript Arrow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JavaScript For/of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JavaScript Classes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JavaScript Promises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JavaScript Symbol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DB0766-4669-4583-8CE1-39F5912B4476}"/>
              </a:ext>
            </a:extLst>
          </p:cNvPr>
          <p:cNvSpPr txBox="1">
            <a:spLocks/>
          </p:cNvSpPr>
          <p:nvPr/>
        </p:nvSpPr>
        <p:spPr>
          <a:xfrm>
            <a:off x="6336030" y="2108200"/>
            <a:ext cx="4598670" cy="37608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Default Parameters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Function Rest Parameter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Array Helpers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New Math Methods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New Number Properties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New Number Methods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New Global Methods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JavaScript Modules and many more …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A5F49DE-38A7-45B3-B142-46BF27045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33" y="0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4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4741545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4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CC0CE92-3A38-4625-970B-DD160FD2D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33" y="0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{F9240B42-C225-4068-8282-2E8A6F95C9F4}tf56160789_win32</Template>
  <TotalTime>29</TotalTime>
  <Words>188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Roboto</vt:lpstr>
      <vt:lpstr>Wingdings</vt:lpstr>
      <vt:lpstr>1_RetrospectVTI</vt:lpstr>
      <vt:lpstr>Advance JavaScript</vt:lpstr>
      <vt:lpstr>“The difference between ordinary and extraordinary is that little extra.</vt:lpstr>
      <vt:lpstr>HISTORY OF JAVASCRIPT</vt:lpstr>
      <vt:lpstr>ECMAScript Editions</vt:lpstr>
      <vt:lpstr>Introduction To ES6</vt:lpstr>
      <vt:lpstr>New Features OF ES6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JavaScript</dc:title>
  <dc:creator>Rana, Sandeep</dc:creator>
  <cp:lastModifiedBy>Rana, Sandeep</cp:lastModifiedBy>
  <cp:revision>4</cp:revision>
  <dcterms:created xsi:type="dcterms:W3CDTF">2021-04-20T08:15:09Z</dcterms:created>
  <dcterms:modified xsi:type="dcterms:W3CDTF">2021-04-20T08:44:17Z</dcterms:modified>
</cp:coreProperties>
</file>