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AD6EE87-EBD5-4F12-A48A-63ACA297AC8F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741528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46365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331727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301059"/>
      </p:ext>
    </p:extLst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77770"/>
      </p:ext>
    </p:extLst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302600"/>
      </p:ext>
    </p:extLst>
  </p:cSld>
  <p:clrMapOvr>
    <a:masterClrMapping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773894"/>
      </p:ext>
    </p:extLst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506012"/>
      </p:ext>
    </p:extLst>
  </p:cSld>
  <p:clrMapOvr>
    <a:masterClrMapping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192605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4020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613790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166413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211164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119441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7574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798582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34092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298CD5-6C1E-4009-B41F-6DF62E31D3BE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ransition spd="slow">
    <p:pull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jQUERY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Write Less</a:t>
            </a:r>
            <a:r>
              <a:rPr lang="en-IN" dirty="0"/>
              <a:t>, </a:t>
            </a:r>
            <a:r>
              <a:rPr lang="en-IN" dirty="0" smtClean="0"/>
              <a:t>Do More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2574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prerequisite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Before you start studying jQuery, you should have a basic knowledge of: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HTML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JavaScript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9785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jQUERY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jQuery </a:t>
            </a:r>
            <a:r>
              <a:rPr lang="en-US" dirty="0"/>
              <a:t>is a lightweight, "write less, do more", JavaScript library.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purpose of jQuery is to make it much easier to use JavaScript on your website.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jQuery takes a lot of common tasks that require many lines of JavaScript code to accomplish, and wraps them into methods that you can call with a single line of code.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jQuery also simplifies a lot of the complicated things from JavaScript, like AJAX calls and DOM manipulation.</a:t>
            </a:r>
          </a:p>
        </p:txBody>
      </p:sp>
    </p:spTree>
    <p:extLst>
      <p:ext uri="{BB962C8B-B14F-4D97-AF65-F5344CB8AC3E}">
        <p14:creationId xmlns:p14="http://schemas.microsoft.com/office/powerpoint/2010/main" val="123934256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</a:t>
            </a:r>
            <a:r>
              <a:rPr lang="en-IN" dirty="0" err="1" smtClean="0"/>
              <a:t>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jQuery library contains the following features: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HTML/DOM manipulation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CSS manipulation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HTML event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Effects and animations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AJAX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Utilities</a:t>
            </a:r>
          </a:p>
          <a:p>
            <a:pPr marL="0" indent="0">
              <a:buNone/>
            </a:pPr>
            <a:r>
              <a:rPr lang="en-US" b="1" dirty="0"/>
              <a:t>Tip:</a:t>
            </a:r>
            <a:r>
              <a:rPr lang="en-US" dirty="0"/>
              <a:t> In addition, jQuery has plugins for almost any task out there</a:t>
            </a:r>
          </a:p>
        </p:txBody>
      </p:sp>
    </p:spTree>
    <p:extLst>
      <p:ext uri="{BB962C8B-B14F-4D97-AF65-F5344CB8AC3E}">
        <p14:creationId xmlns:p14="http://schemas.microsoft.com/office/powerpoint/2010/main" val="20432427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</a:t>
            </a:r>
            <a:r>
              <a:rPr lang="en-IN" dirty="0" err="1" smtClean="0"/>
              <a:t>Jquery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There are lots of other JavaScript libraries out there, but jQuery is probably the most popular, and also the most extendable.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Many of the biggest companies on the Web use jQuery, such as: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Google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Microsoft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IBM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Netflix</a:t>
            </a:r>
          </a:p>
        </p:txBody>
      </p:sp>
    </p:spTree>
    <p:extLst>
      <p:ext uri="{BB962C8B-B14F-4D97-AF65-F5344CB8AC3E}">
        <p14:creationId xmlns:p14="http://schemas.microsoft.com/office/powerpoint/2010/main" val="20071286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Will jQuery work in all browsers?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The jQuery team knows all about cross-browser issues, and they have written this knowledge into the jQuery library. jQuery will run exactly the same in all major browsers.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5047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32</TotalTime>
  <Words>189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jQUERY</vt:lpstr>
      <vt:lpstr>prerequisite</vt:lpstr>
      <vt:lpstr>What Is jQUERY?</vt:lpstr>
      <vt:lpstr>Features of jquery</vt:lpstr>
      <vt:lpstr>Why Jquery?</vt:lpstr>
      <vt:lpstr>Will jQuery work in all browsers?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Sandeep</dc:creator>
  <cp:lastModifiedBy>Sandeep</cp:lastModifiedBy>
  <cp:revision>5</cp:revision>
  <dcterms:created xsi:type="dcterms:W3CDTF">2020-09-07T22:03:15Z</dcterms:created>
  <dcterms:modified xsi:type="dcterms:W3CDTF">2020-09-07T22:35:21Z</dcterms:modified>
</cp:coreProperties>
</file>