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6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50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4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7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1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6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0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B55B-65CE-4AB3-ADAE-59ACB5DF9F46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23EE-C15B-496A-816A-A5B457E3E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7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296" y="1019633"/>
            <a:ext cx="4140927" cy="1825096"/>
          </a:xfrm>
        </p:spPr>
        <p:txBody>
          <a:bodyPr>
            <a:normAutofit/>
          </a:bodyPr>
          <a:lstStyle/>
          <a:p>
            <a:r>
              <a:rPr lang="en-I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endParaRPr lang="en-IN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166" y="3066798"/>
            <a:ext cx="9448800" cy="6858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Syntactically Awesome Style Sheets</a:t>
            </a:r>
            <a:endParaRPr lang="en-IN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59829" y="4079169"/>
            <a:ext cx="763523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smtClean="0"/>
              <a:t> - CSS WITH SUPERPOWERS</a:t>
            </a: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67206" cy="1293028"/>
          </a:xfrm>
        </p:spPr>
        <p:txBody>
          <a:bodyPr/>
          <a:lstStyle/>
          <a:p>
            <a:r>
              <a:rPr lang="en-IN" dirty="0" smtClean="0"/>
              <a:t>Introduction to SASS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Sass</a:t>
            </a:r>
            <a:r>
              <a:rPr lang="en-US" dirty="0"/>
              <a:t> stands for </a:t>
            </a:r>
            <a:r>
              <a:rPr lang="en-US" b="1" dirty="0"/>
              <a:t>S</a:t>
            </a:r>
            <a:r>
              <a:rPr lang="en-US" dirty="0"/>
              <a:t>yntactically </a:t>
            </a:r>
            <a:r>
              <a:rPr lang="en-US" b="1" dirty="0"/>
              <a:t>A</a:t>
            </a:r>
            <a:r>
              <a:rPr lang="en-US" dirty="0"/>
              <a:t>wesome 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</a:t>
            </a:r>
          </a:p>
          <a:p>
            <a:r>
              <a:rPr lang="en-US" dirty="0"/>
              <a:t>Sass is an extension to CSS</a:t>
            </a:r>
          </a:p>
          <a:p>
            <a:r>
              <a:rPr lang="en-US" dirty="0"/>
              <a:t>Sass is a CSS pre-processor</a:t>
            </a:r>
          </a:p>
          <a:p>
            <a:r>
              <a:rPr lang="en-US" dirty="0"/>
              <a:t>Sass is completely compatible with all versions of CSS</a:t>
            </a:r>
          </a:p>
          <a:p>
            <a:r>
              <a:rPr lang="en-US" dirty="0"/>
              <a:t>Sass reduces repetition of CSS and therefore saves time</a:t>
            </a:r>
          </a:p>
          <a:p>
            <a:r>
              <a:rPr lang="en-US" dirty="0"/>
              <a:t>Sass was designed by Hampton Catlin and developed by Natalie </a:t>
            </a:r>
            <a:r>
              <a:rPr lang="en-US" dirty="0" err="1"/>
              <a:t>Weizenbaum</a:t>
            </a:r>
            <a:r>
              <a:rPr lang="en-US" dirty="0"/>
              <a:t> in 2006</a:t>
            </a:r>
          </a:p>
          <a:p>
            <a:r>
              <a:rPr lang="en-US" dirty="0"/>
              <a:t>Sass is free to download and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25735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7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490754" cy="1293028"/>
          </a:xfrm>
        </p:spPr>
        <p:txBody>
          <a:bodyPr/>
          <a:lstStyle/>
          <a:p>
            <a:r>
              <a:rPr lang="en-IN" dirty="0" err="1" smtClean="0"/>
              <a:t>WhY</a:t>
            </a:r>
            <a:r>
              <a:rPr lang="en-IN" dirty="0" smtClean="0"/>
              <a:t> TO USE SASS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Stylesheets are getting larger, more complex, and harder to maintain. This is where a CSS pre-processor can help.</a:t>
            </a:r>
          </a:p>
          <a:p>
            <a:r>
              <a:rPr lang="en-US" sz="2800" dirty="0"/>
              <a:t>Sass lets you use features that do not exist in CSS, like variables, nested rules, </a:t>
            </a:r>
            <a:r>
              <a:rPr lang="en-US" sz="2800" dirty="0" err="1"/>
              <a:t>mixins</a:t>
            </a:r>
            <a:r>
              <a:rPr lang="en-US" sz="2800" dirty="0"/>
              <a:t>, imports, inheritance, built-in functions, and other stuff.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09084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69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718663" cy="1293028"/>
          </a:xfrm>
        </p:spPr>
        <p:txBody>
          <a:bodyPr/>
          <a:lstStyle/>
          <a:p>
            <a:r>
              <a:rPr lang="en-IN" dirty="0" smtClean="0"/>
              <a:t>How DOES SASS WORKS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browser does not understand Sass code. Therefore, you will need a Sass pre-processor to convert Sass code into standard CSS.</a:t>
            </a:r>
          </a:p>
          <a:p>
            <a:r>
              <a:rPr lang="en-US" sz="2800" dirty="0"/>
              <a:t>This process is called </a:t>
            </a:r>
            <a:r>
              <a:rPr lang="en-US" sz="2800" dirty="0" err="1"/>
              <a:t>transpiling</a:t>
            </a:r>
            <a:r>
              <a:rPr lang="en-US" sz="2800" dirty="0"/>
              <a:t>. So, you need to give a </a:t>
            </a:r>
            <a:r>
              <a:rPr lang="en-US" sz="2800" dirty="0" err="1"/>
              <a:t>transpiler</a:t>
            </a:r>
            <a:r>
              <a:rPr lang="en-US" sz="2800" dirty="0"/>
              <a:t> (some kind of program) some Sass code and then get some CSS code 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09084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464629" cy="1293028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SCSS VS SASS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basic difference is the syntax. </a:t>
            </a:r>
            <a:endParaRPr lang="en-US" sz="2800" dirty="0" smtClean="0"/>
          </a:p>
          <a:p>
            <a:r>
              <a:rPr lang="en-US" sz="2800" dirty="0" smtClean="0"/>
              <a:t>While </a:t>
            </a:r>
            <a:r>
              <a:rPr lang="en-US" sz="2800" dirty="0"/>
              <a:t>SASS has a loose syntax with white space and no semicolons, the SCSS resembles more to CSS.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4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762000"/>
            <a:ext cx="11691258" cy="1295400"/>
          </a:xfrm>
        </p:spPr>
        <p:txBody>
          <a:bodyPr/>
          <a:lstStyle/>
          <a:p>
            <a:r>
              <a:rPr lang="en-IN" dirty="0" smtClean="0"/>
              <a:t>MAJOR DIFFERENCE BETWEEN SCSS AND SASS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SCSS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10" y="3132137"/>
            <a:ext cx="4850390" cy="340559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SASS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99" y="3132137"/>
            <a:ext cx="5163084" cy="348675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75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7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SEE YOU IN NEXT VIDEO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8" y="5638798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73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SASS</vt:lpstr>
      <vt:lpstr>Introduction to SASS</vt:lpstr>
      <vt:lpstr>WhY TO USE SASS</vt:lpstr>
      <vt:lpstr>How DOES SASS WORKS ?</vt:lpstr>
      <vt:lpstr>SCSS VS SASS</vt:lpstr>
      <vt:lpstr>MAJOR DIFFERENCE BETWEEN SCSS AND SASS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Sandeep</dc:creator>
  <cp:lastModifiedBy>Sandeep</cp:lastModifiedBy>
  <cp:revision>2</cp:revision>
  <dcterms:created xsi:type="dcterms:W3CDTF">2021-04-15T21:37:56Z</dcterms:created>
  <dcterms:modified xsi:type="dcterms:W3CDTF">2021-04-15T21:50:18Z</dcterms:modified>
</cp:coreProperties>
</file>