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CSS – BEHIND THE SCENES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Advance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css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F36D299E-ED1B-49D8-B467-B9D7B11AD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50"/>
            <a:ext cx="5200650" cy="69215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932A53A0-4414-49F1-82F7-42D4FA073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" y="-24658"/>
            <a:ext cx="1036639" cy="103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400" i="1" dirty="0">
                <a:solidFill>
                  <a:schemeClr val="bg1"/>
                </a:solidFill>
              </a:rPr>
              <a:t>If it is important to you, you will find a way. If not, you’ll find an excuse.”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- Ryan Blair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3101B40-DBA0-4FCF-BFB4-3458B8652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39"/>
            <a:ext cx="1036320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3B4C-B558-4762-9DDE-522B747A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Pillars To Build Good Websites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D333F8F-FE79-49A3-BEE5-25AFEE192B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995646"/>
              </p:ext>
            </p:extLst>
          </p:nvPr>
        </p:nvGraphicFramePr>
        <p:xfrm>
          <a:off x="1096963" y="2108199"/>
          <a:ext cx="10058397" cy="3940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298315984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020215181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611034266"/>
                    </a:ext>
                  </a:extLst>
                </a:gridCol>
              </a:tblGrid>
              <a:tr h="656696">
                <a:tc>
                  <a:txBody>
                    <a:bodyPr/>
                    <a:lstStyle/>
                    <a:p>
                      <a:r>
                        <a:rPr lang="en-US" dirty="0"/>
                        <a:t>Responsive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Maintainable and Scalable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41948"/>
                  </a:ext>
                </a:extLst>
              </a:tr>
              <a:tr h="656696">
                <a:tc>
                  <a:txBody>
                    <a:bodyPr/>
                    <a:lstStyle/>
                    <a:p>
                      <a:r>
                        <a:rPr lang="en-US" dirty="0"/>
                        <a:t>Fluid Layouts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 and Easy to understand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53175"/>
                  </a:ext>
                </a:extLst>
              </a:tr>
              <a:tr h="656696">
                <a:tc>
                  <a:txBody>
                    <a:bodyPr/>
                    <a:lstStyle/>
                    <a:p>
                      <a:r>
                        <a:rPr lang="en-US" dirty="0"/>
                        <a:t>Media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Growth and Reusable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CSS Preprocessor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37231"/>
                  </a:ext>
                </a:extLst>
              </a:tr>
              <a:tr h="656696">
                <a:tc>
                  <a:txBody>
                    <a:bodyPr/>
                    <a:lstStyle/>
                    <a:p>
                      <a:r>
                        <a:rPr lang="en-US" dirty="0"/>
                        <a:t>Responsive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Organize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54096"/>
                  </a:ext>
                </a:extLst>
              </a:tr>
              <a:tr h="656696">
                <a:tc>
                  <a:txBody>
                    <a:bodyPr/>
                    <a:lstStyle/>
                    <a:p>
                      <a:r>
                        <a:rPr lang="en-US" dirty="0"/>
                        <a:t>Correct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Compress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312854"/>
                  </a:ext>
                </a:extLst>
              </a:tr>
              <a:tr h="656696">
                <a:tc>
                  <a:txBody>
                    <a:bodyPr/>
                    <a:lstStyle/>
                    <a:p>
                      <a:r>
                        <a:rPr lang="en-US" dirty="0" err="1"/>
                        <a:t>Destop</a:t>
                      </a:r>
                      <a:r>
                        <a:rPr lang="en-US" dirty="0"/>
                        <a:t>-first vs mobile-first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Structure Of 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HTTP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946936"/>
                  </a:ext>
                </a:extLst>
              </a:tr>
            </a:tbl>
          </a:graphicData>
        </a:graphic>
      </p:graphicFrame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47326A6-E713-469A-80E0-79510A535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" y="-24658"/>
            <a:ext cx="1036639" cy="103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751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F184-031E-4E83-9B13-69C7887849F8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6468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WHAT HAPPENS TO CSS WHEN WE LOAD A WEBPAGE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44840CE-3A99-46A0-9F2A-AC58A46EC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" y="-24658"/>
            <a:ext cx="1036639" cy="103663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0ABD2C-127A-4BF4-B37A-56511FE2C69A}"/>
              </a:ext>
            </a:extLst>
          </p:cNvPr>
          <p:cNvSpPr/>
          <p:nvPr/>
        </p:nvSpPr>
        <p:spPr>
          <a:xfrm>
            <a:off x="257175" y="1034309"/>
            <a:ext cx="1809750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 HTML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B6D46D7-EC31-4A14-A1DB-96AB42D429CB}"/>
              </a:ext>
            </a:extLst>
          </p:cNvPr>
          <p:cNvSpPr/>
          <p:nvPr/>
        </p:nvSpPr>
        <p:spPr>
          <a:xfrm>
            <a:off x="2238375" y="1167659"/>
            <a:ext cx="97155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B61503-7219-48DE-AFE7-D22AB0EE892D}"/>
              </a:ext>
            </a:extLst>
          </p:cNvPr>
          <p:cNvSpPr/>
          <p:nvPr/>
        </p:nvSpPr>
        <p:spPr>
          <a:xfrm>
            <a:off x="3338511" y="1003352"/>
            <a:ext cx="2171700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PARSE HTML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79A0695-C3F6-4A86-90C8-846D5372636D}"/>
              </a:ext>
            </a:extLst>
          </p:cNvPr>
          <p:cNvSpPr/>
          <p:nvPr/>
        </p:nvSpPr>
        <p:spPr>
          <a:xfrm>
            <a:off x="6096000" y="1167659"/>
            <a:ext cx="2038352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C3F6A1-0898-4F9D-9246-A0F9CD12972F}"/>
              </a:ext>
            </a:extLst>
          </p:cNvPr>
          <p:cNvSpPr/>
          <p:nvPr/>
        </p:nvSpPr>
        <p:spPr>
          <a:xfrm>
            <a:off x="8677275" y="850164"/>
            <a:ext cx="2171700" cy="11874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 Object Model (DOM)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0666BF-047F-4AB9-93DE-2C9AC9E9F4E2}"/>
              </a:ext>
            </a:extLst>
          </p:cNvPr>
          <p:cNvSpPr/>
          <p:nvPr/>
        </p:nvSpPr>
        <p:spPr>
          <a:xfrm>
            <a:off x="3543299" y="2614959"/>
            <a:ext cx="1428750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 CSS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F797713-96EB-4EBA-A5F5-82EA507C1A55}"/>
              </a:ext>
            </a:extLst>
          </p:cNvPr>
          <p:cNvSpPr/>
          <p:nvPr/>
        </p:nvSpPr>
        <p:spPr>
          <a:xfrm>
            <a:off x="4090986" y="1900156"/>
            <a:ext cx="333375" cy="619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C4F1D30-0462-4A58-90BD-F2AC0E4FFC5B}"/>
              </a:ext>
            </a:extLst>
          </p:cNvPr>
          <p:cNvSpPr/>
          <p:nvPr/>
        </p:nvSpPr>
        <p:spPr>
          <a:xfrm>
            <a:off x="5126828" y="2876898"/>
            <a:ext cx="56673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AC89A8-F6F9-4F6F-89AA-6281AC79DE6F}"/>
              </a:ext>
            </a:extLst>
          </p:cNvPr>
          <p:cNvSpPr/>
          <p:nvPr/>
        </p:nvSpPr>
        <p:spPr>
          <a:xfrm>
            <a:off x="5900734" y="2219672"/>
            <a:ext cx="2038351" cy="2845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310F59-70E6-49A5-B443-9CCCAAC36FB2}"/>
              </a:ext>
            </a:extLst>
          </p:cNvPr>
          <p:cNvSpPr/>
          <p:nvPr/>
        </p:nvSpPr>
        <p:spPr>
          <a:xfrm>
            <a:off x="5995985" y="2312195"/>
            <a:ext cx="1728788" cy="14636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Resolving Conflicting CSS Declaration (cascade)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C5C5CC3-E1B0-4E68-A7BD-E56177AAD085}"/>
              </a:ext>
            </a:extLst>
          </p:cNvPr>
          <p:cNvSpPr/>
          <p:nvPr/>
        </p:nvSpPr>
        <p:spPr>
          <a:xfrm>
            <a:off x="5995985" y="4151169"/>
            <a:ext cx="1728788" cy="7691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 Final CSS values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D119C03-BDBC-440D-BAD4-C7E7698C5282}"/>
              </a:ext>
            </a:extLst>
          </p:cNvPr>
          <p:cNvSpPr/>
          <p:nvPr/>
        </p:nvSpPr>
        <p:spPr>
          <a:xfrm>
            <a:off x="8139111" y="2659276"/>
            <a:ext cx="566739" cy="276225"/>
          </a:xfrm>
          <a:prstGeom prst="rightArrow">
            <a:avLst>
              <a:gd name="adj1" fmla="val 50000"/>
              <a:gd name="adj2" fmla="val 53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654B41-DA24-4005-8F79-80DB73E795D7}"/>
              </a:ext>
            </a:extLst>
          </p:cNvPr>
          <p:cNvSpPr/>
          <p:nvPr/>
        </p:nvSpPr>
        <p:spPr>
          <a:xfrm>
            <a:off x="8762700" y="2364710"/>
            <a:ext cx="2171700" cy="11874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Object Model (CSSOM)</a:t>
            </a:r>
          </a:p>
        </p:txBody>
      </p:sp>
    </p:spTree>
    <p:extLst>
      <p:ext uri="{BB962C8B-B14F-4D97-AF65-F5344CB8AC3E}">
        <p14:creationId xmlns:p14="http://schemas.microsoft.com/office/powerpoint/2010/main" val="15123122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F184-031E-4E83-9B13-69C7887849F8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6468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WHAT HAPPENS TO CSS WHEN WE LOAD A WEBPAGE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44840CE-3A99-46A0-9F2A-AC58A46EC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" y="-24658"/>
            <a:ext cx="1036639" cy="10366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C3F6A1-0898-4F9D-9246-A0F9CD12972F}"/>
              </a:ext>
            </a:extLst>
          </p:cNvPr>
          <p:cNvSpPr/>
          <p:nvPr/>
        </p:nvSpPr>
        <p:spPr>
          <a:xfrm>
            <a:off x="389923" y="994546"/>
            <a:ext cx="2171700" cy="1187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 Object Model (DOM)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654B41-DA24-4005-8F79-80DB73E795D7}"/>
              </a:ext>
            </a:extLst>
          </p:cNvPr>
          <p:cNvSpPr/>
          <p:nvPr/>
        </p:nvSpPr>
        <p:spPr>
          <a:xfrm>
            <a:off x="3728687" y="1013792"/>
            <a:ext cx="2171700" cy="1187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Object Model (CSSOM)</a:t>
            </a:r>
          </a:p>
        </p:txBody>
      </p:sp>
      <p:sp>
        <p:nvSpPr>
          <p:cNvPr id="5" name="Plus Sign 4">
            <a:extLst>
              <a:ext uri="{FF2B5EF4-FFF2-40B4-BE49-F238E27FC236}">
                <a16:creationId xmlns:a16="http://schemas.microsoft.com/office/drawing/2014/main" id="{3510C94A-4F0D-4537-BADB-4717F63BFA01}"/>
              </a:ext>
            </a:extLst>
          </p:cNvPr>
          <p:cNvSpPr/>
          <p:nvPr/>
        </p:nvSpPr>
        <p:spPr>
          <a:xfrm>
            <a:off x="2844467" y="1164660"/>
            <a:ext cx="601378" cy="101732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9367E24-5370-4D62-A704-2AB180B51F8D}"/>
              </a:ext>
            </a:extLst>
          </p:cNvPr>
          <p:cNvSpPr/>
          <p:nvPr/>
        </p:nvSpPr>
        <p:spPr>
          <a:xfrm>
            <a:off x="6096000" y="1367484"/>
            <a:ext cx="1539941" cy="457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59F0E2-B827-4D34-A5C4-6ED3B669C38E}"/>
              </a:ext>
            </a:extLst>
          </p:cNvPr>
          <p:cNvSpPr/>
          <p:nvPr/>
        </p:nvSpPr>
        <p:spPr>
          <a:xfrm>
            <a:off x="7962199" y="1013792"/>
            <a:ext cx="2171700" cy="118744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RENDER TREE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94664C3-E99D-4280-B476-4E8C514236C3}"/>
              </a:ext>
            </a:extLst>
          </p:cNvPr>
          <p:cNvSpPr/>
          <p:nvPr/>
        </p:nvSpPr>
        <p:spPr>
          <a:xfrm>
            <a:off x="8816740" y="2444818"/>
            <a:ext cx="539015" cy="9336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A9270D-02ED-47F8-9CF3-DCDFDE047D62}"/>
              </a:ext>
            </a:extLst>
          </p:cNvPr>
          <p:cNvSpPr/>
          <p:nvPr/>
        </p:nvSpPr>
        <p:spPr>
          <a:xfrm>
            <a:off x="7740818" y="3489158"/>
            <a:ext cx="3049102" cy="11874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Website Rendering : the visual formatting model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D5E46AAA-19E2-40B4-B4CD-03877F6ED9A6}"/>
              </a:ext>
            </a:extLst>
          </p:cNvPr>
          <p:cNvSpPr/>
          <p:nvPr/>
        </p:nvSpPr>
        <p:spPr>
          <a:xfrm>
            <a:off x="5631832" y="3929467"/>
            <a:ext cx="1963554" cy="4572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F22091-12BE-462B-A87C-37A6AC8DF0C6}"/>
              </a:ext>
            </a:extLst>
          </p:cNvPr>
          <p:cNvSpPr/>
          <p:nvPr/>
        </p:nvSpPr>
        <p:spPr>
          <a:xfrm>
            <a:off x="2204136" y="3564393"/>
            <a:ext cx="3049102" cy="118744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Rendered Website</a:t>
            </a:r>
          </a:p>
        </p:txBody>
      </p:sp>
    </p:spTree>
    <p:extLst>
      <p:ext uri="{BB962C8B-B14F-4D97-AF65-F5344CB8AC3E}">
        <p14:creationId xmlns:p14="http://schemas.microsoft.com/office/powerpoint/2010/main" val="12964619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400" i="1" dirty="0" smtClean="0">
                <a:solidFill>
                  <a:schemeClr val="bg1"/>
                </a:solidFill>
              </a:rPr>
              <a:t>- THANK YOU</a:t>
            </a:r>
            <a:endParaRPr lang="en-US" sz="4400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- </a:t>
            </a:r>
            <a:r>
              <a:rPr lang="en-US" b="1" dirty="0" smtClean="0">
                <a:solidFill>
                  <a:schemeClr val="bg1"/>
                </a:solidFill>
              </a:rPr>
              <a:t>CODING FREAKS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3101B40-DBA0-4FCF-BFB4-3458B8652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39"/>
            <a:ext cx="1036320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491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{F9240B42-C225-4068-8282-2E8A6F95C9F4}tf56160789_win32</Template>
  <TotalTime>113</TotalTime>
  <Words>161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Bookman Old Style</vt:lpstr>
      <vt:lpstr>Calibri</vt:lpstr>
      <vt:lpstr>Franklin Gothic Book</vt:lpstr>
      <vt:lpstr>1_RetrospectVTI</vt:lpstr>
      <vt:lpstr>CSS – BEHIND THE SCENES</vt:lpstr>
      <vt:lpstr>If it is important to you, you will find a way. If not, you’ll find an excuse.”</vt:lpstr>
      <vt:lpstr>3 Pillars To Build Good Websites</vt:lpstr>
      <vt:lpstr>PowerPoint Presentation</vt:lpstr>
      <vt:lpstr>PowerPoint Presentation</vt:lpstr>
      <vt:lpstr>-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– BEHIND THE SCENES</dc:title>
  <dc:creator>Rana, Sandeep</dc:creator>
  <cp:lastModifiedBy>Sandeep</cp:lastModifiedBy>
  <cp:revision>7</cp:revision>
  <dcterms:created xsi:type="dcterms:W3CDTF">2021-04-19T09:33:15Z</dcterms:created>
  <dcterms:modified xsi:type="dcterms:W3CDTF">2021-04-20T22:02:05Z</dcterms:modified>
</cp:coreProperties>
</file>