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Php</a:t>
            </a:r>
            <a:r>
              <a:rPr lang="en-IN" dirty="0" smtClean="0"/>
              <a:t> - </a:t>
            </a:r>
            <a:r>
              <a:rPr lang="en-IN" dirty="0" err="1" smtClean="0"/>
              <a:t>SuperGLoBALS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PHP Global Variables</a:t>
            </a:r>
          </a:p>
          <a:p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0" y="0"/>
            <a:ext cx="1045029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90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337" y="764373"/>
            <a:ext cx="10604863" cy="1293028"/>
          </a:xfrm>
        </p:spPr>
        <p:txBody>
          <a:bodyPr/>
          <a:lstStyle/>
          <a:p>
            <a:pPr algn="ctr"/>
            <a:r>
              <a:rPr lang="en-IN" dirty="0" smtClean="0"/>
              <a:t>Introducing </a:t>
            </a:r>
            <a:r>
              <a:rPr lang="en-IN" dirty="0" err="1" smtClean="0"/>
              <a:t>SuperglOBALS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Superglobals</a:t>
            </a:r>
            <a:r>
              <a:rPr lang="en-US" sz="2800" dirty="0"/>
              <a:t> were introduced in PHP 4.1.0, and are built-in variables that are always available in all </a:t>
            </a:r>
            <a:r>
              <a:rPr lang="en-US" sz="2800" dirty="0" smtClean="0"/>
              <a:t>scopes.</a:t>
            </a:r>
          </a:p>
          <a:p>
            <a:r>
              <a:rPr lang="en-US" sz="2800" dirty="0"/>
              <a:t>Some predefined variables in PHP are "</a:t>
            </a:r>
            <a:r>
              <a:rPr lang="en-US" sz="2800" dirty="0" err="1"/>
              <a:t>superglobals</a:t>
            </a:r>
            <a:r>
              <a:rPr lang="en-US" sz="2800" dirty="0"/>
              <a:t>", which means that they are always accessible, regardless of scope </a:t>
            </a:r>
            <a:endParaRPr lang="en-US" sz="2800" dirty="0"/>
          </a:p>
          <a:p>
            <a:r>
              <a:rPr lang="en-US" sz="2800" dirty="0" smtClean="0"/>
              <a:t>One can </a:t>
            </a:r>
            <a:r>
              <a:rPr lang="en-US" sz="2800" dirty="0"/>
              <a:t>access them from any function, class or file without having to do anything special.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0" y="0"/>
            <a:ext cx="1045029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62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764373"/>
            <a:ext cx="10918371" cy="1293028"/>
          </a:xfrm>
        </p:spPr>
        <p:txBody>
          <a:bodyPr/>
          <a:lstStyle/>
          <a:p>
            <a:pPr algn="ctr"/>
            <a:r>
              <a:rPr lang="en-IN" dirty="0" err="1" smtClean="0"/>
              <a:t>Superglobal</a:t>
            </a:r>
            <a:r>
              <a:rPr lang="en-IN" dirty="0" smtClean="0"/>
              <a:t>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$GLOBALS</a:t>
            </a:r>
          </a:p>
          <a:p>
            <a:r>
              <a:rPr lang="en-IN" dirty="0"/>
              <a:t>$_SERVER</a:t>
            </a:r>
          </a:p>
          <a:p>
            <a:r>
              <a:rPr lang="en-IN" dirty="0"/>
              <a:t>$_REQUEST</a:t>
            </a:r>
          </a:p>
          <a:p>
            <a:r>
              <a:rPr lang="en-IN" dirty="0"/>
              <a:t>$_POST</a:t>
            </a:r>
          </a:p>
          <a:p>
            <a:r>
              <a:rPr lang="en-IN" dirty="0"/>
              <a:t>$_GET</a:t>
            </a:r>
          </a:p>
          <a:p>
            <a:r>
              <a:rPr lang="en-IN" dirty="0"/>
              <a:t>$_FILES</a:t>
            </a:r>
          </a:p>
          <a:p>
            <a:r>
              <a:rPr lang="en-IN" dirty="0"/>
              <a:t>$_ENV</a:t>
            </a:r>
          </a:p>
          <a:p>
            <a:r>
              <a:rPr lang="en-IN" dirty="0"/>
              <a:t>$_COOKIE</a:t>
            </a:r>
          </a:p>
          <a:p>
            <a:r>
              <a:rPr lang="en-IN" dirty="0"/>
              <a:t>$_SESSION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0" y="0"/>
            <a:ext cx="1045029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80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1371" y="260660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4800" b="0" i="0" dirty="0" smtClean="0">
                <a:effectLst/>
                <a:latin typeface="Verdana" panose="020B0604030504040204" pitchFamily="34" charset="0"/>
              </a:rPr>
              <a:t> - THANK YOU</a:t>
            </a:r>
            <a:endParaRPr lang="en-IN" sz="4800" b="0" i="0" dirty="0">
              <a:effectLst/>
              <a:latin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0" y="0"/>
            <a:ext cx="1045029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0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</TotalTime>
  <Words>89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Verdana</vt:lpstr>
      <vt:lpstr>Vapor Trail</vt:lpstr>
      <vt:lpstr>Php - SuperGLoBALS</vt:lpstr>
      <vt:lpstr>Introducing SuperglOBALS</vt:lpstr>
      <vt:lpstr>Superglobal variables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- SuperGLoBALS</dc:title>
  <dc:creator>Sandeep</dc:creator>
  <cp:lastModifiedBy>Sandeep</cp:lastModifiedBy>
  <cp:revision>1</cp:revision>
  <dcterms:created xsi:type="dcterms:W3CDTF">2021-04-20T20:06:05Z</dcterms:created>
  <dcterms:modified xsi:type="dcterms:W3CDTF">2021-04-20T20:18:24Z</dcterms:modified>
</cp:coreProperties>
</file>