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5"/>
  </p:notesMasterIdLst>
  <p:sldIdLst>
    <p:sldId id="256" r:id="rId2"/>
    <p:sldId id="269" r:id="rId3"/>
    <p:sldId id="275" r:id="rId4"/>
    <p:sldId id="288" r:id="rId5"/>
    <p:sldId id="297" r:id="rId6"/>
    <p:sldId id="296" r:id="rId7"/>
    <p:sldId id="266" r:id="rId8"/>
    <p:sldId id="277" r:id="rId9"/>
    <p:sldId id="285" r:id="rId10"/>
    <p:sldId id="286" r:id="rId11"/>
    <p:sldId id="287" r:id="rId12"/>
    <p:sldId id="289" r:id="rId13"/>
    <p:sldId id="291" r:id="rId14"/>
    <p:sldId id="300" r:id="rId15"/>
    <p:sldId id="292" r:id="rId16"/>
    <p:sldId id="302" r:id="rId17"/>
    <p:sldId id="293" r:id="rId18"/>
    <p:sldId id="294" r:id="rId19"/>
    <p:sldId id="295" r:id="rId20"/>
    <p:sldId id="303" r:id="rId21"/>
    <p:sldId id="273" r:id="rId22"/>
    <p:sldId id="290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7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F1246-B279-204C-B18E-40E4FE12BD2A}" v="2129" dt="2024-04-27T01:13:19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2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554A3-4BEC-4840-B773-385406D888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908A9A-686E-4C76-8B41-F6C571A54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Introduction</a:t>
          </a:r>
          <a:endParaRPr lang="en-US"/>
        </a:p>
      </dgm:t>
    </dgm:pt>
    <dgm:pt modelId="{79405212-D96A-4FAF-B1A1-5FE6D44F6A19}" type="parTrans" cxnId="{4A93AFD9-558F-40B1-BA47-2D7113E6B66A}">
      <dgm:prSet/>
      <dgm:spPr/>
      <dgm:t>
        <a:bodyPr/>
        <a:lstStyle/>
        <a:p>
          <a:endParaRPr lang="en-US"/>
        </a:p>
      </dgm:t>
    </dgm:pt>
    <dgm:pt modelId="{ED7F9BD3-3C56-4E36-95E5-8A94CB0848B5}" type="sibTrans" cxnId="{4A93AFD9-558F-40B1-BA47-2D7113E6B66A}">
      <dgm:prSet/>
      <dgm:spPr/>
      <dgm:t>
        <a:bodyPr/>
        <a:lstStyle/>
        <a:p>
          <a:endParaRPr lang="en-US"/>
        </a:p>
      </dgm:t>
    </dgm:pt>
    <dgm:pt modelId="{F4B82752-23E0-4A7C-91A8-B5689C19FF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Background and Motivation</a:t>
          </a:r>
          <a:endParaRPr lang="en-US"/>
        </a:p>
      </dgm:t>
    </dgm:pt>
    <dgm:pt modelId="{1678C14E-ABB8-43F3-AB7B-294E7ECC7C16}" type="parTrans" cxnId="{98C8C551-0959-4BB2-8C3E-155A983FB372}">
      <dgm:prSet/>
      <dgm:spPr/>
      <dgm:t>
        <a:bodyPr/>
        <a:lstStyle/>
        <a:p>
          <a:endParaRPr lang="en-US"/>
        </a:p>
      </dgm:t>
    </dgm:pt>
    <dgm:pt modelId="{73619600-362F-460F-82A0-B6F306C67F13}" type="sibTrans" cxnId="{98C8C551-0959-4BB2-8C3E-155A983FB372}">
      <dgm:prSet/>
      <dgm:spPr/>
      <dgm:t>
        <a:bodyPr/>
        <a:lstStyle/>
        <a:p>
          <a:endParaRPr lang="en-US"/>
        </a:p>
      </dgm:t>
    </dgm:pt>
    <dgm:pt modelId="{89CD6C89-E51F-41AE-A1BC-5201612DD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Role of Chatbot</a:t>
          </a:r>
          <a:endParaRPr lang="en-US"/>
        </a:p>
      </dgm:t>
    </dgm:pt>
    <dgm:pt modelId="{9CECEC10-D88C-427B-84B9-3E3E55F872FB}" type="parTrans" cxnId="{256417FA-C16D-4F62-9B2F-73775BBD4B51}">
      <dgm:prSet/>
      <dgm:spPr/>
      <dgm:t>
        <a:bodyPr/>
        <a:lstStyle/>
        <a:p>
          <a:endParaRPr lang="en-US"/>
        </a:p>
      </dgm:t>
    </dgm:pt>
    <dgm:pt modelId="{1699CDE1-F77F-4AEB-A198-74DF5B68E06F}" type="sibTrans" cxnId="{256417FA-C16D-4F62-9B2F-73775BBD4B51}">
      <dgm:prSet/>
      <dgm:spPr/>
      <dgm:t>
        <a:bodyPr/>
        <a:lstStyle/>
        <a:p>
          <a:endParaRPr lang="en-US"/>
        </a:p>
      </dgm:t>
    </dgm:pt>
    <dgm:pt modelId="{3260274C-DFD7-4204-ABA0-647CCC369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Project Timeline</a:t>
          </a:r>
        </a:p>
      </dgm:t>
    </dgm:pt>
    <dgm:pt modelId="{2DD5902B-B428-4A31-BF3A-2EFE684A51F9}" type="parTrans" cxnId="{F32DBC71-EEF3-4710-BA29-37F2B6B7436F}">
      <dgm:prSet/>
      <dgm:spPr/>
      <dgm:t>
        <a:bodyPr/>
        <a:lstStyle/>
        <a:p>
          <a:endParaRPr lang="en-US"/>
        </a:p>
      </dgm:t>
    </dgm:pt>
    <dgm:pt modelId="{06B29B36-49F2-446C-8D90-142B5AFEA387}" type="sibTrans" cxnId="{F32DBC71-EEF3-4710-BA29-37F2B6B7436F}">
      <dgm:prSet/>
      <dgm:spPr/>
      <dgm:t>
        <a:bodyPr/>
        <a:lstStyle/>
        <a:p>
          <a:endParaRPr lang="en-US"/>
        </a:p>
      </dgm:t>
    </dgm:pt>
    <dgm:pt modelId="{4F85D736-0DEA-40A4-8E21-0695879B5D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</a:t>
          </a:r>
          <a:endParaRPr lang="en-US"/>
        </a:p>
      </dgm:t>
    </dgm:pt>
    <dgm:pt modelId="{CC618E91-D44C-4C59-81A0-7E5898C0E17D}" type="parTrans" cxnId="{2FA68192-A7C4-45A8-8975-DD716F694C71}">
      <dgm:prSet/>
      <dgm:spPr/>
      <dgm:t>
        <a:bodyPr/>
        <a:lstStyle/>
        <a:p>
          <a:endParaRPr lang="en-US"/>
        </a:p>
      </dgm:t>
    </dgm:pt>
    <dgm:pt modelId="{F751D670-AEE6-4CBE-815C-CCC2A5D509F9}" type="sibTrans" cxnId="{2FA68192-A7C4-45A8-8975-DD716F694C71}">
      <dgm:prSet/>
      <dgm:spPr/>
      <dgm:t>
        <a:bodyPr/>
        <a:lstStyle/>
        <a:p>
          <a:endParaRPr lang="en-US"/>
        </a:p>
      </dgm:t>
    </dgm:pt>
    <dgm:pt modelId="{EC465390-712F-1949-A3E4-BB2662E85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Modules</a:t>
          </a:r>
        </a:p>
      </dgm:t>
    </dgm:pt>
    <dgm:pt modelId="{BCCC3AC7-50F6-4941-B3F9-F360112BE7AB}" type="parTrans" cxnId="{9BC63A0F-4662-4D46-875A-489EAF801499}">
      <dgm:prSet/>
      <dgm:spPr/>
      <dgm:t>
        <a:bodyPr/>
        <a:lstStyle/>
        <a:p>
          <a:endParaRPr lang="en-GB"/>
        </a:p>
      </dgm:t>
    </dgm:pt>
    <dgm:pt modelId="{FBF45ACA-7354-3744-8F42-CB56B46B087C}" type="sibTrans" cxnId="{9BC63A0F-4662-4D46-875A-489EAF801499}">
      <dgm:prSet/>
      <dgm:spPr/>
      <dgm:t>
        <a:bodyPr/>
        <a:lstStyle/>
        <a:p>
          <a:endParaRPr lang="en-GB"/>
        </a:p>
      </dgm:t>
    </dgm:pt>
    <dgm:pt modelId="{63667C05-ED6C-4A0B-86B5-0AC7006CCA02}" type="pres">
      <dgm:prSet presAssocID="{D44554A3-4BEC-4840-B773-385406D88865}" presName="root" presStyleCnt="0">
        <dgm:presLayoutVars>
          <dgm:dir/>
          <dgm:resizeHandles val="exact"/>
        </dgm:presLayoutVars>
      </dgm:prSet>
      <dgm:spPr/>
    </dgm:pt>
    <dgm:pt modelId="{F2440566-2493-4889-90E1-AB123EAB7020}" type="pres">
      <dgm:prSet presAssocID="{09908A9A-686E-4C76-8B41-F6C571A5477F}" presName="compNode" presStyleCnt="0"/>
      <dgm:spPr/>
    </dgm:pt>
    <dgm:pt modelId="{22DDD67F-DC55-4869-A41C-F34F599697CF}" type="pres">
      <dgm:prSet presAssocID="{09908A9A-686E-4C76-8B41-F6C571A5477F}" presName="bgRect" presStyleLbl="bgShp" presStyleIdx="0" presStyleCnt="6"/>
      <dgm:spPr/>
    </dgm:pt>
    <dgm:pt modelId="{871252DF-12BA-44AA-BAD9-9B5E11DE2CC7}" type="pres">
      <dgm:prSet presAssocID="{09908A9A-686E-4C76-8B41-F6C571A5477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0A01A65-888E-475A-A543-239B6F6A79B0}" type="pres">
      <dgm:prSet presAssocID="{09908A9A-686E-4C76-8B41-F6C571A5477F}" presName="spaceRect" presStyleCnt="0"/>
      <dgm:spPr/>
    </dgm:pt>
    <dgm:pt modelId="{2D81CE27-16EA-4BD1-9570-8630DEDA305E}" type="pres">
      <dgm:prSet presAssocID="{09908A9A-686E-4C76-8B41-F6C571A5477F}" presName="parTx" presStyleLbl="revTx" presStyleIdx="0" presStyleCnt="6">
        <dgm:presLayoutVars>
          <dgm:chMax val="0"/>
          <dgm:chPref val="0"/>
        </dgm:presLayoutVars>
      </dgm:prSet>
      <dgm:spPr/>
    </dgm:pt>
    <dgm:pt modelId="{EAFD2BBF-8850-4F0B-8D0B-2AE0F70C521D}" type="pres">
      <dgm:prSet presAssocID="{ED7F9BD3-3C56-4E36-95E5-8A94CB0848B5}" presName="sibTrans" presStyleCnt="0"/>
      <dgm:spPr/>
    </dgm:pt>
    <dgm:pt modelId="{837C928A-5DC1-461E-B8B5-FA528E3114D5}" type="pres">
      <dgm:prSet presAssocID="{F4B82752-23E0-4A7C-91A8-B5689C19FF78}" presName="compNode" presStyleCnt="0"/>
      <dgm:spPr/>
    </dgm:pt>
    <dgm:pt modelId="{F0D533E4-4AEA-4015-B622-868EB912FBAD}" type="pres">
      <dgm:prSet presAssocID="{F4B82752-23E0-4A7C-91A8-B5689C19FF78}" presName="bgRect" presStyleLbl="bgShp" presStyleIdx="1" presStyleCnt="6"/>
      <dgm:spPr/>
    </dgm:pt>
    <dgm:pt modelId="{B8D7B38A-64D2-408B-B875-E8450EBBAA2D}" type="pres">
      <dgm:prSet presAssocID="{F4B82752-23E0-4A7C-91A8-B5689C19FF7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1D4A45A1-7E59-4FEB-AFC1-230943ED20FD}" type="pres">
      <dgm:prSet presAssocID="{F4B82752-23E0-4A7C-91A8-B5689C19FF78}" presName="spaceRect" presStyleCnt="0"/>
      <dgm:spPr/>
    </dgm:pt>
    <dgm:pt modelId="{4128A681-180F-4A3D-97DD-904021BD5B30}" type="pres">
      <dgm:prSet presAssocID="{F4B82752-23E0-4A7C-91A8-B5689C19FF78}" presName="parTx" presStyleLbl="revTx" presStyleIdx="1" presStyleCnt="6">
        <dgm:presLayoutVars>
          <dgm:chMax val="0"/>
          <dgm:chPref val="0"/>
        </dgm:presLayoutVars>
      </dgm:prSet>
      <dgm:spPr/>
    </dgm:pt>
    <dgm:pt modelId="{F8F072F4-0284-461B-9A89-22B9C07663DB}" type="pres">
      <dgm:prSet presAssocID="{73619600-362F-460F-82A0-B6F306C67F13}" presName="sibTrans" presStyleCnt="0"/>
      <dgm:spPr/>
    </dgm:pt>
    <dgm:pt modelId="{19A5CF7B-DBEF-43A2-A6D5-5DCAE686B6D8}" type="pres">
      <dgm:prSet presAssocID="{89CD6C89-E51F-41AE-A1BC-5201612DDC61}" presName="compNode" presStyleCnt="0"/>
      <dgm:spPr/>
    </dgm:pt>
    <dgm:pt modelId="{2C6BB267-8744-4328-A949-55036525D561}" type="pres">
      <dgm:prSet presAssocID="{89CD6C89-E51F-41AE-A1BC-5201612DDC61}" presName="bgRect" presStyleLbl="bgShp" presStyleIdx="2" presStyleCnt="6"/>
      <dgm:spPr/>
    </dgm:pt>
    <dgm:pt modelId="{24B7C958-3D28-4BC5-8EEC-DC2190854173}" type="pres">
      <dgm:prSet presAssocID="{89CD6C89-E51F-41AE-A1BC-5201612DDC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B6C4B552-B22E-485D-95A8-DC412F3ACF7E}" type="pres">
      <dgm:prSet presAssocID="{89CD6C89-E51F-41AE-A1BC-5201612DDC61}" presName="spaceRect" presStyleCnt="0"/>
      <dgm:spPr/>
    </dgm:pt>
    <dgm:pt modelId="{C325778F-CF46-4C83-92E0-5617D8529981}" type="pres">
      <dgm:prSet presAssocID="{89CD6C89-E51F-41AE-A1BC-5201612DDC61}" presName="parTx" presStyleLbl="revTx" presStyleIdx="2" presStyleCnt="6">
        <dgm:presLayoutVars>
          <dgm:chMax val="0"/>
          <dgm:chPref val="0"/>
        </dgm:presLayoutVars>
      </dgm:prSet>
      <dgm:spPr/>
    </dgm:pt>
    <dgm:pt modelId="{DAE1EA04-F585-42ED-8BFD-1502222DFE4F}" type="pres">
      <dgm:prSet presAssocID="{1699CDE1-F77F-4AEB-A198-74DF5B68E06F}" presName="sibTrans" presStyleCnt="0"/>
      <dgm:spPr/>
    </dgm:pt>
    <dgm:pt modelId="{4BC06971-A5A4-2E45-B60D-F1CD75087738}" type="pres">
      <dgm:prSet presAssocID="{EC465390-712F-1949-A3E4-BB2662E85CF1}" presName="compNode" presStyleCnt="0"/>
      <dgm:spPr/>
    </dgm:pt>
    <dgm:pt modelId="{B1A28CA7-F7A6-BF47-9F5E-E872F0EE4A6B}" type="pres">
      <dgm:prSet presAssocID="{EC465390-712F-1949-A3E4-BB2662E85CF1}" presName="bgRect" presStyleLbl="bgShp" presStyleIdx="3" presStyleCnt="6"/>
      <dgm:spPr/>
    </dgm:pt>
    <dgm:pt modelId="{8B929954-5BC5-F940-8B52-8236D421DF30}" type="pres">
      <dgm:prSet presAssocID="{EC465390-712F-1949-A3E4-BB2662E85CF1}" presName="iconRect" presStyleLbl="node1" presStyleIdx="3" presStyleCnt="6"/>
      <dgm:spPr/>
    </dgm:pt>
    <dgm:pt modelId="{61A53037-0825-BE4E-AB2D-99FAE90D051D}" type="pres">
      <dgm:prSet presAssocID="{EC465390-712F-1949-A3E4-BB2662E85CF1}" presName="spaceRect" presStyleCnt="0"/>
      <dgm:spPr/>
    </dgm:pt>
    <dgm:pt modelId="{E22A5DE0-171C-294B-AAC6-75E8ACD28D1A}" type="pres">
      <dgm:prSet presAssocID="{EC465390-712F-1949-A3E4-BB2662E85CF1}" presName="parTx" presStyleLbl="revTx" presStyleIdx="3" presStyleCnt="6">
        <dgm:presLayoutVars>
          <dgm:chMax val="0"/>
          <dgm:chPref val="0"/>
        </dgm:presLayoutVars>
      </dgm:prSet>
      <dgm:spPr/>
    </dgm:pt>
    <dgm:pt modelId="{2AC33647-41B1-B644-A2AD-047DC2DA1911}" type="pres">
      <dgm:prSet presAssocID="{FBF45ACA-7354-3744-8F42-CB56B46B087C}" presName="sibTrans" presStyleCnt="0"/>
      <dgm:spPr/>
    </dgm:pt>
    <dgm:pt modelId="{697E6BC9-50C6-4C32-92FD-5EC21CA98D57}" type="pres">
      <dgm:prSet presAssocID="{3260274C-DFD7-4204-ABA0-647CCC369328}" presName="compNode" presStyleCnt="0"/>
      <dgm:spPr/>
    </dgm:pt>
    <dgm:pt modelId="{6D23220C-0D3F-4ACE-BA0D-6014398CCBE4}" type="pres">
      <dgm:prSet presAssocID="{3260274C-DFD7-4204-ABA0-647CCC369328}" presName="bgRect" presStyleLbl="bgShp" presStyleIdx="4" presStyleCnt="6" custLinFactNeighborX="-21403" custLinFactNeighborY="1571"/>
      <dgm:spPr/>
    </dgm:pt>
    <dgm:pt modelId="{BED70703-087A-4059-8B3B-41F37DFDA9A5}" type="pres">
      <dgm:prSet presAssocID="{3260274C-DFD7-4204-ABA0-647CCC369328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stem"/>
        </a:ext>
      </dgm:extLst>
    </dgm:pt>
    <dgm:pt modelId="{BC8C5436-F7C2-4376-A40E-629629F4F591}" type="pres">
      <dgm:prSet presAssocID="{3260274C-DFD7-4204-ABA0-647CCC369328}" presName="spaceRect" presStyleCnt="0"/>
      <dgm:spPr/>
    </dgm:pt>
    <dgm:pt modelId="{1330BA43-A6C2-4C28-903F-32C42066FDD9}" type="pres">
      <dgm:prSet presAssocID="{3260274C-DFD7-4204-ABA0-647CCC369328}" presName="parTx" presStyleLbl="revTx" presStyleIdx="4" presStyleCnt="6">
        <dgm:presLayoutVars>
          <dgm:chMax val="0"/>
          <dgm:chPref val="0"/>
        </dgm:presLayoutVars>
      </dgm:prSet>
      <dgm:spPr/>
    </dgm:pt>
    <dgm:pt modelId="{4C7F197E-0BC9-4745-AE3D-897D3E42D1A6}" type="pres">
      <dgm:prSet presAssocID="{06B29B36-49F2-446C-8D90-142B5AFEA387}" presName="sibTrans" presStyleCnt="0"/>
      <dgm:spPr/>
    </dgm:pt>
    <dgm:pt modelId="{644CE3DF-4B67-49A4-8E01-735DA6B8FADD}" type="pres">
      <dgm:prSet presAssocID="{4F85D736-0DEA-40A4-8E21-0695879B5DED}" presName="compNode" presStyleCnt="0"/>
      <dgm:spPr/>
    </dgm:pt>
    <dgm:pt modelId="{D849146A-B97E-40DD-B026-96A3A1F9FAA4}" type="pres">
      <dgm:prSet presAssocID="{4F85D736-0DEA-40A4-8E21-0695879B5DED}" presName="bgRect" presStyleLbl="bgShp" presStyleIdx="5" presStyleCnt="6"/>
      <dgm:spPr/>
    </dgm:pt>
    <dgm:pt modelId="{31868CEB-86A6-40A6-9AAF-46316915792F}" type="pres">
      <dgm:prSet presAssocID="{4F85D736-0DEA-40A4-8E21-0695879B5DED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1D65F5E-1E69-41A0-B1AD-C92D132C860B}" type="pres">
      <dgm:prSet presAssocID="{4F85D736-0DEA-40A4-8E21-0695879B5DED}" presName="spaceRect" presStyleCnt="0"/>
      <dgm:spPr/>
    </dgm:pt>
    <dgm:pt modelId="{908A4CE8-741F-4FB0-9C82-314092FD78EB}" type="pres">
      <dgm:prSet presAssocID="{4F85D736-0DEA-40A4-8E21-0695879B5DE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ABC1308-FE4B-5944-AE23-8F319372394D}" type="presOf" srcId="{3260274C-DFD7-4204-ABA0-647CCC369328}" destId="{1330BA43-A6C2-4C28-903F-32C42066FDD9}" srcOrd="0" destOrd="0" presId="urn:microsoft.com/office/officeart/2018/2/layout/IconVerticalSolidList"/>
    <dgm:cxn modelId="{FAA9880A-D7F5-8743-88E2-5E1C6E61C7A8}" type="presOf" srcId="{89CD6C89-E51F-41AE-A1BC-5201612DDC61}" destId="{C325778F-CF46-4C83-92E0-5617D8529981}" srcOrd="0" destOrd="0" presId="urn:microsoft.com/office/officeart/2018/2/layout/IconVerticalSolidList"/>
    <dgm:cxn modelId="{9BC63A0F-4662-4D46-875A-489EAF801499}" srcId="{D44554A3-4BEC-4840-B773-385406D88865}" destId="{EC465390-712F-1949-A3E4-BB2662E85CF1}" srcOrd="3" destOrd="0" parTransId="{BCCC3AC7-50F6-4941-B3F9-F360112BE7AB}" sibTransId="{FBF45ACA-7354-3744-8F42-CB56B46B087C}"/>
    <dgm:cxn modelId="{BA9BF136-D0EC-D447-B3BF-F26397175448}" type="presOf" srcId="{09908A9A-686E-4C76-8B41-F6C571A5477F}" destId="{2D81CE27-16EA-4BD1-9570-8630DEDA305E}" srcOrd="0" destOrd="0" presId="urn:microsoft.com/office/officeart/2018/2/layout/IconVerticalSolidList"/>
    <dgm:cxn modelId="{ABC4305F-A66E-FC4E-BD82-805057B57187}" type="presOf" srcId="{EC465390-712F-1949-A3E4-BB2662E85CF1}" destId="{E22A5DE0-171C-294B-AAC6-75E8ACD28D1A}" srcOrd="0" destOrd="0" presId="urn:microsoft.com/office/officeart/2018/2/layout/IconVerticalSolidList"/>
    <dgm:cxn modelId="{C8D7FC44-7FF6-8C49-92D7-BEB32143A029}" type="presOf" srcId="{D44554A3-4BEC-4840-B773-385406D88865}" destId="{63667C05-ED6C-4A0B-86B5-0AC7006CCA02}" srcOrd="0" destOrd="0" presId="urn:microsoft.com/office/officeart/2018/2/layout/IconVerticalSolidList"/>
    <dgm:cxn modelId="{F32DBC71-EEF3-4710-BA29-37F2B6B7436F}" srcId="{D44554A3-4BEC-4840-B773-385406D88865}" destId="{3260274C-DFD7-4204-ABA0-647CCC369328}" srcOrd="4" destOrd="0" parTransId="{2DD5902B-B428-4A31-BF3A-2EFE684A51F9}" sibTransId="{06B29B36-49F2-446C-8D90-142B5AFEA387}"/>
    <dgm:cxn modelId="{98C8C551-0959-4BB2-8C3E-155A983FB372}" srcId="{D44554A3-4BEC-4840-B773-385406D88865}" destId="{F4B82752-23E0-4A7C-91A8-B5689C19FF78}" srcOrd="1" destOrd="0" parTransId="{1678C14E-ABB8-43F3-AB7B-294E7ECC7C16}" sibTransId="{73619600-362F-460F-82A0-B6F306C67F13}"/>
    <dgm:cxn modelId="{2FA68192-A7C4-45A8-8975-DD716F694C71}" srcId="{D44554A3-4BEC-4840-B773-385406D88865}" destId="{4F85D736-0DEA-40A4-8E21-0695879B5DED}" srcOrd="5" destOrd="0" parTransId="{CC618E91-D44C-4C59-81A0-7E5898C0E17D}" sibTransId="{F751D670-AEE6-4CBE-815C-CCC2A5D509F9}"/>
    <dgm:cxn modelId="{4A93AFD9-558F-40B1-BA47-2D7113E6B66A}" srcId="{D44554A3-4BEC-4840-B773-385406D88865}" destId="{09908A9A-686E-4C76-8B41-F6C571A5477F}" srcOrd="0" destOrd="0" parTransId="{79405212-D96A-4FAF-B1A1-5FE6D44F6A19}" sibTransId="{ED7F9BD3-3C56-4E36-95E5-8A94CB0848B5}"/>
    <dgm:cxn modelId="{EA576FDF-E39A-2743-8B18-E9E90946DDB3}" type="presOf" srcId="{4F85D736-0DEA-40A4-8E21-0695879B5DED}" destId="{908A4CE8-741F-4FB0-9C82-314092FD78EB}" srcOrd="0" destOrd="0" presId="urn:microsoft.com/office/officeart/2018/2/layout/IconVerticalSolidList"/>
    <dgm:cxn modelId="{96FE31E7-6150-494B-A295-2F9D4908A6C7}" type="presOf" srcId="{F4B82752-23E0-4A7C-91A8-B5689C19FF78}" destId="{4128A681-180F-4A3D-97DD-904021BD5B30}" srcOrd="0" destOrd="0" presId="urn:microsoft.com/office/officeart/2018/2/layout/IconVerticalSolidList"/>
    <dgm:cxn modelId="{256417FA-C16D-4F62-9B2F-73775BBD4B51}" srcId="{D44554A3-4BEC-4840-B773-385406D88865}" destId="{89CD6C89-E51F-41AE-A1BC-5201612DDC61}" srcOrd="2" destOrd="0" parTransId="{9CECEC10-D88C-427B-84B9-3E3E55F872FB}" sibTransId="{1699CDE1-F77F-4AEB-A198-74DF5B68E06F}"/>
    <dgm:cxn modelId="{E4716A35-20AD-D349-8F2B-277E0CD16F0B}" type="presParOf" srcId="{63667C05-ED6C-4A0B-86B5-0AC7006CCA02}" destId="{F2440566-2493-4889-90E1-AB123EAB7020}" srcOrd="0" destOrd="0" presId="urn:microsoft.com/office/officeart/2018/2/layout/IconVerticalSolidList"/>
    <dgm:cxn modelId="{8A37CC21-A3A6-6D48-B703-8B84AE21BFF3}" type="presParOf" srcId="{F2440566-2493-4889-90E1-AB123EAB7020}" destId="{22DDD67F-DC55-4869-A41C-F34F599697CF}" srcOrd="0" destOrd="0" presId="urn:microsoft.com/office/officeart/2018/2/layout/IconVerticalSolidList"/>
    <dgm:cxn modelId="{490A6190-4496-3243-A749-0D4A4F01E098}" type="presParOf" srcId="{F2440566-2493-4889-90E1-AB123EAB7020}" destId="{871252DF-12BA-44AA-BAD9-9B5E11DE2CC7}" srcOrd="1" destOrd="0" presId="urn:microsoft.com/office/officeart/2018/2/layout/IconVerticalSolidList"/>
    <dgm:cxn modelId="{786EA309-62AA-6645-92D1-0DF20F2FE2C4}" type="presParOf" srcId="{F2440566-2493-4889-90E1-AB123EAB7020}" destId="{60A01A65-888E-475A-A543-239B6F6A79B0}" srcOrd="2" destOrd="0" presId="urn:microsoft.com/office/officeart/2018/2/layout/IconVerticalSolidList"/>
    <dgm:cxn modelId="{02FBAE69-F43B-2848-BA1E-0DEBC7294A74}" type="presParOf" srcId="{F2440566-2493-4889-90E1-AB123EAB7020}" destId="{2D81CE27-16EA-4BD1-9570-8630DEDA305E}" srcOrd="3" destOrd="0" presId="urn:microsoft.com/office/officeart/2018/2/layout/IconVerticalSolidList"/>
    <dgm:cxn modelId="{85963A95-08A6-0841-9AAD-7703168AA9AF}" type="presParOf" srcId="{63667C05-ED6C-4A0B-86B5-0AC7006CCA02}" destId="{EAFD2BBF-8850-4F0B-8D0B-2AE0F70C521D}" srcOrd="1" destOrd="0" presId="urn:microsoft.com/office/officeart/2018/2/layout/IconVerticalSolidList"/>
    <dgm:cxn modelId="{5A1CE558-0F59-2149-B53F-BF93F90BE2EC}" type="presParOf" srcId="{63667C05-ED6C-4A0B-86B5-0AC7006CCA02}" destId="{837C928A-5DC1-461E-B8B5-FA528E3114D5}" srcOrd="2" destOrd="0" presId="urn:microsoft.com/office/officeart/2018/2/layout/IconVerticalSolidList"/>
    <dgm:cxn modelId="{318836FE-8FB3-4F44-91A8-F9492CCF4A37}" type="presParOf" srcId="{837C928A-5DC1-461E-B8B5-FA528E3114D5}" destId="{F0D533E4-4AEA-4015-B622-868EB912FBAD}" srcOrd="0" destOrd="0" presId="urn:microsoft.com/office/officeart/2018/2/layout/IconVerticalSolidList"/>
    <dgm:cxn modelId="{E0613225-DE08-0644-9739-595F192BC8FF}" type="presParOf" srcId="{837C928A-5DC1-461E-B8B5-FA528E3114D5}" destId="{B8D7B38A-64D2-408B-B875-E8450EBBAA2D}" srcOrd="1" destOrd="0" presId="urn:microsoft.com/office/officeart/2018/2/layout/IconVerticalSolidList"/>
    <dgm:cxn modelId="{CF3E910C-03FF-9B41-BEA4-8B5EFE29775F}" type="presParOf" srcId="{837C928A-5DC1-461E-B8B5-FA528E3114D5}" destId="{1D4A45A1-7E59-4FEB-AFC1-230943ED20FD}" srcOrd="2" destOrd="0" presId="urn:microsoft.com/office/officeart/2018/2/layout/IconVerticalSolidList"/>
    <dgm:cxn modelId="{03307CEF-A2C9-E14D-9917-9FBF21475988}" type="presParOf" srcId="{837C928A-5DC1-461E-B8B5-FA528E3114D5}" destId="{4128A681-180F-4A3D-97DD-904021BD5B30}" srcOrd="3" destOrd="0" presId="urn:microsoft.com/office/officeart/2018/2/layout/IconVerticalSolidList"/>
    <dgm:cxn modelId="{99AF5E50-B15D-EB4D-B4C8-8F446303AB12}" type="presParOf" srcId="{63667C05-ED6C-4A0B-86B5-0AC7006CCA02}" destId="{F8F072F4-0284-461B-9A89-22B9C07663DB}" srcOrd="3" destOrd="0" presId="urn:microsoft.com/office/officeart/2018/2/layout/IconVerticalSolidList"/>
    <dgm:cxn modelId="{8527E7A9-1989-5047-82A3-554DE0ADEF77}" type="presParOf" srcId="{63667C05-ED6C-4A0B-86B5-0AC7006CCA02}" destId="{19A5CF7B-DBEF-43A2-A6D5-5DCAE686B6D8}" srcOrd="4" destOrd="0" presId="urn:microsoft.com/office/officeart/2018/2/layout/IconVerticalSolidList"/>
    <dgm:cxn modelId="{1176E35F-9889-7940-8BDF-9CF8E31432C9}" type="presParOf" srcId="{19A5CF7B-DBEF-43A2-A6D5-5DCAE686B6D8}" destId="{2C6BB267-8744-4328-A949-55036525D561}" srcOrd="0" destOrd="0" presId="urn:microsoft.com/office/officeart/2018/2/layout/IconVerticalSolidList"/>
    <dgm:cxn modelId="{2A4928B5-E132-6E46-BFC4-5BA3E19C10CF}" type="presParOf" srcId="{19A5CF7B-DBEF-43A2-A6D5-5DCAE686B6D8}" destId="{24B7C958-3D28-4BC5-8EEC-DC2190854173}" srcOrd="1" destOrd="0" presId="urn:microsoft.com/office/officeart/2018/2/layout/IconVerticalSolidList"/>
    <dgm:cxn modelId="{A4B78A74-EB99-0640-856B-19CA245078A9}" type="presParOf" srcId="{19A5CF7B-DBEF-43A2-A6D5-5DCAE686B6D8}" destId="{B6C4B552-B22E-485D-95A8-DC412F3ACF7E}" srcOrd="2" destOrd="0" presId="urn:microsoft.com/office/officeart/2018/2/layout/IconVerticalSolidList"/>
    <dgm:cxn modelId="{CC758529-155D-AB49-84EC-E3360A44CA2E}" type="presParOf" srcId="{19A5CF7B-DBEF-43A2-A6D5-5DCAE686B6D8}" destId="{C325778F-CF46-4C83-92E0-5617D8529981}" srcOrd="3" destOrd="0" presId="urn:microsoft.com/office/officeart/2018/2/layout/IconVerticalSolidList"/>
    <dgm:cxn modelId="{E052753D-3202-734B-9F9B-1BC535EED966}" type="presParOf" srcId="{63667C05-ED6C-4A0B-86B5-0AC7006CCA02}" destId="{DAE1EA04-F585-42ED-8BFD-1502222DFE4F}" srcOrd="5" destOrd="0" presId="urn:microsoft.com/office/officeart/2018/2/layout/IconVerticalSolidList"/>
    <dgm:cxn modelId="{E24E07AF-2613-F64D-84DF-AFC74EFD67C8}" type="presParOf" srcId="{63667C05-ED6C-4A0B-86B5-0AC7006CCA02}" destId="{4BC06971-A5A4-2E45-B60D-F1CD75087738}" srcOrd="6" destOrd="0" presId="urn:microsoft.com/office/officeart/2018/2/layout/IconVerticalSolidList"/>
    <dgm:cxn modelId="{656350E2-65EF-7C43-9C9F-E543C06A9B8E}" type="presParOf" srcId="{4BC06971-A5A4-2E45-B60D-F1CD75087738}" destId="{B1A28CA7-F7A6-BF47-9F5E-E872F0EE4A6B}" srcOrd="0" destOrd="0" presId="urn:microsoft.com/office/officeart/2018/2/layout/IconVerticalSolidList"/>
    <dgm:cxn modelId="{E7E09BB2-E8D6-274E-9FCA-AF4000E32BAB}" type="presParOf" srcId="{4BC06971-A5A4-2E45-B60D-F1CD75087738}" destId="{8B929954-5BC5-F940-8B52-8236D421DF30}" srcOrd="1" destOrd="0" presId="urn:microsoft.com/office/officeart/2018/2/layout/IconVerticalSolidList"/>
    <dgm:cxn modelId="{8AA323A4-3B60-594C-91DB-BFA672F9D9BC}" type="presParOf" srcId="{4BC06971-A5A4-2E45-B60D-F1CD75087738}" destId="{61A53037-0825-BE4E-AB2D-99FAE90D051D}" srcOrd="2" destOrd="0" presId="urn:microsoft.com/office/officeart/2018/2/layout/IconVerticalSolidList"/>
    <dgm:cxn modelId="{5CC48ADC-3D6B-7A44-B98C-0F4D9E7EA1AC}" type="presParOf" srcId="{4BC06971-A5A4-2E45-B60D-F1CD75087738}" destId="{E22A5DE0-171C-294B-AAC6-75E8ACD28D1A}" srcOrd="3" destOrd="0" presId="urn:microsoft.com/office/officeart/2018/2/layout/IconVerticalSolidList"/>
    <dgm:cxn modelId="{C25BAF9F-7711-B148-B881-E4B14D9D065C}" type="presParOf" srcId="{63667C05-ED6C-4A0B-86B5-0AC7006CCA02}" destId="{2AC33647-41B1-B644-A2AD-047DC2DA1911}" srcOrd="7" destOrd="0" presId="urn:microsoft.com/office/officeart/2018/2/layout/IconVerticalSolidList"/>
    <dgm:cxn modelId="{FBAC2902-B38B-BA43-BDBE-EB4A66328620}" type="presParOf" srcId="{63667C05-ED6C-4A0B-86B5-0AC7006CCA02}" destId="{697E6BC9-50C6-4C32-92FD-5EC21CA98D57}" srcOrd="8" destOrd="0" presId="urn:microsoft.com/office/officeart/2018/2/layout/IconVerticalSolidList"/>
    <dgm:cxn modelId="{20968A52-4E90-EF4B-9537-7E20A4CFED57}" type="presParOf" srcId="{697E6BC9-50C6-4C32-92FD-5EC21CA98D57}" destId="{6D23220C-0D3F-4ACE-BA0D-6014398CCBE4}" srcOrd="0" destOrd="0" presId="urn:microsoft.com/office/officeart/2018/2/layout/IconVerticalSolidList"/>
    <dgm:cxn modelId="{614593B1-8259-444F-A62D-8E516DC93F06}" type="presParOf" srcId="{697E6BC9-50C6-4C32-92FD-5EC21CA98D57}" destId="{BED70703-087A-4059-8B3B-41F37DFDA9A5}" srcOrd="1" destOrd="0" presId="urn:microsoft.com/office/officeart/2018/2/layout/IconVerticalSolidList"/>
    <dgm:cxn modelId="{6061E915-223E-2B48-A623-9430B96EBBAE}" type="presParOf" srcId="{697E6BC9-50C6-4C32-92FD-5EC21CA98D57}" destId="{BC8C5436-F7C2-4376-A40E-629629F4F591}" srcOrd="2" destOrd="0" presId="urn:microsoft.com/office/officeart/2018/2/layout/IconVerticalSolidList"/>
    <dgm:cxn modelId="{1BE1A805-8ACE-774B-B439-09314C6E5B1B}" type="presParOf" srcId="{697E6BC9-50C6-4C32-92FD-5EC21CA98D57}" destId="{1330BA43-A6C2-4C28-903F-32C42066FDD9}" srcOrd="3" destOrd="0" presId="urn:microsoft.com/office/officeart/2018/2/layout/IconVerticalSolidList"/>
    <dgm:cxn modelId="{0DB2C058-597D-B24A-B684-DD20EDC87208}" type="presParOf" srcId="{63667C05-ED6C-4A0B-86B5-0AC7006CCA02}" destId="{4C7F197E-0BC9-4745-AE3D-897D3E42D1A6}" srcOrd="9" destOrd="0" presId="urn:microsoft.com/office/officeart/2018/2/layout/IconVerticalSolidList"/>
    <dgm:cxn modelId="{AA3CD346-3096-5746-86E4-3D40F58ED746}" type="presParOf" srcId="{63667C05-ED6C-4A0B-86B5-0AC7006CCA02}" destId="{644CE3DF-4B67-49A4-8E01-735DA6B8FADD}" srcOrd="10" destOrd="0" presId="urn:microsoft.com/office/officeart/2018/2/layout/IconVerticalSolidList"/>
    <dgm:cxn modelId="{A6876865-9CBC-E140-9526-851733B0826D}" type="presParOf" srcId="{644CE3DF-4B67-49A4-8E01-735DA6B8FADD}" destId="{D849146A-B97E-40DD-B026-96A3A1F9FAA4}" srcOrd="0" destOrd="0" presId="urn:microsoft.com/office/officeart/2018/2/layout/IconVerticalSolidList"/>
    <dgm:cxn modelId="{085707A6-E2EA-EE4E-B0D7-6C5260E218EF}" type="presParOf" srcId="{644CE3DF-4B67-49A4-8E01-735DA6B8FADD}" destId="{31868CEB-86A6-40A6-9AAF-46316915792F}" srcOrd="1" destOrd="0" presId="urn:microsoft.com/office/officeart/2018/2/layout/IconVerticalSolidList"/>
    <dgm:cxn modelId="{DEA5F92F-B917-034C-8C49-BC42C1E3184E}" type="presParOf" srcId="{644CE3DF-4B67-49A4-8E01-735DA6B8FADD}" destId="{81D65F5E-1E69-41A0-B1AD-C92D132C860B}" srcOrd="2" destOrd="0" presId="urn:microsoft.com/office/officeart/2018/2/layout/IconVerticalSolidList"/>
    <dgm:cxn modelId="{74BA3621-D60A-DB48-98EA-DC8B47CDA3AF}" type="presParOf" srcId="{644CE3DF-4B67-49A4-8E01-735DA6B8FADD}" destId="{908A4CE8-741F-4FB0-9C82-314092FD78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58096-5ED3-4683-BD9B-04772801FA3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A22F73-DCD6-4CA2-827F-379B739AC667}">
      <dgm:prSet/>
      <dgm:spPr/>
      <dgm:t>
        <a:bodyPr/>
        <a:lstStyle/>
        <a:p>
          <a:r>
            <a:rPr lang="en-IN" b="0" i="0" dirty="0"/>
            <a:t>Breast cancer is a critical health concern, affecting millions of women worldwide.</a:t>
          </a:r>
          <a:endParaRPr lang="en-US" dirty="0"/>
        </a:p>
      </dgm:t>
    </dgm:pt>
    <dgm:pt modelId="{AA4549B8-508D-48A8-996C-9116BDC9D888}" type="parTrans" cxnId="{D8C3F002-F87D-4CCB-B47F-E29FF4975BAB}">
      <dgm:prSet/>
      <dgm:spPr/>
      <dgm:t>
        <a:bodyPr/>
        <a:lstStyle/>
        <a:p>
          <a:endParaRPr lang="en-US"/>
        </a:p>
      </dgm:t>
    </dgm:pt>
    <dgm:pt modelId="{A1672863-48B9-4A6F-93E8-120F51E41316}" type="sibTrans" cxnId="{D8C3F002-F87D-4CCB-B47F-E29FF4975BAB}">
      <dgm:prSet/>
      <dgm:spPr/>
      <dgm:t>
        <a:bodyPr/>
        <a:lstStyle/>
        <a:p>
          <a:endParaRPr lang="en-US"/>
        </a:p>
      </dgm:t>
    </dgm:pt>
    <dgm:pt modelId="{931DFA1A-765B-4223-A619-1321F7FC503D}">
      <dgm:prSet phldr="0"/>
      <dgm:spPr/>
      <dgm:t>
        <a:bodyPr/>
        <a:lstStyle/>
        <a:p>
          <a:pPr rtl="0"/>
          <a:r>
            <a:rPr lang="en-IN" dirty="0" err="1">
              <a:latin typeface="Seaford Display"/>
            </a:rPr>
            <a:t>Accroding</a:t>
          </a:r>
          <a:r>
            <a:rPr lang="en-IN" dirty="0">
              <a:latin typeface="Seaford Display"/>
            </a:rPr>
            <a:t> to WHO there are 2.3M cases globally in the year 2020.</a:t>
          </a:r>
          <a:endParaRPr lang="en-IN" dirty="0"/>
        </a:p>
      </dgm:t>
    </dgm:pt>
    <dgm:pt modelId="{59F8FAB7-3D00-4B1B-818C-9BB7D72CB77C}" type="parTrans" cxnId="{EF5C8E3B-84D1-4E0C-9F12-ABD50E7AA83A}">
      <dgm:prSet/>
      <dgm:spPr/>
      <dgm:t>
        <a:bodyPr/>
        <a:lstStyle/>
        <a:p>
          <a:endParaRPr lang="en-US"/>
        </a:p>
      </dgm:t>
    </dgm:pt>
    <dgm:pt modelId="{6F17E959-271F-405C-A6C9-9665DE15ED60}" type="sibTrans" cxnId="{EF5C8E3B-84D1-4E0C-9F12-ABD50E7AA83A}">
      <dgm:prSet/>
      <dgm:spPr/>
      <dgm:t>
        <a:bodyPr/>
        <a:lstStyle/>
        <a:p>
          <a:endParaRPr lang="en-US"/>
        </a:p>
      </dgm:t>
    </dgm:pt>
    <dgm:pt modelId="{0615BE07-A62D-4CB8-A37F-CDC4869A3374}">
      <dgm:prSet/>
      <dgm:spPr/>
      <dgm:t>
        <a:bodyPr/>
        <a:lstStyle/>
        <a:p>
          <a:r>
            <a:rPr lang="en-IN" b="0" i="0" dirty="0"/>
            <a:t>More than 200,000 US cases per year.</a:t>
          </a:r>
          <a:endParaRPr lang="en-US" dirty="0"/>
        </a:p>
      </dgm:t>
    </dgm:pt>
    <dgm:pt modelId="{1CC7C06C-E968-457D-B887-FE929E0FD69C}" type="parTrans" cxnId="{BA809EE7-CB30-4359-AFFA-31BC9A82D007}">
      <dgm:prSet/>
      <dgm:spPr/>
      <dgm:t>
        <a:bodyPr/>
        <a:lstStyle/>
        <a:p>
          <a:endParaRPr lang="en-US"/>
        </a:p>
      </dgm:t>
    </dgm:pt>
    <dgm:pt modelId="{F3EE5233-577F-4504-9C89-247A421C2480}" type="sibTrans" cxnId="{BA809EE7-CB30-4359-AFFA-31BC9A82D007}">
      <dgm:prSet/>
      <dgm:spPr/>
      <dgm:t>
        <a:bodyPr/>
        <a:lstStyle/>
        <a:p>
          <a:endParaRPr lang="en-US"/>
        </a:p>
      </dgm:t>
    </dgm:pt>
    <dgm:pt modelId="{81F40CED-4D05-4962-9DA2-6EB3BA30ED5A}">
      <dgm:prSet/>
      <dgm:spPr/>
      <dgm:t>
        <a:bodyPr/>
        <a:lstStyle/>
        <a:p>
          <a:pPr rtl="0"/>
          <a:r>
            <a:rPr lang="en-IN" b="0" i="0" dirty="0">
              <a:latin typeface="Seaford Display"/>
            </a:rPr>
            <a:t>685,000 deaths worldwide in the year 2020</a:t>
          </a:r>
          <a:r>
            <a:rPr lang="en-IN" b="0" i="0" dirty="0"/>
            <a:t>.</a:t>
          </a:r>
          <a:endParaRPr lang="en-US" dirty="0"/>
        </a:p>
      </dgm:t>
    </dgm:pt>
    <dgm:pt modelId="{4B6E95C4-DCB3-40DF-AA79-7FA2969A7225}" type="parTrans" cxnId="{4F056A83-A321-43B0-BEC4-FC1D736D29BF}">
      <dgm:prSet/>
      <dgm:spPr/>
      <dgm:t>
        <a:bodyPr/>
        <a:lstStyle/>
        <a:p>
          <a:endParaRPr lang="en-US"/>
        </a:p>
      </dgm:t>
    </dgm:pt>
    <dgm:pt modelId="{53FF7433-4007-4DA2-A396-3184F814EBF7}" type="sibTrans" cxnId="{4F056A83-A321-43B0-BEC4-FC1D736D29BF}">
      <dgm:prSet/>
      <dgm:spPr/>
      <dgm:t>
        <a:bodyPr/>
        <a:lstStyle/>
        <a:p>
          <a:endParaRPr lang="en-US"/>
        </a:p>
      </dgm:t>
    </dgm:pt>
    <dgm:pt modelId="{9F130F45-B06B-EE4F-9766-8E7A31CE5837}" type="pres">
      <dgm:prSet presAssocID="{80058096-5ED3-4683-BD9B-04772801FA34}" presName="vert0" presStyleCnt="0">
        <dgm:presLayoutVars>
          <dgm:dir/>
          <dgm:animOne val="branch"/>
          <dgm:animLvl val="lvl"/>
        </dgm:presLayoutVars>
      </dgm:prSet>
      <dgm:spPr/>
    </dgm:pt>
    <dgm:pt modelId="{61622052-A5AB-394A-9736-A723E2274AA4}" type="pres">
      <dgm:prSet presAssocID="{46A22F73-DCD6-4CA2-827F-379B739AC667}" presName="thickLine" presStyleLbl="alignNode1" presStyleIdx="0" presStyleCnt="4"/>
      <dgm:spPr/>
    </dgm:pt>
    <dgm:pt modelId="{EFD910AA-9D36-984C-A2A6-4D3C2938569A}" type="pres">
      <dgm:prSet presAssocID="{46A22F73-DCD6-4CA2-827F-379B739AC667}" presName="horz1" presStyleCnt="0"/>
      <dgm:spPr/>
    </dgm:pt>
    <dgm:pt modelId="{3E10230A-006D-1943-A3EB-066345855F9A}" type="pres">
      <dgm:prSet presAssocID="{46A22F73-DCD6-4CA2-827F-379B739AC667}" presName="tx1" presStyleLbl="revTx" presStyleIdx="0" presStyleCnt="4"/>
      <dgm:spPr/>
    </dgm:pt>
    <dgm:pt modelId="{9EA1F02C-62C4-5149-8BBB-07B7A55A8E2F}" type="pres">
      <dgm:prSet presAssocID="{46A22F73-DCD6-4CA2-827F-379B739AC667}" presName="vert1" presStyleCnt="0"/>
      <dgm:spPr/>
    </dgm:pt>
    <dgm:pt modelId="{50FBE3B3-C1D6-C840-9874-8041D36D9110}" type="pres">
      <dgm:prSet presAssocID="{931DFA1A-765B-4223-A619-1321F7FC503D}" presName="thickLine" presStyleLbl="alignNode1" presStyleIdx="1" presStyleCnt="4"/>
      <dgm:spPr/>
    </dgm:pt>
    <dgm:pt modelId="{3035B151-C2F5-FE4C-86DD-0ACD0468A202}" type="pres">
      <dgm:prSet presAssocID="{931DFA1A-765B-4223-A619-1321F7FC503D}" presName="horz1" presStyleCnt="0"/>
      <dgm:spPr/>
    </dgm:pt>
    <dgm:pt modelId="{2B4574F5-CCA3-8542-941B-AC9821550039}" type="pres">
      <dgm:prSet presAssocID="{931DFA1A-765B-4223-A619-1321F7FC503D}" presName="tx1" presStyleLbl="revTx" presStyleIdx="1" presStyleCnt="4"/>
      <dgm:spPr/>
    </dgm:pt>
    <dgm:pt modelId="{E5BDB2CB-6955-174E-A3B4-4569EB2326F6}" type="pres">
      <dgm:prSet presAssocID="{931DFA1A-765B-4223-A619-1321F7FC503D}" presName="vert1" presStyleCnt="0"/>
      <dgm:spPr/>
    </dgm:pt>
    <dgm:pt modelId="{9C8C09E6-9FC0-1349-A322-9F85B77C76BE}" type="pres">
      <dgm:prSet presAssocID="{0615BE07-A62D-4CB8-A37F-CDC4869A3374}" presName="thickLine" presStyleLbl="alignNode1" presStyleIdx="2" presStyleCnt="4"/>
      <dgm:spPr/>
    </dgm:pt>
    <dgm:pt modelId="{4626956B-D8C5-B443-AB2B-7AA1785018AF}" type="pres">
      <dgm:prSet presAssocID="{0615BE07-A62D-4CB8-A37F-CDC4869A3374}" presName="horz1" presStyleCnt="0"/>
      <dgm:spPr/>
    </dgm:pt>
    <dgm:pt modelId="{69F0E44A-FB24-D740-ACE0-B13EAD267086}" type="pres">
      <dgm:prSet presAssocID="{0615BE07-A62D-4CB8-A37F-CDC4869A3374}" presName="tx1" presStyleLbl="revTx" presStyleIdx="2" presStyleCnt="4"/>
      <dgm:spPr/>
    </dgm:pt>
    <dgm:pt modelId="{586593B7-C2F2-484D-9DD9-056144287EC5}" type="pres">
      <dgm:prSet presAssocID="{0615BE07-A62D-4CB8-A37F-CDC4869A3374}" presName="vert1" presStyleCnt="0"/>
      <dgm:spPr/>
    </dgm:pt>
    <dgm:pt modelId="{E8009BC5-6C28-4E4D-91F2-52D881162220}" type="pres">
      <dgm:prSet presAssocID="{81F40CED-4D05-4962-9DA2-6EB3BA30ED5A}" presName="thickLine" presStyleLbl="alignNode1" presStyleIdx="3" presStyleCnt="4"/>
      <dgm:spPr/>
    </dgm:pt>
    <dgm:pt modelId="{C1243B97-E28E-4341-B94F-955D7B45B7A1}" type="pres">
      <dgm:prSet presAssocID="{81F40CED-4D05-4962-9DA2-6EB3BA30ED5A}" presName="horz1" presStyleCnt="0"/>
      <dgm:spPr/>
    </dgm:pt>
    <dgm:pt modelId="{43EC3BE0-6407-DB41-A1A6-AAF653E71F0F}" type="pres">
      <dgm:prSet presAssocID="{81F40CED-4D05-4962-9DA2-6EB3BA30ED5A}" presName="tx1" presStyleLbl="revTx" presStyleIdx="3" presStyleCnt="4"/>
      <dgm:spPr/>
    </dgm:pt>
    <dgm:pt modelId="{52D3416C-3160-BF47-B3C8-D34280E03100}" type="pres">
      <dgm:prSet presAssocID="{81F40CED-4D05-4962-9DA2-6EB3BA30ED5A}" presName="vert1" presStyleCnt="0"/>
      <dgm:spPr/>
    </dgm:pt>
  </dgm:ptLst>
  <dgm:cxnLst>
    <dgm:cxn modelId="{D8C3F002-F87D-4CCB-B47F-E29FF4975BAB}" srcId="{80058096-5ED3-4683-BD9B-04772801FA34}" destId="{46A22F73-DCD6-4CA2-827F-379B739AC667}" srcOrd="0" destOrd="0" parTransId="{AA4549B8-508D-48A8-996C-9116BDC9D888}" sibTransId="{A1672863-48B9-4A6F-93E8-120F51E41316}"/>
    <dgm:cxn modelId="{F45EAD0D-5C82-4701-ABD1-2649628BBCDD}" type="presOf" srcId="{46A22F73-DCD6-4CA2-827F-379B739AC667}" destId="{3E10230A-006D-1943-A3EB-066345855F9A}" srcOrd="0" destOrd="0" presId="urn:microsoft.com/office/officeart/2008/layout/LinedList"/>
    <dgm:cxn modelId="{4C24A623-E94B-4055-9DF2-4B05F0FCC729}" type="presOf" srcId="{81F40CED-4D05-4962-9DA2-6EB3BA30ED5A}" destId="{43EC3BE0-6407-DB41-A1A6-AAF653E71F0F}" srcOrd="0" destOrd="0" presId="urn:microsoft.com/office/officeart/2008/layout/LinedList"/>
    <dgm:cxn modelId="{EF5C8E3B-84D1-4E0C-9F12-ABD50E7AA83A}" srcId="{80058096-5ED3-4683-BD9B-04772801FA34}" destId="{931DFA1A-765B-4223-A619-1321F7FC503D}" srcOrd="1" destOrd="0" parTransId="{59F8FAB7-3D00-4B1B-818C-9BB7D72CB77C}" sibTransId="{6F17E959-271F-405C-A6C9-9665DE15ED60}"/>
    <dgm:cxn modelId="{DEEA8062-6614-4DDF-A065-C5D62F8F273C}" type="presOf" srcId="{80058096-5ED3-4683-BD9B-04772801FA34}" destId="{9F130F45-B06B-EE4F-9766-8E7A31CE5837}" srcOrd="0" destOrd="0" presId="urn:microsoft.com/office/officeart/2008/layout/LinedList"/>
    <dgm:cxn modelId="{04004B69-BD1D-40D8-8952-CB91DA781AD7}" type="presOf" srcId="{931DFA1A-765B-4223-A619-1321F7FC503D}" destId="{2B4574F5-CCA3-8542-941B-AC9821550039}" srcOrd="0" destOrd="0" presId="urn:microsoft.com/office/officeart/2008/layout/LinedList"/>
    <dgm:cxn modelId="{4F056A83-A321-43B0-BEC4-FC1D736D29BF}" srcId="{80058096-5ED3-4683-BD9B-04772801FA34}" destId="{81F40CED-4D05-4962-9DA2-6EB3BA30ED5A}" srcOrd="3" destOrd="0" parTransId="{4B6E95C4-DCB3-40DF-AA79-7FA2969A7225}" sibTransId="{53FF7433-4007-4DA2-A396-3184F814EBF7}"/>
    <dgm:cxn modelId="{BA809EE7-CB30-4359-AFFA-31BC9A82D007}" srcId="{80058096-5ED3-4683-BD9B-04772801FA34}" destId="{0615BE07-A62D-4CB8-A37F-CDC4869A3374}" srcOrd="2" destOrd="0" parTransId="{1CC7C06C-E968-457D-B887-FE929E0FD69C}" sibTransId="{F3EE5233-577F-4504-9C89-247A421C2480}"/>
    <dgm:cxn modelId="{0D58F1E7-5EFD-4E97-B554-ABB56F90D4BB}" type="presOf" srcId="{0615BE07-A62D-4CB8-A37F-CDC4869A3374}" destId="{69F0E44A-FB24-D740-ACE0-B13EAD267086}" srcOrd="0" destOrd="0" presId="urn:microsoft.com/office/officeart/2008/layout/LinedList"/>
    <dgm:cxn modelId="{7594E454-0B75-451D-8DFA-7F111C440AF1}" type="presParOf" srcId="{9F130F45-B06B-EE4F-9766-8E7A31CE5837}" destId="{61622052-A5AB-394A-9736-A723E2274AA4}" srcOrd="0" destOrd="0" presId="urn:microsoft.com/office/officeart/2008/layout/LinedList"/>
    <dgm:cxn modelId="{AE3A8C65-65C5-45A0-A5CE-872917FB5167}" type="presParOf" srcId="{9F130F45-B06B-EE4F-9766-8E7A31CE5837}" destId="{EFD910AA-9D36-984C-A2A6-4D3C2938569A}" srcOrd="1" destOrd="0" presId="urn:microsoft.com/office/officeart/2008/layout/LinedList"/>
    <dgm:cxn modelId="{CA41B6C0-F052-4A66-814C-5D9E4122FF0E}" type="presParOf" srcId="{EFD910AA-9D36-984C-A2A6-4D3C2938569A}" destId="{3E10230A-006D-1943-A3EB-066345855F9A}" srcOrd="0" destOrd="0" presId="urn:microsoft.com/office/officeart/2008/layout/LinedList"/>
    <dgm:cxn modelId="{61263E91-0D7F-4697-BA1F-D968F7B49FBE}" type="presParOf" srcId="{EFD910AA-9D36-984C-A2A6-4D3C2938569A}" destId="{9EA1F02C-62C4-5149-8BBB-07B7A55A8E2F}" srcOrd="1" destOrd="0" presId="urn:microsoft.com/office/officeart/2008/layout/LinedList"/>
    <dgm:cxn modelId="{A02A24DB-67C0-4735-90FA-8988A4CEB16C}" type="presParOf" srcId="{9F130F45-B06B-EE4F-9766-8E7A31CE5837}" destId="{50FBE3B3-C1D6-C840-9874-8041D36D9110}" srcOrd="2" destOrd="0" presId="urn:microsoft.com/office/officeart/2008/layout/LinedList"/>
    <dgm:cxn modelId="{40423494-095F-4096-9E31-B3626273D667}" type="presParOf" srcId="{9F130F45-B06B-EE4F-9766-8E7A31CE5837}" destId="{3035B151-C2F5-FE4C-86DD-0ACD0468A202}" srcOrd="3" destOrd="0" presId="urn:microsoft.com/office/officeart/2008/layout/LinedList"/>
    <dgm:cxn modelId="{E92E23BC-926B-4768-9987-83DED4102509}" type="presParOf" srcId="{3035B151-C2F5-FE4C-86DD-0ACD0468A202}" destId="{2B4574F5-CCA3-8542-941B-AC9821550039}" srcOrd="0" destOrd="0" presId="urn:microsoft.com/office/officeart/2008/layout/LinedList"/>
    <dgm:cxn modelId="{E12BCBB5-11B0-4488-AEB7-032C0C68B94D}" type="presParOf" srcId="{3035B151-C2F5-FE4C-86DD-0ACD0468A202}" destId="{E5BDB2CB-6955-174E-A3B4-4569EB2326F6}" srcOrd="1" destOrd="0" presId="urn:microsoft.com/office/officeart/2008/layout/LinedList"/>
    <dgm:cxn modelId="{E5C7524A-440A-48FC-BC87-8E8ECA607163}" type="presParOf" srcId="{9F130F45-B06B-EE4F-9766-8E7A31CE5837}" destId="{9C8C09E6-9FC0-1349-A322-9F85B77C76BE}" srcOrd="4" destOrd="0" presId="urn:microsoft.com/office/officeart/2008/layout/LinedList"/>
    <dgm:cxn modelId="{7C83D030-62C5-401A-B6F7-ACBBD42D4DDB}" type="presParOf" srcId="{9F130F45-B06B-EE4F-9766-8E7A31CE5837}" destId="{4626956B-D8C5-B443-AB2B-7AA1785018AF}" srcOrd="5" destOrd="0" presId="urn:microsoft.com/office/officeart/2008/layout/LinedList"/>
    <dgm:cxn modelId="{4E0169FE-17CD-483F-A4FF-EFCFD3F7A658}" type="presParOf" srcId="{4626956B-D8C5-B443-AB2B-7AA1785018AF}" destId="{69F0E44A-FB24-D740-ACE0-B13EAD267086}" srcOrd="0" destOrd="0" presId="urn:microsoft.com/office/officeart/2008/layout/LinedList"/>
    <dgm:cxn modelId="{709B63F8-38A4-4880-998F-AD1BCFF0CFDC}" type="presParOf" srcId="{4626956B-D8C5-B443-AB2B-7AA1785018AF}" destId="{586593B7-C2F2-484D-9DD9-056144287EC5}" srcOrd="1" destOrd="0" presId="urn:microsoft.com/office/officeart/2008/layout/LinedList"/>
    <dgm:cxn modelId="{A2B79A7A-6586-423B-B329-0696A5FCE4F4}" type="presParOf" srcId="{9F130F45-B06B-EE4F-9766-8E7A31CE5837}" destId="{E8009BC5-6C28-4E4D-91F2-52D881162220}" srcOrd="6" destOrd="0" presId="urn:microsoft.com/office/officeart/2008/layout/LinedList"/>
    <dgm:cxn modelId="{DA8C9B81-9B74-4096-8BED-1F8E64805B8C}" type="presParOf" srcId="{9F130F45-B06B-EE4F-9766-8E7A31CE5837}" destId="{C1243B97-E28E-4341-B94F-955D7B45B7A1}" srcOrd="7" destOrd="0" presId="urn:microsoft.com/office/officeart/2008/layout/LinedList"/>
    <dgm:cxn modelId="{FCE71FB6-FD4A-4909-96AA-75F11A7C1D7C}" type="presParOf" srcId="{C1243B97-E28E-4341-B94F-955D7B45B7A1}" destId="{43EC3BE0-6407-DB41-A1A6-AAF653E71F0F}" srcOrd="0" destOrd="0" presId="urn:microsoft.com/office/officeart/2008/layout/LinedList"/>
    <dgm:cxn modelId="{3D117E23-34FA-4FC0-8FFD-9D54D117222B}" type="presParOf" srcId="{C1243B97-E28E-4341-B94F-955D7B45B7A1}" destId="{52D3416C-3160-BF47-B3C8-D34280E031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7CBF8-4172-4E8C-BAF5-EB5326C3ADC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A188C6-D72E-4BF7-B92D-BDF8577B61B3}">
      <dgm:prSet/>
      <dgm:spPr/>
      <dgm:t>
        <a:bodyPr/>
        <a:lstStyle/>
        <a:p>
          <a:r>
            <a:rPr lang="en-US"/>
            <a:t>Address critical need for accessible and reliable information and support regarding breast cancer.</a:t>
          </a:r>
        </a:p>
      </dgm:t>
    </dgm:pt>
    <dgm:pt modelId="{0F487BBA-9F2B-45E2-BC87-F8E26FF75E96}" type="parTrans" cxnId="{ECC31C1E-32C8-45E7-9234-535F0361773D}">
      <dgm:prSet/>
      <dgm:spPr/>
      <dgm:t>
        <a:bodyPr/>
        <a:lstStyle/>
        <a:p>
          <a:endParaRPr lang="en-US"/>
        </a:p>
      </dgm:t>
    </dgm:pt>
    <dgm:pt modelId="{2468C2F2-7F69-4FE9-9103-BF38CD0659CA}" type="sibTrans" cxnId="{ECC31C1E-32C8-45E7-9234-535F0361773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2E828E-FA61-428C-84D7-9443D2C2D17B}">
      <dgm:prSet/>
      <dgm:spPr/>
      <dgm:t>
        <a:bodyPr/>
        <a:lstStyle/>
        <a:p>
          <a:r>
            <a:rPr lang="en-US"/>
            <a:t>Overcome barriers to accessing accurate information, guidance, and support.</a:t>
          </a:r>
        </a:p>
      </dgm:t>
    </dgm:pt>
    <dgm:pt modelId="{C3ADD368-3DC0-4235-9AB0-68F4B71F6498}" type="parTrans" cxnId="{861C4B98-071A-4FB6-A6F6-0584F2F7DE6C}">
      <dgm:prSet/>
      <dgm:spPr/>
      <dgm:t>
        <a:bodyPr/>
        <a:lstStyle/>
        <a:p>
          <a:endParaRPr lang="en-US"/>
        </a:p>
      </dgm:t>
    </dgm:pt>
    <dgm:pt modelId="{3385982F-0D5E-4764-8AEA-2526641BB61D}" type="sibTrans" cxnId="{861C4B98-071A-4FB6-A6F6-0584F2F7DE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2F4ECFB-0541-4195-90FF-812E304EFE3D}">
      <dgm:prSet/>
      <dgm:spPr/>
      <dgm:t>
        <a:bodyPr/>
        <a:lstStyle/>
        <a:p>
          <a:r>
            <a:rPr lang="en-US"/>
            <a:t>Empower individuals to take control of their breast health.</a:t>
          </a:r>
        </a:p>
      </dgm:t>
    </dgm:pt>
    <dgm:pt modelId="{3D458276-1D99-49E0-BDBC-2106D9C9AFA7}" type="parTrans" cxnId="{9E44212E-0292-4BB1-BEB3-C95120AF7FF8}">
      <dgm:prSet/>
      <dgm:spPr/>
      <dgm:t>
        <a:bodyPr/>
        <a:lstStyle/>
        <a:p>
          <a:endParaRPr lang="en-US"/>
        </a:p>
      </dgm:t>
    </dgm:pt>
    <dgm:pt modelId="{409986AB-5252-4956-ACDA-8C6CC8540F60}" type="sibTrans" cxnId="{9E44212E-0292-4BB1-BEB3-C95120AF7FF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46C4433-694C-014B-AA27-2BB34F435BD8}">
      <dgm:prSet/>
      <dgm:spPr/>
      <dgm:t>
        <a:bodyPr/>
        <a:lstStyle/>
        <a:p>
          <a:r>
            <a:rPr lang="en-US"/>
            <a:t>Personalized suggestions based on user's previous interaction with the chatbot.</a:t>
          </a:r>
        </a:p>
      </dgm:t>
    </dgm:pt>
    <dgm:pt modelId="{A972D8C3-B40D-9A44-8E04-DA23A1E7155F}" type="parTrans" cxnId="{793EF923-BA3B-8D40-9CC8-7FB3D5CFB766}">
      <dgm:prSet/>
      <dgm:spPr/>
      <dgm:t>
        <a:bodyPr/>
        <a:lstStyle/>
        <a:p>
          <a:endParaRPr lang="en-GB"/>
        </a:p>
      </dgm:t>
    </dgm:pt>
    <dgm:pt modelId="{59171B7D-8ED0-514F-BF74-79AEF4A22DC8}" type="sibTrans" cxnId="{793EF923-BA3B-8D40-9CC8-7FB3D5CFB766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0C208A93-DC5A-414F-BA08-779FF77B0BB1}" type="pres">
      <dgm:prSet presAssocID="{C417CBF8-4172-4E8C-BAF5-EB5326C3ADC5}" presName="Name0" presStyleCnt="0">
        <dgm:presLayoutVars>
          <dgm:animLvl val="lvl"/>
          <dgm:resizeHandles val="exact"/>
        </dgm:presLayoutVars>
      </dgm:prSet>
      <dgm:spPr/>
    </dgm:pt>
    <dgm:pt modelId="{C0DFD9FE-A323-AF46-8E78-7C22E5ABE87E}" type="pres">
      <dgm:prSet presAssocID="{BFA188C6-D72E-4BF7-B92D-BDF8577B61B3}" presName="compositeNode" presStyleCnt="0">
        <dgm:presLayoutVars>
          <dgm:bulletEnabled val="1"/>
        </dgm:presLayoutVars>
      </dgm:prSet>
      <dgm:spPr/>
    </dgm:pt>
    <dgm:pt modelId="{47C240FA-FB74-404E-83C7-9E3C137E3226}" type="pres">
      <dgm:prSet presAssocID="{BFA188C6-D72E-4BF7-B92D-BDF8577B61B3}" presName="bgRect" presStyleLbl="bgAccFollowNode1" presStyleIdx="0" presStyleCnt="4"/>
      <dgm:spPr/>
    </dgm:pt>
    <dgm:pt modelId="{CB39610A-52DB-3548-8F99-3B212DEB5CC8}" type="pres">
      <dgm:prSet presAssocID="{2468C2F2-7F69-4FE9-9103-BF38CD0659C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EE09188-A29D-C640-9066-46972920A6CB}" type="pres">
      <dgm:prSet presAssocID="{BFA188C6-D72E-4BF7-B92D-BDF8577B61B3}" presName="bottomLine" presStyleLbl="alignNode1" presStyleIdx="1" presStyleCnt="8">
        <dgm:presLayoutVars/>
      </dgm:prSet>
      <dgm:spPr/>
    </dgm:pt>
    <dgm:pt modelId="{DCC855B9-B406-DA4A-9933-DD70BB591663}" type="pres">
      <dgm:prSet presAssocID="{BFA188C6-D72E-4BF7-B92D-BDF8577B61B3}" presName="nodeText" presStyleLbl="bgAccFollowNode1" presStyleIdx="0" presStyleCnt="4">
        <dgm:presLayoutVars>
          <dgm:bulletEnabled val="1"/>
        </dgm:presLayoutVars>
      </dgm:prSet>
      <dgm:spPr/>
    </dgm:pt>
    <dgm:pt modelId="{A9751C5A-2B38-1540-9703-A87FAA70CB94}" type="pres">
      <dgm:prSet presAssocID="{2468C2F2-7F69-4FE9-9103-BF38CD0659CA}" presName="sibTrans" presStyleCnt="0"/>
      <dgm:spPr/>
    </dgm:pt>
    <dgm:pt modelId="{1EE1406F-AE89-9F4E-AED1-EB35481FCC7C}" type="pres">
      <dgm:prSet presAssocID="{E72E828E-FA61-428C-84D7-9443D2C2D17B}" presName="compositeNode" presStyleCnt="0">
        <dgm:presLayoutVars>
          <dgm:bulletEnabled val="1"/>
        </dgm:presLayoutVars>
      </dgm:prSet>
      <dgm:spPr/>
    </dgm:pt>
    <dgm:pt modelId="{D9A2604A-4D59-F148-ADE5-039C0E8027D9}" type="pres">
      <dgm:prSet presAssocID="{E72E828E-FA61-428C-84D7-9443D2C2D17B}" presName="bgRect" presStyleLbl="bgAccFollowNode1" presStyleIdx="1" presStyleCnt="4"/>
      <dgm:spPr/>
    </dgm:pt>
    <dgm:pt modelId="{6F25BE3E-DC0A-5545-BA8E-D2732956CC3A}" type="pres">
      <dgm:prSet presAssocID="{3385982F-0D5E-4764-8AEA-2526641BB61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1E1F6A5-F141-3C46-89AB-9BB3771109FF}" type="pres">
      <dgm:prSet presAssocID="{E72E828E-FA61-428C-84D7-9443D2C2D17B}" presName="bottomLine" presStyleLbl="alignNode1" presStyleIdx="3" presStyleCnt="8">
        <dgm:presLayoutVars/>
      </dgm:prSet>
      <dgm:spPr/>
    </dgm:pt>
    <dgm:pt modelId="{BF0F30C4-7239-3D40-912F-2CD7D73F4877}" type="pres">
      <dgm:prSet presAssocID="{E72E828E-FA61-428C-84D7-9443D2C2D17B}" presName="nodeText" presStyleLbl="bgAccFollowNode1" presStyleIdx="1" presStyleCnt="4">
        <dgm:presLayoutVars>
          <dgm:bulletEnabled val="1"/>
        </dgm:presLayoutVars>
      </dgm:prSet>
      <dgm:spPr/>
    </dgm:pt>
    <dgm:pt modelId="{E7EE1BD5-AB0E-FF40-80F0-15C3B73808C6}" type="pres">
      <dgm:prSet presAssocID="{3385982F-0D5E-4764-8AEA-2526641BB61D}" presName="sibTrans" presStyleCnt="0"/>
      <dgm:spPr/>
    </dgm:pt>
    <dgm:pt modelId="{C546806F-C7CF-014F-B093-3BD4E0BA6345}" type="pres">
      <dgm:prSet presAssocID="{D2F4ECFB-0541-4195-90FF-812E304EFE3D}" presName="compositeNode" presStyleCnt="0">
        <dgm:presLayoutVars>
          <dgm:bulletEnabled val="1"/>
        </dgm:presLayoutVars>
      </dgm:prSet>
      <dgm:spPr/>
    </dgm:pt>
    <dgm:pt modelId="{3863C01C-7632-1746-AF81-A4FF4E221FA4}" type="pres">
      <dgm:prSet presAssocID="{D2F4ECFB-0541-4195-90FF-812E304EFE3D}" presName="bgRect" presStyleLbl="bgAccFollowNode1" presStyleIdx="2" presStyleCnt="4"/>
      <dgm:spPr/>
    </dgm:pt>
    <dgm:pt modelId="{9F1D782E-D210-494F-8783-B4D9F28B67AF}" type="pres">
      <dgm:prSet presAssocID="{409986AB-5252-4956-ACDA-8C6CC8540F6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49E2401-AAAD-E644-9830-AB39EC89FF67}" type="pres">
      <dgm:prSet presAssocID="{D2F4ECFB-0541-4195-90FF-812E304EFE3D}" presName="bottomLine" presStyleLbl="alignNode1" presStyleIdx="5" presStyleCnt="8">
        <dgm:presLayoutVars/>
      </dgm:prSet>
      <dgm:spPr/>
    </dgm:pt>
    <dgm:pt modelId="{0D12501E-458B-2B4C-82D7-87F716D70346}" type="pres">
      <dgm:prSet presAssocID="{D2F4ECFB-0541-4195-90FF-812E304EFE3D}" presName="nodeText" presStyleLbl="bgAccFollowNode1" presStyleIdx="2" presStyleCnt="4">
        <dgm:presLayoutVars>
          <dgm:bulletEnabled val="1"/>
        </dgm:presLayoutVars>
      </dgm:prSet>
      <dgm:spPr/>
    </dgm:pt>
    <dgm:pt modelId="{A85BF118-25D8-CC48-A81A-5D0DC79BA7D0}" type="pres">
      <dgm:prSet presAssocID="{409986AB-5252-4956-ACDA-8C6CC8540F60}" presName="sibTrans" presStyleCnt="0"/>
      <dgm:spPr/>
    </dgm:pt>
    <dgm:pt modelId="{291F5637-8370-4F46-A7CD-671BC7C39B40}" type="pres">
      <dgm:prSet presAssocID="{646C4433-694C-014B-AA27-2BB34F435BD8}" presName="compositeNode" presStyleCnt="0">
        <dgm:presLayoutVars>
          <dgm:bulletEnabled val="1"/>
        </dgm:presLayoutVars>
      </dgm:prSet>
      <dgm:spPr/>
    </dgm:pt>
    <dgm:pt modelId="{A4B8573E-A0FC-3545-A54D-9F30D061475C}" type="pres">
      <dgm:prSet presAssocID="{646C4433-694C-014B-AA27-2BB34F435BD8}" presName="bgRect" presStyleLbl="bgAccFollowNode1" presStyleIdx="3" presStyleCnt="4"/>
      <dgm:spPr/>
    </dgm:pt>
    <dgm:pt modelId="{03B11CE7-3914-5146-B24B-F56F81AA4826}" type="pres">
      <dgm:prSet presAssocID="{59171B7D-8ED0-514F-BF74-79AEF4A22DC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531E670-ABF2-F540-8B32-B733C1314585}" type="pres">
      <dgm:prSet presAssocID="{646C4433-694C-014B-AA27-2BB34F435BD8}" presName="bottomLine" presStyleLbl="alignNode1" presStyleIdx="7" presStyleCnt="8">
        <dgm:presLayoutVars/>
      </dgm:prSet>
      <dgm:spPr/>
    </dgm:pt>
    <dgm:pt modelId="{593E588D-A6C3-BF46-A455-E8596D1D2EAA}" type="pres">
      <dgm:prSet presAssocID="{646C4433-694C-014B-AA27-2BB34F435BD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CC31C1E-32C8-45E7-9234-535F0361773D}" srcId="{C417CBF8-4172-4E8C-BAF5-EB5326C3ADC5}" destId="{BFA188C6-D72E-4BF7-B92D-BDF8577B61B3}" srcOrd="0" destOrd="0" parTransId="{0F487BBA-9F2B-45E2-BC87-F8E26FF75E96}" sibTransId="{2468C2F2-7F69-4FE9-9103-BF38CD0659CA}"/>
    <dgm:cxn modelId="{793EF923-BA3B-8D40-9CC8-7FB3D5CFB766}" srcId="{C417CBF8-4172-4E8C-BAF5-EB5326C3ADC5}" destId="{646C4433-694C-014B-AA27-2BB34F435BD8}" srcOrd="3" destOrd="0" parTransId="{A972D8C3-B40D-9A44-8E04-DA23A1E7155F}" sibTransId="{59171B7D-8ED0-514F-BF74-79AEF4A22DC8}"/>
    <dgm:cxn modelId="{14BA6A29-C313-924D-81BA-A1E549D2E1A1}" type="presOf" srcId="{59171B7D-8ED0-514F-BF74-79AEF4A22DC8}" destId="{03B11CE7-3914-5146-B24B-F56F81AA4826}" srcOrd="0" destOrd="0" presId="urn:microsoft.com/office/officeart/2016/7/layout/BasicLinearProcessNumbered"/>
    <dgm:cxn modelId="{9E44212E-0292-4BB1-BEB3-C95120AF7FF8}" srcId="{C417CBF8-4172-4E8C-BAF5-EB5326C3ADC5}" destId="{D2F4ECFB-0541-4195-90FF-812E304EFE3D}" srcOrd="2" destOrd="0" parTransId="{3D458276-1D99-49E0-BDBC-2106D9C9AFA7}" sibTransId="{409986AB-5252-4956-ACDA-8C6CC8540F60}"/>
    <dgm:cxn modelId="{5031FE3B-902F-7A4C-B7C1-77DC1F0DF3DB}" type="presOf" srcId="{BFA188C6-D72E-4BF7-B92D-BDF8577B61B3}" destId="{47C240FA-FB74-404E-83C7-9E3C137E3226}" srcOrd="0" destOrd="0" presId="urn:microsoft.com/office/officeart/2016/7/layout/BasicLinearProcessNumbered"/>
    <dgm:cxn modelId="{1F57BE3E-0D3B-444D-8D47-66F7B68A88EC}" type="presOf" srcId="{2468C2F2-7F69-4FE9-9103-BF38CD0659CA}" destId="{CB39610A-52DB-3548-8F99-3B212DEB5CC8}" srcOrd="0" destOrd="0" presId="urn:microsoft.com/office/officeart/2016/7/layout/BasicLinearProcessNumbered"/>
    <dgm:cxn modelId="{E6CBFD4A-6B2D-444B-8FD9-C3B6D0B2AB20}" type="presOf" srcId="{C417CBF8-4172-4E8C-BAF5-EB5326C3ADC5}" destId="{0C208A93-DC5A-414F-BA08-779FF77B0BB1}" srcOrd="0" destOrd="0" presId="urn:microsoft.com/office/officeart/2016/7/layout/BasicLinearProcessNumbered"/>
    <dgm:cxn modelId="{67057459-A2EB-3848-B9FB-C69033DA2E4C}" type="presOf" srcId="{D2F4ECFB-0541-4195-90FF-812E304EFE3D}" destId="{3863C01C-7632-1746-AF81-A4FF4E221FA4}" srcOrd="0" destOrd="0" presId="urn:microsoft.com/office/officeart/2016/7/layout/BasicLinearProcessNumbered"/>
    <dgm:cxn modelId="{AFAE3586-E3C4-B440-B961-98761BA4843B}" type="presOf" srcId="{3385982F-0D5E-4764-8AEA-2526641BB61D}" destId="{6F25BE3E-DC0A-5545-BA8E-D2732956CC3A}" srcOrd="0" destOrd="0" presId="urn:microsoft.com/office/officeart/2016/7/layout/BasicLinearProcessNumbered"/>
    <dgm:cxn modelId="{435C678B-FEFC-5142-9CCB-150B47593ECB}" type="presOf" srcId="{D2F4ECFB-0541-4195-90FF-812E304EFE3D}" destId="{0D12501E-458B-2B4C-82D7-87F716D70346}" srcOrd="1" destOrd="0" presId="urn:microsoft.com/office/officeart/2016/7/layout/BasicLinearProcessNumbered"/>
    <dgm:cxn modelId="{6A5EBA8B-017F-AE41-A63D-E8407DB03677}" type="presOf" srcId="{E72E828E-FA61-428C-84D7-9443D2C2D17B}" destId="{D9A2604A-4D59-F148-ADE5-039C0E8027D9}" srcOrd="0" destOrd="0" presId="urn:microsoft.com/office/officeart/2016/7/layout/BasicLinearProcessNumbered"/>
    <dgm:cxn modelId="{E8FC8194-82FC-8A42-8EFA-05C37F565353}" type="presOf" srcId="{BFA188C6-D72E-4BF7-B92D-BDF8577B61B3}" destId="{DCC855B9-B406-DA4A-9933-DD70BB591663}" srcOrd="1" destOrd="0" presId="urn:microsoft.com/office/officeart/2016/7/layout/BasicLinearProcessNumbered"/>
    <dgm:cxn modelId="{861C4B98-071A-4FB6-A6F6-0584F2F7DE6C}" srcId="{C417CBF8-4172-4E8C-BAF5-EB5326C3ADC5}" destId="{E72E828E-FA61-428C-84D7-9443D2C2D17B}" srcOrd="1" destOrd="0" parTransId="{C3ADD368-3DC0-4235-9AB0-68F4B71F6498}" sibTransId="{3385982F-0D5E-4764-8AEA-2526641BB61D}"/>
    <dgm:cxn modelId="{84C171A2-D263-3D41-AA10-07A0B102B6F5}" type="presOf" srcId="{E72E828E-FA61-428C-84D7-9443D2C2D17B}" destId="{BF0F30C4-7239-3D40-912F-2CD7D73F4877}" srcOrd="1" destOrd="0" presId="urn:microsoft.com/office/officeart/2016/7/layout/BasicLinearProcessNumbered"/>
    <dgm:cxn modelId="{E72FACA3-6F84-B547-BF3D-C61992A6C3F5}" type="presOf" srcId="{409986AB-5252-4956-ACDA-8C6CC8540F60}" destId="{9F1D782E-D210-494F-8783-B4D9F28B67AF}" srcOrd="0" destOrd="0" presId="urn:microsoft.com/office/officeart/2016/7/layout/BasicLinearProcessNumbered"/>
    <dgm:cxn modelId="{E1B767B5-2B94-804B-9D6B-2FDC4E23358C}" type="presOf" srcId="{646C4433-694C-014B-AA27-2BB34F435BD8}" destId="{A4B8573E-A0FC-3545-A54D-9F30D061475C}" srcOrd="0" destOrd="0" presId="urn:microsoft.com/office/officeart/2016/7/layout/BasicLinearProcessNumbered"/>
    <dgm:cxn modelId="{3A41EEF3-E26C-B143-9902-E1E050295E33}" type="presOf" srcId="{646C4433-694C-014B-AA27-2BB34F435BD8}" destId="{593E588D-A6C3-BF46-A455-E8596D1D2EAA}" srcOrd="1" destOrd="0" presId="urn:microsoft.com/office/officeart/2016/7/layout/BasicLinearProcessNumbered"/>
    <dgm:cxn modelId="{628E6AE6-5722-574E-983D-DA3702F38B7C}" type="presParOf" srcId="{0C208A93-DC5A-414F-BA08-779FF77B0BB1}" destId="{C0DFD9FE-A323-AF46-8E78-7C22E5ABE87E}" srcOrd="0" destOrd="0" presId="urn:microsoft.com/office/officeart/2016/7/layout/BasicLinearProcessNumbered"/>
    <dgm:cxn modelId="{5120EC0E-63B2-A147-9204-FFC9A574BC94}" type="presParOf" srcId="{C0DFD9FE-A323-AF46-8E78-7C22E5ABE87E}" destId="{47C240FA-FB74-404E-83C7-9E3C137E3226}" srcOrd="0" destOrd="0" presId="urn:microsoft.com/office/officeart/2016/7/layout/BasicLinearProcessNumbered"/>
    <dgm:cxn modelId="{40F4F9E1-714D-3546-8FA6-9164F3271FF4}" type="presParOf" srcId="{C0DFD9FE-A323-AF46-8E78-7C22E5ABE87E}" destId="{CB39610A-52DB-3548-8F99-3B212DEB5CC8}" srcOrd="1" destOrd="0" presId="urn:microsoft.com/office/officeart/2016/7/layout/BasicLinearProcessNumbered"/>
    <dgm:cxn modelId="{87A89E33-92AD-E644-A80B-4607A5000528}" type="presParOf" srcId="{C0DFD9FE-A323-AF46-8E78-7C22E5ABE87E}" destId="{9EE09188-A29D-C640-9066-46972920A6CB}" srcOrd="2" destOrd="0" presId="urn:microsoft.com/office/officeart/2016/7/layout/BasicLinearProcessNumbered"/>
    <dgm:cxn modelId="{B37609E3-F7C8-3240-A73D-4025051F534C}" type="presParOf" srcId="{C0DFD9FE-A323-AF46-8E78-7C22E5ABE87E}" destId="{DCC855B9-B406-DA4A-9933-DD70BB591663}" srcOrd="3" destOrd="0" presId="urn:microsoft.com/office/officeart/2016/7/layout/BasicLinearProcessNumbered"/>
    <dgm:cxn modelId="{CE99A4B6-A0E5-074B-9715-B8C6FF73823E}" type="presParOf" srcId="{0C208A93-DC5A-414F-BA08-779FF77B0BB1}" destId="{A9751C5A-2B38-1540-9703-A87FAA70CB94}" srcOrd="1" destOrd="0" presId="urn:microsoft.com/office/officeart/2016/7/layout/BasicLinearProcessNumbered"/>
    <dgm:cxn modelId="{BD944929-73AE-C641-8257-D9906D13CA39}" type="presParOf" srcId="{0C208A93-DC5A-414F-BA08-779FF77B0BB1}" destId="{1EE1406F-AE89-9F4E-AED1-EB35481FCC7C}" srcOrd="2" destOrd="0" presId="urn:microsoft.com/office/officeart/2016/7/layout/BasicLinearProcessNumbered"/>
    <dgm:cxn modelId="{DC6C8834-F8BF-DE43-9DE0-2D112A655573}" type="presParOf" srcId="{1EE1406F-AE89-9F4E-AED1-EB35481FCC7C}" destId="{D9A2604A-4D59-F148-ADE5-039C0E8027D9}" srcOrd="0" destOrd="0" presId="urn:microsoft.com/office/officeart/2016/7/layout/BasicLinearProcessNumbered"/>
    <dgm:cxn modelId="{2322651B-A009-9843-B8B0-006DC5A1D9E1}" type="presParOf" srcId="{1EE1406F-AE89-9F4E-AED1-EB35481FCC7C}" destId="{6F25BE3E-DC0A-5545-BA8E-D2732956CC3A}" srcOrd="1" destOrd="0" presId="urn:microsoft.com/office/officeart/2016/7/layout/BasicLinearProcessNumbered"/>
    <dgm:cxn modelId="{92850D47-0F63-3444-99D1-CD87F481F572}" type="presParOf" srcId="{1EE1406F-AE89-9F4E-AED1-EB35481FCC7C}" destId="{61E1F6A5-F141-3C46-89AB-9BB3771109FF}" srcOrd="2" destOrd="0" presId="urn:microsoft.com/office/officeart/2016/7/layout/BasicLinearProcessNumbered"/>
    <dgm:cxn modelId="{FC4D65BA-DF62-724A-AB6A-AFDAF3FB1744}" type="presParOf" srcId="{1EE1406F-AE89-9F4E-AED1-EB35481FCC7C}" destId="{BF0F30C4-7239-3D40-912F-2CD7D73F4877}" srcOrd="3" destOrd="0" presId="urn:microsoft.com/office/officeart/2016/7/layout/BasicLinearProcessNumbered"/>
    <dgm:cxn modelId="{EACD8124-5A05-5449-867D-914514105E5D}" type="presParOf" srcId="{0C208A93-DC5A-414F-BA08-779FF77B0BB1}" destId="{E7EE1BD5-AB0E-FF40-80F0-15C3B73808C6}" srcOrd="3" destOrd="0" presId="urn:microsoft.com/office/officeart/2016/7/layout/BasicLinearProcessNumbered"/>
    <dgm:cxn modelId="{DD882D8A-3AB4-0E41-9067-B14E81CBD29A}" type="presParOf" srcId="{0C208A93-DC5A-414F-BA08-779FF77B0BB1}" destId="{C546806F-C7CF-014F-B093-3BD4E0BA6345}" srcOrd="4" destOrd="0" presId="urn:microsoft.com/office/officeart/2016/7/layout/BasicLinearProcessNumbered"/>
    <dgm:cxn modelId="{A561A3B3-D2DA-C44C-AEF1-7EEC2B601E07}" type="presParOf" srcId="{C546806F-C7CF-014F-B093-3BD4E0BA6345}" destId="{3863C01C-7632-1746-AF81-A4FF4E221FA4}" srcOrd="0" destOrd="0" presId="urn:microsoft.com/office/officeart/2016/7/layout/BasicLinearProcessNumbered"/>
    <dgm:cxn modelId="{D37265DC-603C-DD44-9462-E50FAB1D9073}" type="presParOf" srcId="{C546806F-C7CF-014F-B093-3BD4E0BA6345}" destId="{9F1D782E-D210-494F-8783-B4D9F28B67AF}" srcOrd="1" destOrd="0" presId="urn:microsoft.com/office/officeart/2016/7/layout/BasicLinearProcessNumbered"/>
    <dgm:cxn modelId="{7AA18DD3-0852-DF48-BEDD-E989E4AAE365}" type="presParOf" srcId="{C546806F-C7CF-014F-B093-3BD4E0BA6345}" destId="{049E2401-AAAD-E644-9830-AB39EC89FF67}" srcOrd="2" destOrd="0" presId="urn:microsoft.com/office/officeart/2016/7/layout/BasicLinearProcessNumbered"/>
    <dgm:cxn modelId="{2C62844E-587E-4D46-99B2-EA15663F87EB}" type="presParOf" srcId="{C546806F-C7CF-014F-B093-3BD4E0BA6345}" destId="{0D12501E-458B-2B4C-82D7-87F716D70346}" srcOrd="3" destOrd="0" presId="urn:microsoft.com/office/officeart/2016/7/layout/BasicLinearProcessNumbered"/>
    <dgm:cxn modelId="{C5B5C396-5FA3-FD4D-A838-C5E22E06E83F}" type="presParOf" srcId="{0C208A93-DC5A-414F-BA08-779FF77B0BB1}" destId="{A85BF118-25D8-CC48-A81A-5D0DC79BA7D0}" srcOrd="5" destOrd="0" presId="urn:microsoft.com/office/officeart/2016/7/layout/BasicLinearProcessNumbered"/>
    <dgm:cxn modelId="{23FA93A7-E5E4-7645-A17B-FC9DC76346F5}" type="presParOf" srcId="{0C208A93-DC5A-414F-BA08-779FF77B0BB1}" destId="{291F5637-8370-4F46-A7CD-671BC7C39B40}" srcOrd="6" destOrd="0" presId="urn:microsoft.com/office/officeart/2016/7/layout/BasicLinearProcessNumbered"/>
    <dgm:cxn modelId="{1DBD0BFA-18C8-AC41-B5BB-CC9A1820B10E}" type="presParOf" srcId="{291F5637-8370-4F46-A7CD-671BC7C39B40}" destId="{A4B8573E-A0FC-3545-A54D-9F30D061475C}" srcOrd="0" destOrd="0" presId="urn:microsoft.com/office/officeart/2016/7/layout/BasicLinearProcessNumbered"/>
    <dgm:cxn modelId="{502E11E6-37F4-CB45-91BA-55B388CB122F}" type="presParOf" srcId="{291F5637-8370-4F46-A7CD-671BC7C39B40}" destId="{03B11CE7-3914-5146-B24B-F56F81AA4826}" srcOrd="1" destOrd="0" presId="urn:microsoft.com/office/officeart/2016/7/layout/BasicLinearProcessNumbered"/>
    <dgm:cxn modelId="{007DDF8D-37D6-A54C-9B35-990B7336A73E}" type="presParOf" srcId="{291F5637-8370-4F46-A7CD-671BC7C39B40}" destId="{5531E670-ABF2-F540-8B32-B733C1314585}" srcOrd="2" destOrd="0" presId="urn:microsoft.com/office/officeart/2016/7/layout/BasicLinearProcessNumbered"/>
    <dgm:cxn modelId="{25BB6318-8698-F846-8602-FC59AB4833A2}" type="presParOf" srcId="{291F5637-8370-4F46-A7CD-671BC7C39B40}" destId="{593E588D-A6C3-BF46-A455-E8596D1D2E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5D5199-701F-4AC6-9610-051E6A05314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63554C-377E-449B-B3F6-30022051004A}">
      <dgm:prSet/>
      <dgm:spPr/>
      <dgm:t>
        <a:bodyPr/>
        <a:lstStyle/>
        <a:p>
          <a:r>
            <a:rPr lang="en-IN" b="0" i="0"/>
            <a:t>Provide information about breast cancer risk factors, symptoms, and prevention</a:t>
          </a:r>
          <a:endParaRPr lang="en-US"/>
        </a:p>
      </dgm:t>
    </dgm:pt>
    <dgm:pt modelId="{264E4C06-1B50-4D32-98F7-18265F1CE626}" type="parTrans" cxnId="{466CC6CF-4AED-411D-83AA-668F87E45CC9}">
      <dgm:prSet/>
      <dgm:spPr/>
      <dgm:t>
        <a:bodyPr/>
        <a:lstStyle/>
        <a:p>
          <a:endParaRPr lang="en-US"/>
        </a:p>
      </dgm:t>
    </dgm:pt>
    <dgm:pt modelId="{BD197CCC-46DF-4181-8E39-71E93BD356E5}" type="sibTrans" cxnId="{466CC6CF-4AED-411D-83AA-668F87E45CC9}">
      <dgm:prSet/>
      <dgm:spPr/>
      <dgm:t>
        <a:bodyPr/>
        <a:lstStyle/>
        <a:p>
          <a:endParaRPr lang="en-US"/>
        </a:p>
      </dgm:t>
    </dgm:pt>
    <dgm:pt modelId="{1D2268C1-7AF7-46C1-A010-FAA7CC2D842B}">
      <dgm:prSet/>
      <dgm:spPr/>
      <dgm:t>
        <a:bodyPr/>
        <a:lstStyle/>
        <a:p>
          <a:r>
            <a:rPr lang="en-IN" b="0" i="0"/>
            <a:t>Answer user queries related to breast health.</a:t>
          </a:r>
          <a:endParaRPr lang="en-US"/>
        </a:p>
      </dgm:t>
    </dgm:pt>
    <dgm:pt modelId="{1033B536-C03A-4198-A370-84248DFED4D7}" type="parTrans" cxnId="{E48153E9-C36B-4743-9E13-66FB75890135}">
      <dgm:prSet/>
      <dgm:spPr/>
      <dgm:t>
        <a:bodyPr/>
        <a:lstStyle/>
        <a:p>
          <a:endParaRPr lang="en-US"/>
        </a:p>
      </dgm:t>
    </dgm:pt>
    <dgm:pt modelId="{988B53C6-F3A7-43DB-B089-55CBD3B31CDF}" type="sibTrans" cxnId="{E48153E9-C36B-4743-9E13-66FB75890135}">
      <dgm:prSet/>
      <dgm:spPr/>
      <dgm:t>
        <a:bodyPr/>
        <a:lstStyle/>
        <a:p>
          <a:endParaRPr lang="en-US"/>
        </a:p>
      </dgm:t>
    </dgm:pt>
    <dgm:pt modelId="{E3A07118-2F9F-4106-97BC-EB137A0D0A43}">
      <dgm:prSet/>
      <dgm:spPr/>
      <dgm:t>
        <a:bodyPr/>
        <a:lstStyle/>
        <a:p>
          <a:r>
            <a:rPr lang="en-IN" b="0" i="0"/>
            <a:t>Support patients during their healthcare journey.</a:t>
          </a:r>
          <a:endParaRPr lang="en-US"/>
        </a:p>
      </dgm:t>
    </dgm:pt>
    <dgm:pt modelId="{12E88528-4DC6-415B-A90A-9D1DBADC7906}" type="parTrans" cxnId="{F9DA2B94-709D-4486-AADA-9F13FB2BDB68}">
      <dgm:prSet/>
      <dgm:spPr/>
      <dgm:t>
        <a:bodyPr/>
        <a:lstStyle/>
        <a:p>
          <a:endParaRPr lang="en-US"/>
        </a:p>
      </dgm:t>
    </dgm:pt>
    <dgm:pt modelId="{718DF96D-6D3D-48F9-88FD-8DEDA7F23369}" type="sibTrans" cxnId="{F9DA2B94-709D-4486-AADA-9F13FB2BDB68}">
      <dgm:prSet/>
      <dgm:spPr/>
      <dgm:t>
        <a:bodyPr/>
        <a:lstStyle/>
        <a:p>
          <a:endParaRPr lang="en-US"/>
        </a:p>
      </dgm:t>
    </dgm:pt>
    <dgm:pt modelId="{C66EBC6F-48F9-B846-ABE7-3A3FC62BF0FC}" type="pres">
      <dgm:prSet presAssocID="{F65D5199-701F-4AC6-9610-051E6A05314B}" presName="linear" presStyleCnt="0">
        <dgm:presLayoutVars>
          <dgm:animLvl val="lvl"/>
          <dgm:resizeHandles val="exact"/>
        </dgm:presLayoutVars>
      </dgm:prSet>
      <dgm:spPr/>
    </dgm:pt>
    <dgm:pt modelId="{2624486B-1545-BB44-BA7D-C115503B2A30}" type="pres">
      <dgm:prSet presAssocID="{D063554C-377E-449B-B3F6-3002205100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87BC78-7C73-6044-A4E5-6CBB00A4E78E}" type="pres">
      <dgm:prSet presAssocID="{BD197CCC-46DF-4181-8E39-71E93BD356E5}" presName="spacer" presStyleCnt="0"/>
      <dgm:spPr/>
    </dgm:pt>
    <dgm:pt modelId="{80C92E1C-F587-C545-93B5-3E7E8DACB6C4}" type="pres">
      <dgm:prSet presAssocID="{1D2268C1-7AF7-46C1-A010-FAA7CC2D84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FDFF01-C496-CA4F-A78F-5CAEF3932135}" type="pres">
      <dgm:prSet presAssocID="{988B53C6-F3A7-43DB-B089-55CBD3B31CDF}" presName="spacer" presStyleCnt="0"/>
      <dgm:spPr/>
    </dgm:pt>
    <dgm:pt modelId="{B17282C6-11C9-2F48-B094-D5D1CECAB6A1}" type="pres">
      <dgm:prSet presAssocID="{E3A07118-2F9F-4106-97BC-EB137A0D0A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EE132D-A357-C24D-8C94-CFB0119ECC5A}" type="presOf" srcId="{1D2268C1-7AF7-46C1-A010-FAA7CC2D842B}" destId="{80C92E1C-F587-C545-93B5-3E7E8DACB6C4}" srcOrd="0" destOrd="0" presId="urn:microsoft.com/office/officeart/2005/8/layout/vList2"/>
    <dgm:cxn modelId="{764F7869-22F2-5044-83DF-E45846F72F6C}" type="presOf" srcId="{E3A07118-2F9F-4106-97BC-EB137A0D0A43}" destId="{B17282C6-11C9-2F48-B094-D5D1CECAB6A1}" srcOrd="0" destOrd="0" presId="urn:microsoft.com/office/officeart/2005/8/layout/vList2"/>
    <dgm:cxn modelId="{A550E94D-4E40-254B-B4FB-988025C2CC29}" type="presOf" srcId="{D063554C-377E-449B-B3F6-30022051004A}" destId="{2624486B-1545-BB44-BA7D-C115503B2A30}" srcOrd="0" destOrd="0" presId="urn:microsoft.com/office/officeart/2005/8/layout/vList2"/>
    <dgm:cxn modelId="{F9DA2B94-709D-4486-AADA-9F13FB2BDB68}" srcId="{F65D5199-701F-4AC6-9610-051E6A05314B}" destId="{E3A07118-2F9F-4106-97BC-EB137A0D0A43}" srcOrd="2" destOrd="0" parTransId="{12E88528-4DC6-415B-A90A-9D1DBADC7906}" sibTransId="{718DF96D-6D3D-48F9-88FD-8DEDA7F23369}"/>
    <dgm:cxn modelId="{393DE199-2D9A-7C43-83C0-2236D3763BDE}" type="presOf" srcId="{F65D5199-701F-4AC6-9610-051E6A05314B}" destId="{C66EBC6F-48F9-B846-ABE7-3A3FC62BF0FC}" srcOrd="0" destOrd="0" presId="urn:microsoft.com/office/officeart/2005/8/layout/vList2"/>
    <dgm:cxn modelId="{466CC6CF-4AED-411D-83AA-668F87E45CC9}" srcId="{F65D5199-701F-4AC6-9610-051E6A05314B}" destId="{D063554C-377E-449B-B3F6-30022051004A}" srcOrd="0" destOrd="0" parTransId="{264E4C06-1B50-4D32-98F7-18265F1CE626}" sibTransId="{BD197CCC-46DF-4181-8E39-71E93BD356E5}"/>
    <dgm:cxn modelId="{E48153E9-C36B-4743-9E13-66FB75890135}" srcId="{F65D5199-701F-4AC6-9610-051E6A05314B}" destId="{1D2268C1-7AF7-46C1-A010-FAA7CC2D842B}" srcOrd="1" destOrd="0" parTransId="{1033B536-C03A-4198-A370-84248DFED4D7}" sibTransId="{988B53C6-F3A7-43DB-B089-55CBD3B31CDF}"/>
    <dgm:cxn modelId="{FABECF78-871F-6E43-8C9B-ADA2F2CB28B0}" type="presParOf" srcId="{C66EBC6F-48F9-B846-ABE7-3A3FC62BF0FC}" destId="{2624486B-1545-BB44-BA7D-C115503B2A30}" srcOrd="0" destOrd="0" presId="urn:microsoft.com/office/officeart/2005/8/layout/vList2"/>
    <dgm:cxn modelId="{0D910AC7-35CD-FD4F-BD82-B1F20E83E997}" type="presParOf" srcId="{C66EBC6F-48F9-B846-ABE7-3A3FC62BF0FC}" destId="{B887BC78-7C73-6044-A4E5-6CBB00A4E78E}" srcOrd="1" destOrd="0" presId="urn:microsoft.com/office/officeart/2005/8/layout/vList2"/>
    <dgm:cxn modelId="{AD837579-6B27-7C47-9957-339D3AFAA74C}" type="presParOf" srcId="{C66EBC6F-48F9-B846-ABE7-3A3FC62BF0FC}" destId="{80C92E1C-F587-C545-93B5-3E7E8DACB6C4}" srcOrd="2" destOrd="0" presId="urn:microsoft.com/office/officeart/2005/8/layout/vList2"/>
    <dgm:cxn modelId="{8546F310-2CF4-314D-86A4-372784619B52}" type="presParOf" srcId="{C66EBC6F-48F9-B846-ABE7-3A3FC62BF0FC}" destId="{38FDFF01-C496-CA4F-A78F-5CAEF3932135}" srcOrd="3" destOrd="0" presId="urn:microsoft.com/office/officeart/2005/8/layout/vList2"/>
    <dgm:cxn modelId="{924974F6-A868-4742-A020-55A133B53487}" type="presParOf" srcId="{C66EBC6F-48F9-B846-ABE7-3A3FC62BF0FC}" destId="{B17282C6-11C9-2F48-B094-D5D1CECAB6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EEB7EA-6E31-4B8A-BA91-D809263A92E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58B51A-F3E8-49F9-98DB-7BBFB1A8EB56}">
      <dgm:prSet/>
      <dgm:spPr/>
      <dgm:t>
        <a:bodyPr/>
        <a:lstStyle/>
        <a:p>
          <a:pPr>
            <a:defRPr cap="all"/>
          </a:pPr>
          <a:r>
            <a:rPr lang="en-US" dirty="0"/>
            <a:t>Data Extraction</a:t>
          </a:r>
        </a:p>
      </dgm:t>
    </dgm:pt>
    <dgm:pt modelId="{CF63C4F7-BF0C-4627-A7BB-68AF4F55DEFE}" type="parTrans" cxnId="{79D1DEE4-788B-442E-99ED-AFB5C20E2070}">
      <dgm:prSet/>
      <dgm:spPr/>
      <dgm:t>
        <a:bodyPr/>
        <a:lstStyle/>
        <a:p>
          <a:endParaRPr lang="en-US"/>
        </a:p>
      </dgm:t>
    </dgm:pt>
    <dgm:pt modelId="{826B3F08-0FD5-4F8A-9049-3E2EC23BB3D1}" type="sibTrans" cxnId="{79D1DEE4-788B-442E-99ED-AFB5C20E2070}">
      <dgm:prSet/>
      <dgm:spPr/>
      <dgm:t>
        <a:bodyPr/>
        <a:lstStyle/>
        <a:p>
          <a:endParaRPr lang="en-US"/>
        </a:p>
      </dgm:t>
    </dgm:pt>
    <dgm:pt modelId="{F2D32367-F5AE-4B11-A82D-3FDF82EC7B3A}">
      <dgm:prSet/>
      <dgm:spPr/>
      <dgm:t>
        <a:bodyPr/>
        <a:lstStyle/>
        <a:p>
          <a:pPr>
            <a:defRPr cap="all"/>
          </a:pPr>
          <a:r>
            <a:rPr lang="en-US" dirty="0"/>
            <a:t>Chatbot Model Design</a:t>
          </a:r>
        </a:p>
      </dgm:t>
    </dgm:pt>
    <dgm:pt modelId="{E981B3AB-615F-400E-AD52-9A5952E6F2F4}" type="parTrans" cxnId="{695723BD-3BFE-4DEA-B302-C57643C927FB}">
      <dgm:prSet/>
      <dgm:spPr/>
      <dgm:t>
        <a:bodyPr/>
        <a:lstStyle/>
        <a:p>
          <a:endParaRPr lang="en-US"/>
        </a:p>
      </dgm:t>
    </dgm:pt>
    <dgm:pt modelId="{7AC9B5A2-4FF0-4519-B188-47434BAF6BE0}" type="sibTrans" cxnId="{695723BD-3BFE-4DEA-B302-C57643C927FB}">
      <dgm:prSet/>
      <dgm:spPr/>
      <dgm:t>
        <a:bodyPr/>
        <a:lstStyle/>
        <a:p>
          <a:endParaRPr lang="en-US"/>
        </a:p>
      </dgm:t>
    </dgm:pt>
    <dgm:pt modelId="{E1F8CF86-B158-4961-BEF1-B6F8FE365489}">
      <dgm:prSet/>
      <dgm:spPr/>
      <dgm:t>
        <a:bodyPr/>
        <a:lstStyle/>
        <a:p>
          <a:pPr>
            <a:defRPr cap="all"/>
          </a:pPr>
          <a:r>
            <a:rPr lang="en-US" dirty="0"/>
            <a:t>Front End and Backend Design</a:t>
          </a:r>
        </a:p>
      </dgm:t>
    </dgm:pt>
    <dgm:pt modelId="{E2BBF7B7-810A-448B-93E9-3BC7835EEE82}" type="parTrans" cxnId="{BA40765C-A397-4B29-B1DE-0228FF726E70}">
      <dgm:prSet/>
      <dgm:spPr/>
      <dgm:t>
        <a:bodyPr/>
        <a:lstStyle/>
        <a:p>
          <a:endParaRPr lang="en-US"/>
        </a:p>
      </dgm:t>
    </dgm:pt>
    <dgm:pt modelId="{19C0BD1B-307B-4519-AA98-77B622C12114}" type="sibTrans" cxnId="{BA40765C-A397-4B29-B1DE-0228FF726E70}">
      <dgm:prSet/>
      <dgm:spPr/>
      <dgm:t>
        <a:bodyPr/>
        <a:lstStyle/>
        <a:p>
          <a:endParaRPr lang="en-US"/>
        </a:p>
      </dgm:t>
    </dgm:pt>
    <dgm:pt modelId="{4CAF378C-9B8C-47C0-9C4F-83C2ED047169}">
      <dgm:prSet/>
      <dgm:spPr/>
      <dgm:t>
        <a:bodyPr/>
        <a:lstStyle/>
        <a:p>
          <a:pPr>
            <a:defRPr cap="all"/>
          </a:pPr>
          <a:r>
            <a:rPr lang="en-US" dirty="0"/>
            <a:t>Integration and Deployment</a:t>
          </a:r>
        </a:p>
      </dgm:t>
    </dgm:pt>
    <dgm:pt modelId="{B17BE68D-8400-4F0B-A75C-89620C7BF07A}" type="parTrans" cxnId="{0C773C2D-5551-4310-BF9E-2C312CCBC130}">
      <dgm:prSet/>
      <dgm:spPr/>
      <dgm:t>
        <a:bodyPr/>
        <a:lstStyle/>
        <a:p>
          <a:endParaRPr lang="en-US"/>
        </a:p>
      </dgm:t>
    </dgm:pt>
    <dgm:pt modelId="{07603DBB-BAA6-425D-A72C-5153D4A9F6DA}" type="sibTrans" cxnId="{0C773C2D-5551-4310-BF9E-2C312CCBC130}">
      <dgm:prSet/>
      <dgm:spPr/>
      <dgm:t>
        <a:bodyPr/>
        <a:lstStyle/>
        <a:p>
          <a:endParaRPr lang="en-US"/>
        </a:p>
      </dgm:t>
    </dgm:pt>
    <dgm:pt modelId="{8C1A33B2-1C07-40C7-8E4D-C296BF172CE7}" type="pres">
      <dgm:prSet presAssocID="{A4EEB7EA-6E31-4B8A-BA91-D809263A92E4}" presName="root" presStyleCnt="0">
        <dgm:presLayoutVars>
          <dgm:dir/>
          <dgm:resizeHandles val="exact"/>
        </dgm:presLayoutVars>
      </dgm:prSet>
      <dgm:spPr/>
    </dgm:pt>
    <dgm:pt modelId="{3D79FC50-EFF1-4EC1-9AE6-44CCBB1DFEE7}" type="pres">
      <dgm:prSet presAssocID="{6E58B51A-F3E8-49F9-98DB-7BBFB1A8EB56}" presName="compNode" presStyleCnt="0"/>
      <dgm:spPr/>
    </dgm:pt>
    <dgm:pt modelId="{C282D2C7-A734-42EF-B7A2-D6D8F60532F2}" type="pres">
      <dgm:prSet presAssocID="{6E58B51A-F3E8-49F9-98DB-7BBFB1A8EB56}" presName="iconBgRect" presStyleLbl="bgShp" presStyleIdx="0" presStyleCnt="4"/>
      <dgm:spPr/>
    </dgm:pt>
    <dgm:pt modelId="{8EA3660C-4750-403B-8488-6635D5EBA0F8}" type="pres">
      <dgm:prSet presAssocID="{6E58B51A-F3E8-49F9-98DB-7BBFB1A8EB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240445-0D53-4FF7-9C22-A50EA4972180}" type="pres">
      <dgm:prSet presAssocID="{6E58B51A-F3E8-49F9-98DB-7BBFB1A8EB56}" presName="spaceRect" presStyleCnt="0"/>
      <dgm:spPr/>
    </dgm:pt>
    <dgm:pt modelId="{0D8533B0-AC94-452A-B401-450538572AB4}" type="pres">
      <dgm:prSet presAssocID="{6E58B51A-F3E8-49F9-98DB-7BBFB1A8EB56}" presName="textRect" presStyleLbl="revTx" presStyleIdx="0" presStyleCnt="4">
        <dgm:presLayoutVars>
          <dgm:chMax val="1"/>
          <dgm:chPref val="1"/>
        </dgm:presLayoutVars>
      </dgm:prSet>
      <dgm:spPr/>
    </dgm:pt>
    <dgm:pt modelId="{EF6713C3-A32E-4A50-A5B3-4B88739C3E86}" type="pres">
      <dgm:prSet presAssocID="{826B3F08-0FD5-4F8A-9049-3E2EC23BB3D1}" presName="sibTrans" presStyleCnt="0"/>
      <dgm:spPr/>
    </dgm:pt>
    <dgm:pt modelId="{6BEE5105-DE63-4EA5-B85D-3214F53A4EA7}" type="pres">
      <dgm:prSet presAssocID="{F2D32367-F5AE-4B11-A82D-3FDF82EC7B3A}" presName="compNode" presStyleCnt="0"/>
      <dgm:spPr/>
    </dgm:pt>
    <dgm:pt modelId="{30A0932A-1534-476C-9BE0-5A52004696C5}" type="pres">
      <dgm:prSet presAssocID="{F2D32367-F5AE-4B11-A82D-3FDF82EC7B3A}" presName="iconBgRect" presStyleLbl="bgShp" presStyleIdx="1" presStyleCnt="4"/>
      <dgm:spPr/>
    </dgm:pt>
    <dgm:pt modelId="{CD1FD1BB-121F-4085-A011-795B1CC0525B}" type="pres">
      <dgm:prSet presAssocID="{F2D32367-F5AE-4B11-A82D-3FDF82EC7B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4DAE6C4-94AC-4A31-9020-BC7C1BB5C6C1}" type="pres">
      <dgm:prSet presAssocID="{F2D32367-F5AE-4B11-A82D-3FDF82EC7B3A}" presName="spaceRect" presStyleCnt="0"/>
      <dgm:spPr/>
    </dgm:pt>
    <dgm:pt modelId="{EA6A4E14-4E1E-4D2E-8090-7FB406148CC4}" type="pres">
      <dgm:prSet presAssocID="{F2D32367-F5AE-4B11-A82D-3FDF82EC7B3A}" presName="textRect" presStyleLbl="revTx" presStyleIdx="1" presStyleCnt="4">
        <dgm:presLayoutVars>
          <dgm:chMax val="1"/>
          <dgm:chPref val="1"/>
        </dgm:presLayoutVars>
      </dgm:prSet>
      <dgm:spPr/>
    </dgm:pt>
    <dgm:pt modelId="{B71C9995-AA7C-496F-BD44-52072F5B63C2}" type="pres">
      <dgm:prSet presAssocID="{7AC9B5A2-4FF0-4519-B188-47434BAF6BE0}" presName="sibTrans" presStyleCnt="0"/>
      <dgm:spPr/>
    </dgm:pt>
    <dgm:pt modelId="{F0E16E8E-52C2-4791-AE6C-81A9E4CED7DC}" type="pres">
      <dgm:prSet presAssocID="{E1F8CF86-B158-4961-BEF1-B6F8FE365489}" presName="compNode" presStyleCnt="0"/>
      <dgm:spPr/>
    </dgm:pt>
    <dgm:pt modelId="{1E836075-1252-40B8-8FEC-9E7E4D9903ED}" type="pres">
      <dgm:prSet presAssocID="{E1F8CF86-B158-4961-BEF1-B6F8FE365489}" presName="iconBgRect" presStyleLbl="bgShp" presStyleIdx="2" presStyleCnt="4"/>
      <dgm:spPr/>
    </dgm:pt>
    <dgm:pt modelId="{58A4D386-BCFD-490F-A44E-B88DBE6A64D2}" type="pres">
      <dgm:prSet presAssocID="{E1F8CF86-B158-4961-BEF1-B6F8FE3654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EBC9DE-B9D5-46FB-93D8-B31C8D6498F9}" type="pres">
      <dgm:prSet presAssocID="{E1F8CF86-B158-4961-BEF1-B6F8FE365489}" presName="spaceRect" presStyleCnt="0"/>
      <dgm:spPr/>
    </dgm:pt>
    <dgm:pt modelId="{CCC00D99-7049-487D-BE7A-023FB9E5A276}" type="pres">
      <dgm:prSet presAssocID="{E1F8CF86-B158-4961-BEF1-B6F8FE365489}" presName="textRect" presStyleLbl="revTx" presStyleIdx="2" presStyleCnt="4">
        <dgm:presLayoutVars>
          <dgm:chMax val="1"/>
          <dgm:chPref val="1"/>
        </dgm:presLayoutVars>
      </dgm:prSet>
      <dgm:spPr/>
    </dgm:pt>
    <dgm:pt modelId="{3C2CFBDC-3238-42FD-8562-E642AE5CC1D4}" type="pres">
      <dgm:prSet presAssocID="{19C0BD1B-307B-4519-AA98-77B622C12114}" presName="sibTrans" presStyleCnt="0"/>
      <dgm:spPr/>
    </dgm:pt>
    <dgm:pt modelId="{FAC40E9D-3175-4373-8018-5580A03B3FF5}" type="pres">
      <dgm:prSet presAssocID="{4CAF378C-9B8C-47C0-9C4F-83C2ED047169}" presName="compNode" presStyleCnt="0"/>
      <dgm:spPr/>
    </dgm:pt>
    <dgm:pt modelId="{23169C32-ED45-445B-BBA4-DCB44CBD3A60}" type="pres">
      <dgm:prSet presAssocID="{4CAF378C-9B8C-47C0-9C4F-83C2ED047169}" presName="iconBgRect" presStyleLbl="bgShp" presStyleIdx="3" presStyleCnt="4"/>
      <dgm:spPr/>
    </dgm:pt>
    <dgm:pt modelId="{28B45BC5-3A8F-4694-9B7A-31A65F9002F6}" type="pres">
      <dgm:prSet presAssocID="{4CAF378C-9B8C-47C0-9C4F-83C2ED0471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24FB73F-1EAB-4D97-B8EA-66E43460C9E8}" type="pres">
      <dgm:prSet presAssocID="{4CAF378C-9B8C-47C0-9C4F-83C2ED047169}" presName="spaceRect" presStyleCnt="0"/>
      <dgm:spPr/>
    </dgm:pt>
    <dgm:pt modelId="{FA432166-9C04-45D7-B7C4-C54A36F899C7}" type="pres">
      <dgm:prSet presAssocID="{4CAF378C-9B8C-47C0-9C4F-83C2ED0471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773C2D-5551-4310-BF9E-2C312CCBC130}" srcId="{A4EEB7EA-6E31-4B8A-BA91-D809263A92E4}" destId="{4CAF378C-9B8C-47C0-9C4F-83C2ED047169}" srcOrd="3" destOrd="0" parTransId="{B17BE68D-8400-4F0B-A75C-89620C7BF07A}" sibTransId="{07603DBB-BAA6-425D-A72C-5153D4A9F6DA}"/>
    <dgm:cxn modelId="{8FA4292E-7B64-4204-B815-D8E08F64CD4D}" type="presOf" srcId="{4CAF378C-9B8C-47C0-9C4F-83C2ED047169}" destId="{FA432166-9C04-45D7-B7C4-C54A36F899C7}" srcOrd="0" destOrd="0" presId="urn:microsoft.com/office/officeart/2018/5/layout/IconCircleLabelList"/>
    <dgm:cxn modelId="{BA40765C-A397-4B29-B1DE-0228FF726E70}" srcId="{A4EEB7EA-6E31-4B8A-BA91-D809263A92E4}" destId="{E1F8CF86-B158-4961-BEF1-B6F8FE365489}" srcOrd="2" destOrd="0" parTransId="{E2BBF7B7-810A-448B-93E9-3BC7835EEE82}" sibTransId="{19C0BD1B-307B-4519-AA98-77B622C12114}"/>
    <dgm:cxn modelId="{25278A70-34D5-48FD-B61F-04E6E72D6347}" type="presOf" srcId="{6E58B51A-F3E8-49F9-98DB-7BBFB1A8EB56}" destId="{0D8533B0-AC94-452A-B401-450538572AB4}" srcOrd="0" destOrd="0" presId="urn:microsoft.com/office/officeart/2018/5/layout/IconCircleLabelList"/>
    <dgm:cxn modelId="{695723BD-3BFE-4DEA-B302-C57643C927FB}" srcId="{A4EEB7EA-6E31-4B8A-BA91-D809263A92E4}" destId="{F2D32367-F5AE-4B11-A82D-3FDF82EC7B3A}" srcOrd="1" destOrd="0" parTransId="{E981B3AB-615F-400E-AD52-9A5952E6F2F4}" sibTransId="{7AC9B5A2-4FF0-4519-B188-47434BAF6BE0}"/>
    <dgm:cxn modelId="{CB20A3C8-76C3-468B-BFF5-997E032F3269}" type="presOf" srcId="{F2D32367-F5AE-4B11-A82D-3FDF82EC7B3A}" destId="{EA6A4E14-4E1E-4D2E-8090-7FB406148CC4}" srcOrd="0" destOrd="0" presId="urn:microsoft.com/office/officeart/2018/5/layout/IconCircleLabelList"/>
    <dgm:cxn modelId="{6B5207CE-62DE-46B0-A238-0FD24EFE376D}" type="presOf" srcId="{A4EEB7EA-6E31-4B8A-BA91-D809263A92E4}" destId="{8C1A33B2-1C07-40C7-8E4D-C296BF172CE7}" srcOrd="0" destOrd="0" presId="urn:microsoft.com/office/officeart/2018/5/layout/IconCircleLabelList"/>
    <dgm:cxn modelId="{B1182FD7-8899-4556-9D77-033C0916F6E7}" type="presOf" srcId="{E1F8CF86-B158-4961-BEF1-B6F8FE365489}" destId="{CCC00D99-7049-487D-BE7A-023FB9E5A276}" srcOrd="0" destOrd="0" presId="urn:microsoft.com/office/officeart/2018/5/layout/IconCircleLabelList"/>
    <dgm:cxn modelId="{79D1DEE4-788B-442E-99ED-AFB5C20E2070}" srcId="{A4EEB7EA-6E31-4B8A-BA91-D809263A92E4}" destId="{6E58B51A-F3E8-49F9-98DB-7BBFB1A8EB56}" srcOrd="0" destOrd="0" parTransId="{CF63C4F7-BF0C-4627-A7BB-68AF4F55DEFE}" sibTransId="{826B3F08-0FD5-4F8A-9049-3E2EC23BB3D1}"/>
    <dgm:cxn modelId="{2EBC90EB-40B4-4670-9FA6-BB378F379852}" type="presParOf" srcId="{8C1A33B2-1C07-40C7-8E4D-C296BF172CE7}" destId="{3D79FC50-EFF1-4EC1-9AE6-44CCBB1DFEE7}" srcOrd="0" destOrd="0" presId="urn:microsoft.com/office/officeart/2018/5/layout/IconCircleLabelList"/>
    <dgm:cxn modelId="{E948AB77-DB46-4549-A0FB-09C3789341F6}" type="presParOf" srcId="{3D79FC50-EFF1-4EC1-9AE6-44CCBB1DFEE7}" destId="{C282D2C7-A734-42EF-B7A2-D6D8F60532F2}" srcOrd="0" destOrd="0" presId="urn:microsoft.com/office/officeart/2018/5/layout/IconCircleLabelList"/>
    <dgm:cxn modelId="{7077751D-2923-425A-97BF-7E8700416260}" type="presParOf" srcId="{3D79FC50-EFF1-4EC1-9AE6-44CCBB1DFEE7}" destId="{8EA3660C-4750-403B-8488-6635D5EBA0F8}" srcOrd="1" destOrd="0" presId="urn:microsoft.com/office/officeart/2018/5/layout/IconCircleLabelList"/>
    <dgm:cxn modelId="{89589490-39A6-4629-9817-AD6D667165F0}" type="presParOf" srcId="{3D79FC50-EFF1-4EC1-9AE6-44CCBB1DFEE7}" destId="{91240445-0D53-4FF7-9C22-A50EA4972180}" srcOrd="2" destOrd="0" presId="urn:microsoft.com/office/officeart/2018/5/layout/IconCircleLabelList"/>
    <dgm:cxn modelId="{133F830B-0048-4982-B8C7-6F7B4B78F644}" type="presParOf" srcId="{3D79FC50-EFF1-4EC1-9AE6-44CCBB1DFEE7}" destId="{0D8533B0-AC94-452A-B401-450538572AB4}" srcOrd="3" destOrd="0" presId="urn:microsoft.com/office/officeart/2018/5/layout/IconCircleLabelList"/>
    <dgm:cxn modelId="{ED840F3E-1BBC-4CF3-92FA-58F56C2D08A2}" type="presParOf" srcId="{8C1A33B2-1C07-40C7-8E4D-C296BF172CE7}" destId="{EF6713C3-A32E-4A50-A5B3-4B88739C3E86}" srcOrd="1" destOrd="0" presId="urn:microsoft.com/office/officeart/2018/5/layout/IconCircleLabelList"/>
    <dgm:cxn modelId="{A8BCA589-3FAC-493F-A193-BA142CC4DE7E}" type="presParOf" srcId="{8C1A33B2-1C07-40C7-8E4D-C296BF172CE7}" destId="{6BEE5105-DE63-4EA5-B85D-3214F53A4EA7}" srcOrd="2" destOrd="0" presId="urn:microsoft.com/office/officeart/2018/5/layout/IconCircleLabelList"/>
    <dgm:cxn modelId="{B444D0FA-F6C6-4506-BF68-1E23110F8983}" type="presParOf" srcId="{6BEE5105-DE63-4EA5-B85D-3214F53A4EA7}" destId="{30A0932A-1534-476C-9BE0-5A52004696C5}" srcOrd="0" destOrd="0" presId="urn:microsoft.com/office/officeart/2018/5/layout/IconCircleLabelList"/>
    <dgm:cxn modelId="{6AB8126F-D37F-409A-AA56-84D20A26049E}" type="presParOf" srcId="{6BEE5105-DE63-4EA5-B85D-3214F53A4EA7}" destId="{CD1FD1BB-121F-4085-A011-795B1CC0525B}" srcOrd="1" destOrd="0" presId="urn:microsoft.com/office/officeart/2018/5/layout/IconCircleLabelList"/>
    <dgm:cxn modelId="{03FF1FF6-DAF8-41BD-989B-D75FDAC88C87}" type="presParOf" srcId="{6BEE5105-DE63-4EA5-B85D-3214F53A4EA7}" destId="{04DAE6C4-94AC-4A31-9020-BC7C1BB5C6C1}" srcOrd="2" destOrd="0" presId="urn:microsoft.com/office/officeart/2018/5/layout/IconCircleLabelList"/>
    <dgm:cxn modelId="{EEE70461-2B83-4071-BE19-30A924907EF3}" type="presParOf" srcId="{6BEE5105-DE63-4EA5-B85D-3214F53A4EA7}" destId="{EA6A4E14-4E1E-4D2E-8090-7FB406148CC4}" srcOrd="3" destOrd="0" presId="urn:microsoft.com/office/officeart/2018/5/layout/IconCircleLabelList"/>
    <dgm:cxn modelId="{EBF25575-99BE-4292-ADB8-57FC03A691EE}" type="presParOf" srcId="{8C1A33B2-1C07-40C7-8E4D-C296BF172CE7}" destId="{B71C9995-AA7C-496F-BD44-52072F5B63C2}" srcOrd="3" destOrd="0" presId="urn:microsoft.com/office/officeart/2018/5/layout/IconCircleLabelList"/>
    <dgm:cxn modelId="{B61C84A5-F099-49D1-88EE-3BC4B8ABE36A}" type="presParOf" srcId="{8C1A33B2-1C07-40C7-8E4D-C296BF172CE7}" destId="{F0E16E8E-52C2-4791-AE6C-81A9E4CED7DC}" srcOrd="4" destOrd="0" presId="urn:microsoft.com/office/officeart/2018/5/layout/IconCircleLabelList"/>
    <dgm:cxn modelId="{21A1F2AA-4327-47DF-A4CA-C0FB2CA955DA}" type="presParOf" srcId="{F0E16E8E-52C2-4791-AE6C-81A9E4CED7DC}" destId="{1E836075-1252-40B8-8FEC-9E7E4D9903ED}" srcOrd="0" destOrd="0" presId="urn:microsoft.com/office/officeart/2018/5/layout/IconCircleLabelList"/>
    <dgm:cxn modelId="{AE289EED-1428-4EF3-A105-5E7EF5C983C5}" type="presParOf" srcId="{F0E16E8E-52C2-4791-AE6C-81A9E4CED7DC}" destId="{58A4D386-BCFD-490F-A44E-B88DBE6A64D2}" srcOrd="1" destOrd="0" presId="urn:microsoft.com/office/officeart/2018/5/layout/IconCircleLabelList"/>
    <dgm:cxn modelId="{D2046B86-A698-4510-B798-D23363D93DB0}" type="presParOf" srcId="{F0E16E8E-52C2-4791-AE6C-81A9E4CED7DC}" destId="{78EBC9DE-B9D5-46FB-93D8-B31C8D6498F9}" srcOrd="2" destOrd="0" presId="urn:microsoft.com/office/officeart/2018/5/layout/IconCircleLabelList"/>
    <dgm:cxn modelId="{B50B9998-6A1A-43B9-B320-73E1FBF877AB}" type="presParOf" srcId="{F0E16E8E-52C2-4791-AE6C-81A9E4CED7DC}" destId="{CCC00D99-7049-487D-BE7A-023FB9E5A276}" srcOrd="3" destOrd="0" presId="urn:microsoft.com/office/officeart/2018/5/layout/IconCircleLabelList"/>
    <dgm:cxn modelId="{11BCA0E2-5859-4C4F-9A7A-61731EAFACCD}" type="presParOf" srcId="{8C1A33B2-1C07-40C7-8E4D-C296BF172CE7}" destId="{3C2CFBDC-3238-42FD-8562-E642AE5CC1D4}" srcOrd="5" destOrd="0" presId="urn:microsoft.com/office/officeart/2018/5/layout/IconCircleLabelList"/>
    <dgm:cxn modelId="{D576D292-66E3-4F04-A49F-AF7AF98F513D}" type="presParOf" srcId="{8C1A33B2-1C07-40C7-8E4D-C296BF172CE7}" destId="{FAC40E9D-3175-4373-8018-5580A03B3FF5}" srcOrd="6" destOrd="0" presId="urn:microsoft.com/office/officeart/2018/5/layout/IconCircleLabelList"/>
    <dgm:cxn modelId="{8B8D1F86-9A70-4E94-9824-82825368D99C}" type="presParOf" srcId="{FAC40E9D-3175-4373-8018-5580A03B3FF5}" destId="{23169C32-ED45-445B-BBA4-DCB44CBD3A60}" srcOrd="0" destOrd="0" presId="urn:microsoft.com/office/officeart/2018/5/layout/IconCircleLabelList"/>
    <dgm:cxn modelId="{F3BB0F57-3FEC-4498-A1AA-9F5227AC50A5}" type="presParOf" srcId="{FAC40E9D-3175-4373-8018-5580A03B3FF5}" destId="{28B45BC5-3A8F-4694-9B7A-31A65F9002F6}" srcOrd="1" destOrd="0" presId="urn:microsoft.com/office/officeart/2018/5/layout/IconCircleLabelList"/>
    <dgm:cxn modelId="{157E3D80-81F9-448A-B896-4291755836B1}" type="presParOf" srcId="{FAC40E9D-3175-4373-8018-5580A03B3FF5}" destId="{924FB73F-1EAB-4D97-B8EA-66E43460C9E8}" srcOrd="2" destOrd="0" presId="urn:microsoft.com/office/officeart/2018/5/layout/IconCircleLabelList"/>
    <dgm:cxn modelId="{24F12189-7F33-40AC-8C44-917957C818CC}" type="presParOf" srcId="{FAC40E9D-3175-4373-8018-5580A03B3FF5}" destId="{FA432166-9C04-45D7-B7C4-C54A36F899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DC2DB9-334F-4EA2-BEF0-AE47D06E93D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3921F0-7916-4C8C-B0AF-1B4C208A3268}">
      <dgm:prSet/>
      <dgm:spPr/>
      <dgm:t>
        <a:bodyPr/>
        <a:lstStyle/>
        <a:p>
          <a:r>
            <a:rPr lang="en-IN" b="0" i="0"/>
            <a:t>Imagine having a chatbot that can truly grasp the intent behind our words. </a:t>
          </a:r>
          <a:endParaRPr lang="en-US"/>
        </a:p>
      </dgm:t>
    </dgm:pt>
    <dgm:pt modelId="{B0472621-8AC3-4006-B32E-8D8617E31A7A}" type="parTrans" cxnId="{AD84ACBE-70BD-47F7-A390-AE8FAD674295}">
      <dgm:prSet/>
      <dgm:spPr/>
      <dgm:t>
        <a:bodyPr/>
        <a:lstStyle/>
        <a:p>
          <a:endParaRPr lang="en-US"/>
        </a:p>
      </dgm:t>
    </dgm:pt>
    <dgm:pt modelId="{EFD3CF4A-05E9-4727-A3E9-FAC6835BFB32}" type="sibTrans" cxnId="{AD84ACBE-70BD-47F7-A390-AE8FAD674295}">
      <dgm:prSet/>
      <dgm:spPr/>
      <dgm:t>
        <a:bodyPr/>
        <a:lstStyle/>
        <a:p>
          <a:endParaRPr lang="en-US"/>
        </a:p>
      </dgm:t>
    </dgm:pt>
    <dgm:pt modelId="{83965880-710C-4546-979E-9D6A7F600E0D}">
      <dgm:prSet/>
      <dgm:spPr/>
      <dgm:t>
        <a:bodyPr/>
        <a:lstStyle/>
        <a:p>
          <a:r>
            <a:rPr lang="en-IN" b="0" i="0"/>
            <a:t>The </a:t>
          </a:r>
          <a:r>
            <a:rPr lang="en-IN" b="1" i="0"/>
            <a:t>Intent Classification</a:t>
          </a:r>
          <a:r>
            <a:rPr lang="en-IN" b="0" i="0"/>
            <a:t>  is the key to unlocking this capability. </a:t>
          </a:r>
          <a:endParaRPr lang="en-US"/>
        </a:p>
      </dgm:t>
    </dgm:pt>
    <dgm:pt modelId="{132425CD-4044-41A7-A64C-CA583E31D0FA}" type="parTrans" cxnId="{AEDC7F34-87AE-4796-99FB-EF05ACEF4127}">
      <dgm:prSet/>
      <dgm:spPr/>
      <dgm:t>
        <a:bodyPr/>
        <a:lstStyle/>
        <a:p>
          <a:endParaRPr lang="en-US"/>
        </a:p>
      </dgm:t>
    </dgm:pt>
    <dgm:pt modelId="{332E6EBB-A0A1-4D46-AABE-88DDA8F9AFE8}" type="sibTrans" cxnId="{AEDC7F34-87AE-4796-99FB-EF05ACEF4127}">
      <dgm:prSet/>
      <dgm:spPr/>
      <dgm:t>
        <a:bodyPr/>
        <a:lstStyle/>
        <a:p>
          <a:endParaRPr lang="en-US"/>
        </a:p>
      </dgm:t>
    </dgm:pt>
    <dgm:pt modelId="{4DCF9B06-B809-43CD-8F39-F156D3D332BD}">
      <dgm:prSet/>
      <dgm:spPr/>
      <dgm:t>
        <a:bodyPr/>
        <a:lstStyle/>
        <a:p>
          <a:r>
            <a:rPr lang="en-IN" b="0" i="0"/>
            <a:t>It utilizes advanced techniques to interpret our messages accurately, making the chatbot’s responses feel more human-like and intuitive.</a:t>
          </a:r>
          <a:endParaRPr lang="en-US"/>
        </a:p>
      </dgm:t>
    </dgm:pt>
    <dgm:pt modelId="{B8A48FD0-D739-4CC0-8ADF-C987824DAB3C}" type="parTrans" cxnId="{6AEA88F3-2E86-4A3B-BBD0-B7271EDCAB3C}">
      <dgm:prSet/>
      <dgm:spPr/>
      <dgm:t>
        <a:bodyPr/>
        <a:lstStyle/>
        <a:p>
          <a:endParaRPr lang="en-US"/>
        </a:p>
      </dgm:t>
    </dgm:pt>
    <dgm:pt modelId="{1DD83711-4D12-4E66-97A9-95AAD733FB25}" type="sibTrans" cxnId="{6AEA88F3-2E86-4A3B-BBD0-B7271EDCAB3C}">
      <dgm:prSet/>
      <dgm:spPr/>
      <dgm:t>
        <a:bodyPr/>
        <a:lstStyle/>
        <a:p>
          <a:endParaRPr lang="en-US"/>
        </a:p>
      </dgm:t>
    </dgm:pt>
    <dgm:pt modelId="{3C2B5584-314E-498C-ABAE-FD0F12498D33}">
      <dgm:prSet/>
      <dgm:spPr/>
      <dgm:t>
        <a:bodyPr/>
        <a:lstStyle/>
        <a:p>
          <a:r>
            <a:rPr lang="en-IN"/>
            <a:t>Based on the user Request , the chatbot tries to classify the intent of the question and tries to generate the response based on the intent.</a:t>
          </a:r>
          <a:endParaRPr lang="en-US"/>
        </a:p>
      </dgm:t>
    </dgm:pt>
    <dgm:pt modelId="{BD57C0E5-FFAD-4534-AFB4-68DEAE508D21}" type="parTrans" cxnId="{ECFDE1A6-BCD1-412F-AA7C-C1B774C9DE6F}">
      <dgm:prSet/>
      <dgm:spPr/>
      <dgm:t>
        <a:bodyPr/>
        <a:lstStyle/>
        <a:p>
          <a:endParaRPr lang="en-US"/>
        </a:p>
      </dgm:t>
    </dgm:pt>
    <dgm:pt modelId="{C52C51FD-4268-4AD0-82DF-459B68024A2D}" type="sibTrans" cxnId="{ECFDE1A6-BCD1-412F-AA7C-C1B774C9DE6F}">
      <dgm:prSet/>
      <dgm:spPr/>
      <dgm:t>
        <a:bodyPr/>
        <a:lstStyle/>
        <a:p>
          <a:endParaRPr lang="en-US"/>
        </a:p>
      </dgm:t>
    </dgm:pt>
    <dgm:pt modelId="{AD7DF84D-AF1D-3E49-817E-2554B8EA36C8}" type="pres">
      <dgm:prSet presAssocID="{88DC2DB9-334F-4EA2-BEF0-AE47D06E93D3}" presName="vert0" presStyleCnt="0">
        <dgm:presLayoutVars>
          <dgm:dir/>
          <dgm:animOne val="branch"/>
          <dgm:animLvl val="lvl"/>
        </dgm:presLayoutVars>
      </dgm:prSet>
      <dgm:spPr/>
    </dgm:pt>
    <dgm:pt modelId="{5B1FE780-0D43-734D-9549-E7BE22BD458E}" type="pres">
      <dgm:prSet presAssocID="{E13921F0-7916-4C8C-B0AF-1B4C208A3268}" presName="thickLine" presStyleLbl="alignNode1" presStyleIdx="0" presStyleCnt="4"/>
      <dgm:spPr/>
    </dgm:pt>
    <dgm:pt modelId="{0C28492E-9B39-804F-AF09-1DEEE64CC1F9}" type="pres">
      <dgm:prSet presAssocID="{E13921F0-7916-4C8C-B0AF-1B4C208A3268}" presName="horz1" presStyleCnt="0"/>
      <dgm:spPr/>
    </dgm:pt>
    <dgm:pt modelId="{8B19B53E-6D93-CF41-B934-E63141351A21}" type="pres">
      <dgm:prSet presAssocID="{E13921F0-7916-4C8C-B0AF-1B4C208A3268}" presName="tx1" presStyleLbl="revTx" presStyleIdx="0" presStyleCnt="4"/>
      <dgm:spPr/>
    </dgm:pt>
    <dgm:pt modelId="{A4F2E607-8FE3-8E4E-9201-A4087685362A}" type="pres">
      <dgm:prSet presAssocID="{E13921F0-7916-4C8C-B0AF-1B4C208A3268}" presName="vert1" presStyleCnt="0"/>
      <dgm:spPr/>
    </dgm:pt>
    <dgm:pt modelId="{35B82A49-E865-4145-B0EF-7B00CD925970}" type="pres">
      <dgm:prSet presAssocID="{83965880-710C-4546-979E-9D6A7F600E0D}" presName="thickLine" presStyleLbl="alignNode1" presStyleIdx="1" presStyleCnt="4"/>
      <dgm:spPr/>
    </dgm:pt>
    <dgm:pt modelId="{7964B25A-F6B4-D643-B5C1-2F3F6C96E740}" type="pres">
      <dgm:prSet presAssocID="{83965880-710C-4546-979E-9D6A7F600E0D}" presName="horz1" presStyleCnt="0"/>
      <dgm:spPr/>
    </dgm:pt>
    <dgm:pt modelId="{34C2EAAF-4DFF-2346-BC0C-E3F42DE2D44D}" type="pres">
      <dgm:prSet presAssocID="{83965880-710C-4546-979E-9D6A7F600E0D}" presName="tx1" presStyleLbl="revTx" presStyleIdx="1" presStyleCnt="4"/>
      <dgm:spPr/>
    </dgm:pt>
    <dgm:pt modelId="{A64D6904-B6E7-174D-A88C-2F455833AC66}" type="pres">
      <dgm:prSet presAssocID="{83965880-710C-4546-979E-9D6A7F600E0D}" presName="vert1" presStyleCnt="0"/>
      <dgm:spPr/>
    </dgm:pt>
    <dgm:pt modelId="{46F4163F-CAEA-AC4B-B588-F1805E440B1E}" type="pres">
      <dgm:prSet presAssocID="{4DCF9B06-B809-43CD-8F39-F156D3D332BD}" presName="thickLine" presStyleLbl="alignNode1" presStyleIdx="2" presStyleCnt="4"/>
      <dgm:spPr/>
    </dgm:pt>
    <dgm:pt modelId="{97A0FDEF-D37A-194B-88D5-96B46A9B0F16}" type="pres">
      <dgm:prSet presAssocID="{4DCF9B06-B809-43CD-8F39-F156D3D332BD}" presName="horz1" presStyleCnt="0"/>
      <dgm:spPr/>
    </dgm:pt>
    <dgm:pt modelId="{52FA1DD2-4210-4140-99A4-802E47F5F63B}" type="pres">
      <dgm:prSet presAssocID="{4DCF9B06-B809-43CD-8F39-F156D3D332BD}" presName="tx1" presStyleLbl="revTx" presStyleIdx="2" presStyleCnt="4"/>
      <dgm:spPr/>
    </dgm:pt>
    <dgm:pt modelId="{5ABB3708-58A9-9E4E-BDE8-E2F22FD18B3F}" type="pres">
      <dgm:prSet presAssocID="{4DCF9B06-B809-43CD-8F39-F156D3D332BD}" presName="vert1" presStyleCnt="0"/>
      <dgm:spPr/>
    </dgm:pt>
    <dgm:pt modelId="{07F6DB3E-517A-4C47-A1B9-8C1897698A39}" type="pres">
      <dgm:prSet presAssocID="{3C2B5584-314E-498C-ABAE-FD0F12498D33}" presName="thickLine" presStyleLbl="alignNode1" presStyleIdx="3" presStyleCnt="4"/>
      <dgm:spPr/>
    </dgm:pt>
    <dgm:pt modelId="{3AD6F9F9-C4BF-F34E-A184-A5F2FA4A75B7}" type="pres">
      <dgm:prSet presAssocID="{3C2B5584-314E-498C-ABAE-FD0F12498D33}" presName="horz1" presStyleCnt="0"/>
      <dgm:spPr/>
    </dgm:pt>
    <dgm:pt modelId="{3D30887F-A066-1E43-A892-02C523A88ADB}" type="pres">
      <dgm:prSet presAssocID="{3C2B5584-314E-498C-ABAE-FD0F12498D33}" presName="tx1" presStyleLbl="revTx" presStyleIdx="3" presStyleCnt="4"/>
      <dgm:spPr/>
    </dgm:pt>
    <dgm:pt modelId="{BD89AA94-ECE0-6446-B4D5-6645E08692E2}" type="pres">
      <dgm:prSet presAssocID="{3C2B5584-314E-498C-ABAE-FD0F12498D33}" presName="vert1" presStyleCnt="0"/>
      <dgm:spPr/>
    </dgm:pt>
  </dgm:ptLst>
  <dgm:cxnLst>
    <dgm:cxn modelId="{AEDC7F34-87AE-4796-99FB-EF05ACEF4127}" srcId="{88DC2DB9-334F-4EA2-BEF0-AE47D06E93D3}" destId="{83965880-710C-4546-979E-9D6A7F600E0D}" srcOrd="1" destOrd="0" parTransId="{132425CD-4044-41A7-A64C-CA583E31D0FA}" sibTransId="{332E6EBB-A0A1-4D46-AABE-88DDA8F9AFE8}"/>
    <dgm:cxn modelId="{91A33D4B-2E17-BD4A-8A0F-F02A31862167}" type="presOf" srcId="{83965880-710C-4546-979E-9D6A7F600E0D}" destId="{34C2EAAF-4DFF-2346-BC0C-E3F42DE2D44D}" srcOrd="0" destOrd="0" presId="urn:microsoft.com/office/officeart/2008/layout/LinedList"/>
    <dgm:cxn modelId="{ECFDE1A6-BCD1-412F-AA7C-C1B774C9DE6F}" srcId="{88DC2DB9-334F-4EA2-BEF0-AE47D06E93D3}" destId="{3C2B5584-314E-498C-ABAE-FD0F12498D33}" srcOrd="3" destOrd="0" parTransId="{BD57C0E5-FFAD-4534-AFB4-68DEAE508D21}" sibTransId="{C52C51FD-4268-4AD0-82DF-459B68024A2D}"/>
    <dgm:cxn modelId="{AD84ACBE-70BD-47F7-A390-AE8FAD674295}" srcId="{88DC2DB9-334F-4EA2-BEF0-AE47D06E93D3}" destId="{E13921F0-7916-4C8C-B0AF-1B4C208A3268}" srcOrd="0" destOrd="0" parTransId="{B0472621-8AC3-4006-B32E-8D8617E31A7A}" sibTransId="{EFD3CF4A-05E9-4727-A3E9-FAC6835BFB32}"/>
    <dgm:cxn modelId="{5335C5E8-6FCB-2E40-AFA0-D6E5D82B26A8}" type="presOf" srcId="{3C2B5584-314E-498C-ABAE-FD0F12498D33}" destId="{3D30887F-A066-1E43-A892-02C523A88ADB}" srcOrd="0" destOrd="0" presId="urn:microsoft.com/office/officeart/2008/layout/LinedList"/>
    <dgm:cxn modelId="{645096EF-5833-7546-AADA-DE6D3A67C0DD}" type="presOf" srcId="{4DCF9B06-B809-43CD-8F39-F156D3D332BD}" destId="{52FA1DD2-4210-4140-99A4-802E47F5F63B}" srcOrd="0" destOrd="0" presId="urn:microsoft.com/office/officeart/2008/layout/LinedList"/>
    <dgm:cxn modelId="{34ECE1F0-1D0B-8042-B830-A615362C7CCA}" type="presOf" srcId="{E13921F0-7916-4C8C-B0AF-1B4C208A3268}" destId="{8B19B53E-6D93-CF41-B934-E63141351A21}" srcOrd="0" destOrd="0" presId="urn:microsoft.com/office/officeart/2008/layout/LinedList"/>
    <dgm:cxn modelId="{6AEA88F3-2E86-4A3B-BBD0-B7271EDCAB3C}" srcId="{88DC2DB9-334F-4EA2-BEF0-AE47D06E93D3}" destId="{4DCF9B06-B809-43CD-8F39-F156D3D332BD}" srcOrd="2" destOrd="0" parTransId="{B8A48FD0-D739-4CC0-8ADF-C987824DAB3C}" sibTransId="{1DD83711-4D12-4E66-97A9-95AAD733FB25}"/>
    <dgm:cxn modelId="{FCE644F9-0E7B-BD46-B17A-94C320E85CF9}" type="presOf" srcId="{88DC2DB9-334F-4EA2-BEF0-AE47D06E93D3}" destId="{AD7DF84D-AF1D-3E49-817E-2554B8EA36C8}" srcOrd="0" destOrd="0" presId="urn:microsoft.com/office/officeart/2008/layout/LinedList"/>
    <dgm:cxn modelId="{7D4F7575-A6D7-D547-8E18-68D96DA6EE69}" type="presParOf" srcId="{AD7DF84D-AF1D-3E49-817E-2554B8EA36C8}" destId="{5B1FE780-0D43-734D-9549-E7BE22BD458E}" srcOrd="0" destOrd="0" presId="urn:microsoft.com/office/officeart/2008/layout/LinedList"/>
    <dgm:cxn modelId="{78EACBB8-0A2A-4446-A327-167C2FDC6FA7}" type="presParOf" srcId="{AD7DF84D-AF1D-3E49-817E-2554B8EA36C8}" destId="{0C28492E-9B39-804F-AF09-1DEEE64CC1F9}" srcOrd="1" destOrd="0" presId="urn:microsoft.com/office/officeart/2008/layout/LinedList"/>
    <dgm:cxn modelId="{D1177341-00D6-074C-9984-64CC7AC10078}" type="presParOf" srcId="{0C28492E-9B39-804F-AF09-1DEEE64CC1F9}" destId="{8B19B53E-6D93-CF41-B934-E63141351A21}" srcOrd="0" destOrd="0" presId="urn:microsoft.com/office/officeart/2008/layout/LinedList"/>
    <dgm:cxn modelId="{0D74768E-FB4B-F540-87EB-5341D817D268}" type="presParOf" srcId="{0C28492E-9B39-804F-AF09-1DEEE64CC1F9}" destId="{A4F2E607-8FE3-8E4E-9201-A4087685362A}" srcOrd="1" destOrd="0" presId="urn:microsoft.com/office/officeart/2008/layout/LinedList"/>
    <dgm:cxn modelId="{E66899FF-9841-2E41-B85F-10B0045451DF}" type="presParOf" srcId="{AD7DF84D-AF1D-3E49-817E-2554B8EA36C8}" destId="{35B82A49-E865-4145-B0EF-7B00CD925970}" srcOrd="2" destOrd="0" presId="urn:microsoft.com/office/officeart/2008/layout/LinedList"/>
    <dgm:cxn modelId="{AE4A498A-5D25-F242-B5AC-1BEF62039B76}" type="presParOf" srcId="{AD7DF84D-AF1D-3E49-817E-2554B8EA36C8}" destId="{7964B25A-F6B4-D643-B5C1-2F3F6C96E740}" srcOrd="3" destOrd="0" presId="urn:microsoft.com/office/officeart/2008/layout/LinedList"/>
    <dgm:cxn modelId="{9D57A113-2829-584C-8604-4A8C1CECA2C2}" type="presParOf" srcId="{7964B25A-F6B4-D643-B5C1-2F3F6C96E740}" destId="{34C2EAAF-4DFF-2346-BC0C-E3F42DE2D44D}" srcOrd="0" destOrd="0" presId="urn:microsoft.com/office/officeart/2008/layout/LinedList"/>
    <dgm:cxn modelId="{CE85CE21-6C6A-E14F-B215-269DB1E8BC50}" type="presParOf" srcId="{7964B25A-F6B4-D643-B5C1-2F3F6C96E740}" destId="{A64D6904-B6E7-174D-A88C-2F455833AC66}" srcOrd="1" destOrd="0" presId="urn:microsoft.com/office/officeart/2008/layout/LinedList"/>
    <dgm:cxn modelId="{193C9930-3BE9-9D48-8C72-1047B50B0AD1}" type="presParOf" srcId="{AD7DF84D-AF1D-3E49-817E-2554B8EA36C8}" destId="{46F4163F-CAEA-AC4B-B588-F1805E440B1E}" srcOrd="4" destOrd="0" presId="urn:microsoft.com/office/officeart/2008/layout/LinedList"/>
    <dgm:cxn modelId="{3B592DBA-ADF8-8542-8989-2A2866C6130C}" type="presParOf" srcId="{AD7DF84D-AF1D-3E49-817E-2554B8EA36C8}" destId="{97A0FDEF-D37A-194B-88D5-96B46A9B0F16}" srcOrd="5" destOrd="0" presId="urn:microsoft.com/office/officeart/2008/layout/LinedList"/>
    <dgm:cxn modelId="{A438410D-C9E0-9842-92F3-C11ACE1859E3}" type="presParOf" srcId="{97A0FDEF-D37A-194B-88D5-96B46A9B0F16}" destId="{52FA1DD2-4210-4140-99A4-802E47F5F63B}" srcOrd="0" destOrd="0" presId="urn:microsoft.com/office/officeart/2008/layout/LinedList"/>
    <dgm:cxn modelId="{B519EDC1-4D11-F848-AD2F-012D5A9AACB1}" type="presParOf" srcId="{97A0FDEF-D37A-194B-88D5-96B46A9B0F16}" destId="{5ABB3708-58A9-9E4E-BDE8-E2F22FD18B3F}" srcOrd="1" destOrd="0" presId="urn:microsoft.com/office/officeart/2008/layout/LinedList"/>
    <dgm:cxn modelId="{E314E9D3-E2F2-FA45-B799-15E355C69699}" type="presParOf" srcId="{AD7DF84D-AF1D-3E49-817E-2554B8EA36C8}" destId="{07F6DB3E-517A-4C47-A1B9-8C1897698A39}" srcOrd="6" destOrd="0" presId="urn:microsoft.com/office/officeart/2008/layout/LinedList"/>
    <dgm:cxn modelId="{CFFDB6E5-0150-F14A-BB40-33D0DB2256F1}" type="presParOf" srcId="{AD7DF84D-AF1D-3E49-817E-2554B8EA36C8}" destId="{3AD6F9F9-C4BF-F34E-A184-A5F2FA4A75B7}" srcOrd="7" destOrd="0" presId="urn:microsoft.com/office/officeart/2008/layout/LinedList"/>
    <dgm:cxn modelId="{84C3FF60-2E20-894D-A0F8-F9496B58163F}" type="presParOf" srcId="{3AD6F9F9-C4BF-F34E-A184-A5F2FA4A75B7}" destId="{3D30887F-A066-1E43-A892-02C523A88ADB}" srcOrd="0" destOrd="0" presId="urn:microsoft.com/office/officeart/2008/layout/LinedList"/>
    <dgm:cxn modelId="{54014C09-0F8B-3B41-90F5-66D3500D576F}" type="presParOf" srcId="{3AD6F9F9-C4BF-F34E-A184-A5F2FA4A75B7}" destId="{BD89AA94-ECE0-6446-B4D5-6645E08692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DD1073-71D0-4AAE-8DE5-8D41E832D0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C09238-95D9-427D-8651-C5A4FDD21C20}">
      <dgm:prSet/>
      <dgm:spPr/>
      <dgm:t>
        <a:bodyPr/>
        <a:lstStyle/>
        <a:p>
          <a:r>
            <a:rPr lang="en-IN" b="1" i="0"/>
            <a:t>Chat Interface</a:t>
          </a:r>
          <a:r>
            <a:rPr lang="en-IN" b="0" i="0"/>
            <a:t>: Develop a user-friendly interface where users can type their messages and receive responses from the chatbot.</a:t>
          </a:r>
          <a:endParaRPr lang="en-US"/>
        </a:p>
      </dgm:t>
    </dgm:pt>
    <dgm:pt modelId="{36FF8F14-57F9-44FD-853D-AE3DA4F70760}" type="parTrans" cxnId="{FFE1B40A-946C-43D6-BCF3-D4E7569F114E}">
      <dgm:prSet/>
      <dgm:spPr/>
      <dgm:t>
        <a:bodyPr/>
        <a:lstStyle/>
        <a:p>
          <a:endParaRPr lang="en-US"/>
        </a:p>
      </dgm:t>
    </dgm:pt>
    <dgm:pt modelId="{749E2EA3-E1A5-404D-8D00-1F9416DA0BF0}" type="sibTrans" cxnId="{FFE1B40A-946C-43D6-BCF3-D4E7569F114E}">
      <dgm:prSet/>
      <dgm:spPr/>
      <dgm:t>
        <a:bodyPr/>
        <a:lstStyle/>
        <a:p>
          <a:endParaRPr lang="en-US"/>
        </a:p>
      </dgm:t>
    </dgm:pt>
    <dgm:pt modelId="{62D82F86-E1E5-4E12-9536-9CAACDD7EA02}">
      <dgm:prSet/>
      <dgm:spPr/>
      <dgm:t>
        <a:bodyPr/>
        <a:lstStyle/>
        <a:p>
          <a:r>
            <a:rPr lang="en-IN" b="1" i="0"/>
            <a:t>Input Box</a:t>
          </a:r>
          <a:r>
            <a:rPr lang="en-IN" b="0" i="0"/>
            <a:t>: Provide a text input box for users to type their messages.</a:t>
          </a:r>
          <a:endParaRPr lang="en-US"/>
        </a:p>
      </dgm:t>
    </dgm:pt>
    <dgm:pt modelId="{5CF7BEC3-8B04-49D3-BE90-08376B070BCE}" type="parTrans" cxnId="{5F8A6E78-7EFE-4177-98A9-6377B629DD9F}">
      <dgm:prSet/>
      <dgm:spPr/>
      <dgm:t>
        <a:bodyPr/>
        <a:lstStyle/>
        <a:p>
          <a:endParaRPr lang="en-US"/>
        </a:p>
      </dgm:t>
    </dgm:pt>
    <dgm:pt modelId="{423113AE-473A-42EC-A1C0-0D5A570B1E27}" type="sibTrans" cxnId="{5F8A6E78-7EFE-4177-98A9-6377B629DD9F}">
      <dgm:prSet/>
      <dgm:spPr/>
      <dgm:t>
        <a:bodyPr/>
        <a:lstStyle/>
        <a:p>
          <a:endParaRPr lang="en-US"/>
        </a:p>
      </dgm:t>
    </dgm:pt>
    <dgm:pt modelId="{328AD45A-1CC9-49B7-98C4-F6BE07124A9D}">
      <dgm:prSet/>
      <dgm:spPr/>
      <dgm:t>
        <a:bodyPr/>
        <a:lstStyle/>
        <a:p>
          <a:r>
            <a:rPr lang="en-IN" b="1" i="0"/>
            <a:t>Message Display Area</a:t>
          </a:r>
          <a:r>
            <a:rPr lang="en-IN" b="0" i="0"/>
            <a:t>: Display messages from both the user and the chatbot in a conversational format.</a:t>
          </a:r>
          <a:endParaRPr lang="en-US"/>
        </a:p>
      </dgm:t>
    </dgm:pt>
    <dgm:pt modelId="{56D4636A-677A-45AC-B128-C31636B3786C}" type="parTrans" cxnId="{6CB4F6DC-3440-4774-8732-EBB681B8DE5D}">
      <dgm:prSet/>
      <dgm:spPr/>
      <dgm:t>
        <a:bodyPr/>
        <a:lstStyle/>
        <a:p>
          <a:endParaRPr lang="en-US"/>
        </a:p>
      </dgm:t>
    </dgm:pt>
    <dgm:pt modelId="{25CB2FEE-486C-49CD-94F0-CFCABB362D41}" type="sibTrans" cxnId="{6CB4F6DC-3440-4774-8732-EBB681B8DE5D}">
      <dgm:prSet/>
      <dgm:spPr/>
      <dgm:t>
        <a:bodyPr/>
        <a:lstStyle/>
        <a:p>
          <a:endParaRPr lang="en-US"/>
        </a:p>
      </dgm:t>
    </dgm:pt>
    <dgm:pt modelId="{084BC432-77F7-40C3-A8AB-0284C0DBDE9B}">
      <dgm:prSet/>
      <dgm:spPr/>
      <dgm:t>
        <a:bodyPr/>
        <a:lstStyle/>
        <a:p>
          <a:r>
            <a:rPr lang="en-IN" b="1" i="0"/>
            <a:t>Scrolling</a:t>
          </a:r>
          <a:r>
            <a:rPr lang="en-IN" b="0" i="0"/>
            <a:t>: Implement scrolling functionality to handle long conversations.</a:t>
          </a:r>
          <a:endParaRPr lang="en-US"/>
        </a:p>
      </dgm:t>
    </dgm:pt>
    <dgm:pt modelId="{FAF4287A-D956-40AB-BD58-3EEBF8E16B4B}" type="parTrans" cxnId="{C509BFD6-6848-4EDC-8D00-A186B4CA891F}">
      <dgm:prSet/>
      <dgm:spPr/>
      <dgm:t>
        <a:bodyPr/>
        <a:lstStyle/>
        <a:p>
          <a:endParaRPr lang="en-US"/>
        </a:p>
      </dgm:t>
    </dgm:pt>
    <dgm:pt modelId="{16D2D359-AB8C-492D-8735-AA63CD7BE45E}" type="sibTrans" cxnId="{C509BFD6-6848-4EDC-8D00-A186B4CA891F}">
      <dgm:prSet/>
      <dgm:spPr/>
      <dgm:t>
        <a:bodyPr/>
        <a:lstStyle/>
        <a:p>
          <a:endParaRPr lang="en-US"/>
        </a:p>
      </dgm:t>
    </dgm:pt>
    <dgm:pt modelId="{362C692A-C485-4A95-B641-4A3F55F9164E}">
      <dgm:prSet/>
      <dgm:spPr/>
      <dgm:t>
        <a:bodyPr/>
        <a:lstStyle/>
        <a:p>
          <a:r>
            <a:rPr lang="en-IN" b="1" i="0"/>
            <a:t>UI Elements</a:t>
          </a:r>
          <a:r>
            <a:rPr lang="en-IN" b="0" i="0"/>
            <a:t>: Include buttons, quick replies, or other interactive elements for users to select options or perform actions.</a:t>
          </a:r>
          <a:endParaRPr lang="en-US"/>
        </a:p>
      </dgm:t>
    </dgm:pt>
    <dgm:pt modelId="{225DDA83-DD46-48C3-81B0-90DC71044E79}" type="parTrans" cxnId="{F8C6C6A2-F07A-4211-91CB-D3BBD328881D}">
      <dgm:prSet/>
      <dgm:spPr/>
      <dgm:t>
        <a:bodyPr/>
        <a:lstStyle/>
        <a:p>
          <a:endParaRPr lang="en-US"/>
        </a:p>
      </dgm:t>
    </dgm:pt>
    <dgm:pt modelId="{1853F9C3-4DFB-43FE-8B3C-6FE9CB022F16}" type="sibTrans" cxnId="{F8C6C6A2-F07A-4211-91CB-D3BBD328881D}">
      <dgm:prSet/>
      <dgm:spPr/>
      <dgm:t>
        <a:bodyPr/>
        <a:lstStyle/>
        <a:p>
          <a:endParaRPr lang="en-US"/>
        </a:p>
      </dgm:t>
    </dgm:pt>
    <dgm:pt modelId="{2397A2F1-7D4A-463E-AC69-6789CF28FF1C}" type="pres">
      <dgm:prSet presAssocID="{1EDD1073-71D0-4AAE-8DE5-8D41E832D0F4}" presName="root" presStyleCnt="0">
        <dgm:presLayoutVars>
          <dgm:dir/>
          <dgm:resizeHandles val="exact"/>
        </dgm:presLayoutVars>
      </dgm:prSet>
      <dgm:spPr/>
    </dgm:pt>
    <dgm:pt modelId="{9BB52082-8FFA-4281-ABE8-A180CED41AD8}" type="pres">
      <dgm:prSet presAssocID="{CAC09238-95D9-427D-8651-C5A4FDD21C20}" presName="compNode" presStyleCnt="0"/>
      <dgm:spPr/>
    </dgm:pt>
    <dgm:pt modelId="{E520CB26-D123-4274-897E-85466788889F}" type="pres">
      <dgm:prSet presAssocID="{CAC09238-95D9-427D-8651-C5A4FDD21C20}" presName="bgRect" presStyleLbl="bgShp" presStyleIdx="0" presStyleCnt="5"/>
      <dgm:spPr/>
    </dgm:pt>
    <dgm:pt modelId="{C1E7AC87-25DC-4AAC-9646-F6729987BF23}" type="pres">
      <dgm:prSet presAssocID="{CAC09238-95D9-427D-8651-C5A4FDD21C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C7C8685-352E-4852-A88F-CDDDEAE72578}" type="pres">
      <dgm:prSet presAssocID="{CAC09238-95D9-427D-8651-C5A4FDD21C20}" presName="spaceRect" presStyleCnt="0"/>
      <dgm:spPr/>
    </dgm:pt>
    <dgm:pt modelId="{30B91959-1D93-48DF-B26E-98B66D696183}" type="pres">
      <dgm:prSet presAssocID="{CAC09238-95D9-427D-8651-C5A4FDD21C20}" presName="parTx" presStyleLbl="revTx" presStyleIdx="0" presStyleCnt="5">
        <dgm:presLayoutVars>
          <dgm:chMax val="0"/>
          <dgm:chPref val="0"/>
        </dgm:presLayoutVars>
      </dgm:prSet>
      <dgm:spPr/>
    </dgm:pt>
    <dgm:pt modelId="{8C20CB03-F95E-4112-B5C8-C3882F1F231A}" type="pres">
      <dgm:prSet presAssocID="{749E2EA3-E1A5-404D-8D00-1F9416DA0BF0}" presName="sibTrans" presStyleCnt="0"/>
      <dgm:spPr/>
    </dgm:pt>
    <dgm:pt modelId="{1E4D5E5E-2166-4C30-B45C-47C964D66BD2}" type="pres">
      <dgm:prSet presAssocID="{62D82F86-E1E5-4E12-9536-9CAACDD7EA02}" presName="compNode" presStyleCnt="0"/>
      <dgm:spPr/>
    </dgm:pt>
    <dgm:pt modelId="{F26AA15A-70D3-4831-B6C7-3BF2FE7C9A88}" type="pres">
      <dgm:prSet presAssocID="{62D82F86-E1E5-4E12-9536-9CAACDD7EA02}" presName="bgRect" presStyleLbl="bgShp" presStyleIdx="1" presStyleCnt="5"/>
      <dgm:spPr/>
    </dgm:pt>
    <dgm:pt modelId="{7021481A-2104-41DE-8B71-F6F3216B853F}" type="pres">
      <dgm:prSet presAssocID="{62D82F86-E1E5-4E12-9536-9CAACDD7EA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AD7409B-0C77-4E7F-90E3-B986D9BB6C81}" type="pres">
      <dgm:prSet presAssocID="{62D82F86-E1E5-4E12-9536-9CAACDD7EA02}" presName="spaceRect" presStyleCnt="0"/>
      <dgm:spPr/>
    </dgm:pt>
    <dgm:pt modelId="{A20E8ED7-4CC7-457F-895B-210883F77E1B}" type="pres">
      <dgm:prSet presAssocID="{62D82F86-E1E5-4E12-9536-9CAACDD7EA02}" presName="parTx" presStyleLbl="revTx" presStyleIdx="1" presStyleCnt="5">
        <dgm:presLayoutVars>
          <dgm:chMax val="0"/>
          <dgm:chPref val="0"/>
        </dgm:presLayoutVars>
      </dgm:prSet>
      <dgm:spPr/>
    </dgm:pt>
    <dgm:pt modelId="{41640542-E2D4-4B60-9300-AFC9D9A798A5}" type="pres">
      <dgm:prSet presAssocID="{423113AE-473A-42EC-A1C0-0D5A570B1E27}" presName="sibTrans" presStyleCnt="0"/>
      <dgm:spPr/>
    </dgm:pt>
    <dgm:pt modelId="{78FB7B59-9A11-47AF-A23D-039D00491B27}" type="pres">
      <dgm:prSet presAssocID="{328AD45A-1CC9-49B7-98C4-F6BE07124A9D}" presName="compNode" presStyleCnt="0"/>
      <dgm:spPr/>
    </dgm:pt>
    <dgm:pt modelId="{A17455FA-B425-4744-ABE7-480E0153D2F4}" type="pres">
      <dgm:prSet presAssocID="{328AD45A-1CC9-49B7-98C4-F6BE07124A9D}" presName="bgRect" presStyleLbl="bgShp" presStyleIdx="2" presStyleCnt="5"/>
      <dgm:spPr/>
    </dgm:pt>
    <dgm:pt modelId="{3B48EBE1-B775-4F35-AFDC-641F913FE2A4}" type="pres">
      <dgm:prSet presAssocID="{328AD45A-1CC9-49B7-98C4-F6BE07124A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6C0E6429-254F-4E36-A30C-43A9EFCFC7BC}" type="pres">
      <dgm:prSet presAssocID="{328AD45A-1CC9-49B7-98C4-F6BE07124A9D}" presName="spaceRect" presStyleCnt="0"/>
      <dgm:spPr/>
    </dgm:pt>
    <dgm:pt modelId="{F1BE90EA-0D31-4745-BC7D-8C919DEABBF7}" type="pres">
      <dgm:prSet presAssocID="{328AD45A-1CC9-49B7-98C4-F6BE07124A9D}" presName="parTx" presStyleLbl="revTx" presStyleIdx="2" presStyleCnt="5">
        <dgm:presLayoutVars>
          <dgm:chMax val="0"/>
          <dgm:chPref val="0"/>
        </dgm:presLayoutVars>
      </dgm:prSet>
      <dgm:spPr/>
    </dgm:pt>
    <dgm:pt modelId="{80A784C3-8713-494C-9E4E-097DA8B9906C}" type="pres">
      <dgm:prSet presAssocID="{25CB2FEE-486C-49CD-94F0-CFCABB362D41}" presName="sibTrans" presStyleCnt="0"/>
      <dgm:spPr/>
    </dgm:pt>
    <dgm:pt modelId="{256D733A-12BA-4516-956E-A0884402C2BF}" type="pres">
      <dgm:prSet presAssocID="{084BC432-77F7-40C3-A8AB-0284C0DBDE9B}" presName="compNode" presStyleCnt="0"/>
      <dgm:spPr/>
    </dgm:pt>
    <dgm:pt modelId="{CAB04B46-7127-4335-88AB-D777E698EC0B}" type="pres">
      <dgm:prSet presAssocID="{084BC432-77F7-40C3-A8AB-0284C0DBDE9B}" presName="bgRect" presStyleLbl="bgShp" presStyleIdx="3" presStyleCnt="5"/>
      <dgm:spPr/>
    </dgm:pt>
    <dgm:pt modelId="{E4E2D6DF-BF04-4966-977A-FAAAB33E1CAB}" type="pres">
      <dgm:prSet presAssocID="{084BC432-77F7-40C3-A8AB-0284C0DBDE9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3DD3997-839C-43F5-8AFA-28D536C6C02C}" type="pres">
      <dgm:prSet presAssocID="{084BC432-77F7-40C3-A8AB-0284C0DBDE9B}" presName="spaceRect" presStyleCnt="0"/>
      <dgm:spPr/>
    </dgm:pt>
    <dgm:pt modelId="{A1E9BAEF-41A2-46CE-9C8E-F20CB91919E9}" type="pres">
      <dgm:prSet presAssocID="{084BC432-77F7-40C3-A8AB-0284C0DBDE9B}" presName="parTx" presStyleLbl="revTx" presStyleIdx="3" presStyleCnt="5">
        <dgm:presLayoutVars>
          <dgm:chMax val="0"/>
          <dgm:chPref val="0"/>
        </dgm:presLayoutVars>
      </dgm:prSet>
      <dgm:spPr/>
    </dgm:pt>
    <dgm:pt modelId="{1CD19825-0760-4226-A5D4-CC2DAF92E0B6}" type="pres">
      <dgm:prSet presAssocID="{16D2D359-AB8C-492D-8735-AA63CD7BE45E}" presName="sibTrans" presStyleCnt="0"/>
      <dgm:spPr/>
    </dgm:pt>
    <dgm:pt modelId="{7B252010-40B2-4CF7-A48E-D21EC62A7C1B}" type="pres">
      <dgm:prSet presAssocID="{362C692A-C485-4A95-B641-4A3F55F9164E}" presName="compNode" presStyleCnt="0"/>
      <dgm:spPr/>
    </dgm:pt>
    <dgm:pt modelId="{DE04B005-DF67-4F5D-A5B5-A43902500691}" type="pres">
      <dgm:prSet presAssocID="{362C692A-C485-4A95-B641-4A3F55F9164E}" presName="bgRect" presStyleLbl="bgShp" presStyleIdx="4" presStyleCnt="5"/>
      <dgm:spPr/>
    </dgm:pt>
    <dgm:pt modelId="{BFC6DF40-72EB-4274-BA9C-91905151F37E}" type="pres">
      <dgm:prSet presAssocID="{362C692A-C485-4A95-B641-4A3F55F9164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0B84C9-2157-4645-BF6E-BE64AED4B35E}" type="pres">
      <dgm:prSet presAssocID="{362C692A-C485-4A95-B641-4A3F55F9164E}" presName="spaceRect" presStyleCnt="0"/>
      <dgm:spPr/>
    </dgm:pt>
    <dgm:pt modelId="{D3301ADC-0157-4FF7-9CD6-C391875BFCEC}" type="pres">
      <dgm:prSet presAssocID="{362C692A-C485-4A95-B641-4A3F55F9164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E1B40A-946C-43D6-BCF3-D4E7569F114E}" srcId="{1EDD1073-71D0-4AAE-8DE5-8D41E832D0F4}" destId="{CAC09238-95D9-427D-8651-C5A4FDD21C20}" srcOrd="0" destOrd="0" parTransId="{36FF8F14-57F9-44FD-853D-AE3DA4F70760}" sibTransId="{749E2EA3-E1A5-404D-8D00-1F9416DA0BF0}"/>
    <dgm:cxn modelId="{7142B623-3B3C-4005-BE8C-5121A2E53732}" type="presOf" srcId="{62D82F86-E1E5-4E12-9536-9CAACDD7EA02}" destId="{A20E8ED7-4CC7-457F-895B-210883F77E1B}" srcOrd="0" destOrd="0" presId="urn:microsoft.com/office/officeart/2018/2/layout/IconVerticalSolidList"/>
    <dgm:cxn modelId="{72C27D60-7610-46DE-886B-0FF0D3E644CB}" type="presOf" srcId="{CAC09238-95D9-427D-8651-C5A4FDD21C20}" destId="{30B91959-1D93-48DF-B26E-98B66D696183}" srcOrd="0" destOrd="0" presId="urn:microsoft.com/office/officeart/2018/2/layout/IconVerticalSolidList"/>
    <dgm:cxn modelId="{5F8A6E78-7EFE-4177-98A9-6377B629DD9F}" srcId="{1EDD1073-71D0-4AAE-8DE5-8D41E832D0F4}" destId="{62D82F86-E1E5-4E12-9536-9CAACDD7EA02}" srcOrd="1" destOrd="0" parTransId="{5CF7BEC3-8B04-49D3-BE90-08376B070BCE}" sibTransId="{423113AE-473A-42EC-A1C0-0D5A570B1E27}"/>
    <dgm:cxn modelId="{BB05498D-97EE-4B55-8510-EFE5337A2186}" type="presOf" srcId="{1EDD1073-71D0-4AAE-8DE5-8D41E832D0F4}" destId="{2397A2F1-7D4A-463E-AC69-6789CF28FF1C}" srcOrd="0" destOrd="0" presId="urn:microsoft.com/office/officeart/2018/2/layout/IconVerticalSolidList"/>
    <dgm:cxn modelId="{AD30DC93-F82B-4514-9427-97515306A316}" type="presOf" srcId="{328AD45A-1CC9-49B7-98C4-F6BE07124A9D}" destId="{F1BE90EA-0D31-4745-BC7D-8C919DEABBF7}" srcOrd="0" destOrd="0" presId="urn:microsoft.com/office/officeart/2018/2/layout/IconVerticalSolidList"/>
    <dgm:cxn modelId="{F8C6C6A2-F07A-4211-91CB-D3BBD328881D}" srcId="{1EDD1073-71D0-4AAE-8DE5-8D41E832D0F4}" destId="{362C692A-C485-4A95-B641-4A3F55F9164E}" srcOrd="4" destOrd="0" parTransId="{225DDA83-DD46-48C3-81B0-90DC71044E79}" sibTransId="{1853F9C3-4DFB-43FE-8B3C-6FE9CB022F16}"/>
    <dgm:cxn modelId="{1A47FFAB-081C-4C7D-8C37-1838B94A7425}" type="presOf" srcId="{084BC432-77F7-40C3-A8AB-0284C0DBDE9B}" destId="{A1E9BAEF-41A2-46CE-9C8E-F20CB91919E9}" srcOrd="0" destOrd="0" presId="urn:microsoft.com/office/officeart/2018/2/layout/IconVerticalSolidList"/>
    <dgm:cxn modelId="{C509BFD6-6848-4EDC-8D00-A186B4CA891F}" srcId="{1EDD1073-71D0-4AAE-8DE5-8D41E832D0F4}" destId="{084BC432-77F7-40C3-A8AB-0284C0DBDE9B}" srcOrd="3" destOrd="0" parTransId="{FAF4287A-D956-40AB-BD58-3EEBF8E16B4B}" sibTransId="{16D2D359-AB8C-492D-8735-AA63CD7BE45E}"/>
    <dgm:cxn modelId="{6CB4F6DC-3440-4774-8732-EBB681B8DE5D}" srcId="{1EDD1073-71D0-4AAE-8DE5-8D41E832D0F4}" destId="{328AD45A-1CC9-49B7-98C4-F6BE07124A9D}" srcOrd="2" destOrd="0" parTransId="{56D4636A-677A-45AC-B128-C31636B3786C}" sibTransId="{25CB2FEE-486C-49CD-94F0-CFCABB362D41}"/>
    <dgm:cxn modelId="{3CFE1DDF-D66B-4C02-B1C2-2D2F1C5BDA49}" type="presOf" srcId="{362C692A-C485-4A95-B641-4A3F55F9164E}" destId="{D3301ADC-0157-4FF7-9CD6-C391875BFCEC}" srcOrd="0" destOrd="0" presId="urn:microsoft.com/office/officeart/2018/2/layout/IconVerticalSolidList"/>
    <dgm:cxn modelId="{C5BB1235-DA11-433D-BC95-728E9A13D20D}" type="presParOf" srcId="{2397A2F1-7D4A-463E-AC69-6789CF28FF1C}" destId="{9BB52082-8FFA-4281-ABE8-A180CED41AD8}" srcOrd="0" destOrd="0" presId="urn:microsoft.com/office/officeart/2018/2/layout/IconVerticalSolidList"/>
    <dgm:cxn modelId="{9A0EB870-1218-4713-BA56-6FB47E12DCEC}" type="presParOf" srcId="{9BB52082-8FFA-4281-ABE8-A180CED41AD8}" destId="{E520CB26-D123-4274-897E-85466788889F}" srcOrd="0" destOrd="0" presId="urn:microsoft.com/office/officeart/2018/2/layout/IconVerticalSolidList"/>
    <dgm:cxn modelId="{694657F8-9454-495B-928A-3588D65D9EC3}" type="presParOf" srcId="{9BB52082-8FFA-4281-ABE8-A180CED41AD8}" destId="{C1E7AC87-25DC-4AAC-9646-F6729987BF23}" srcOrd="1" destOrd="0" presId="urn:microsoft.com/office/officeart/2018/2/layout/IconVerticalSolidList"/>
    <dgm:cxn modelId="{5D15224D-7B2F-40AB-A53A-5648073306F6}" type="presParOf" srcId="{9BB52082-8FFA-4281-ABE8-A180CED41AD8}" destId="{7C7C8685-352E-4852-A88F-CDDDEAE72578}" srcOrd="2" destOrd="0" presId="urn:microsoft.com/office/officeart/2018/2/layout/IconVerticalSolidList"/>
    <dgm:cxn modelId="{9513F530-DD08-4347-81CB-83700A2B4AF0}" type="presParOf" srcId="{9BB52082-8FFA-4281-ABE8-A180CED41AD8}" destId="{30B91959-1D93-48DF-B26E-98B66D696183}" srcOrd="3" destOrd="0" presId="urn:microsoft.com/office/officeart/2018/2/layout/IconVerticalSolidList"/>
    <dgm:cxn modelId="{F95E37DC-30CF-414C-A949-283FABD566AA}" type="presParOf" srcId="{2397A2F1-7D4A-463E-AC69-6789CF28FF1C}" destId="{8C20CB03-F95E-4112-B5C8-C3882F1F231A}" srcOrd="1" destOrd="0" presId="urn:microsoft.com/office/officeart/2018/2/layout/IconVerticalSolidList"/>
    <dgm:cxn modelId="{5F728730-0783-4B8D-B701-10624475BCD3}" type="presParOf" srcId="{2397A2F1-7D4A-463E-AC69-6789CF28FF1C}" destId="{1E4D5E5E-2166-4C30-B45C-47C964D66BD2}" srcOrd="2" destOrd="0" presId="urn:microsoft.com/office/officeart/2018/2/layout/IconVerticalSolidList"/>
    <dgm:cxn modelId="{510F3386-BDFC-4F4D-B655-9C9D59CE74EE}" type="presParOf" srcId="{1E4D5E5E-2166-4C30-B45C-47C964D66BD2}" destId="{F26AA15A-70D3-4831-B6C7-3BF2FE7C9A88}" srcOrd="0" destOrd="0" presId="urn:microsoft.com/office/officeart/2018/2/layout/IconVerticalSolidList"/>
    <dgm:cxn modelId="{CB94D090-DF8C-41D2-88FC-3787D4099408}" type="presParOf" srcId="{1E4D5E5E-2166-4C30-B45C-47C964D66BD2}" destId="{7021481A-2104-41DE-8B71-F6F3216B853F}" srcOrd="1" destOrd="0" presId="urn:microsoft.com/office/officeart/2018/2/layout/IconVerticalSolidList"/>
    <dgm:cxn modelId="{E5BCC4E5-4EE2-4CED-B67F-D380398AADE6}" type="presParOf" srcId="{1E4D5E5E-2166-4C30-B45C-47C964D66BD2}" destId="{BAD7409B-0C77-4E7F-90E3-B986D9BB6C81}" srcOrd="2" destOrd="0" presId="urn:microsoft.com/office/officeart/2018/2/layout/IconVerticalSolidList"/>
    <dgm:cxn modelId="{4F4D07CA-C9F4-4B2B-8FDB-C4C1AD93D97E}" type="presParOf" srcId="{1E4D5E5E-2166-4C30-B45C-47C964D66BD2}" destId="{A20E8ED7-4CC7-457F-895B-210883F77E1B}" srcOrd="3" destOrd="0" presId="urn:microsoft.com/office/officeart/2018/2/layout/IconVerticalSolidList"/>
    <dgm:cxn modelId="{5A6CDAF4-55D9-4748-BE8D-3D6346BE1DE9}" type="presParOf" srcId="{2397A2F1-7D4A-463E-AC69-6789CF28FF1C}" destId="{41640542-E2D4-4B60-9300-AFC9D9A798A5}" srcOrd="3" destOrd="0" presId="urn:microsoft.com/office/officeart/2018/2/layout/IconVerticalSolidList"/>
    <dgm:cxn modelId="{55D44A74-B82F-4299-A692-EDF095C8B912}" type="presParOf" srcId="{2397A2F1-7D4A-463E-AC69-6789CF28FF1C}" destId="{78FB7B59-9A11-47AF-A23D-039D00491B27}" srcOrd="4" destOrd="0" presId="urn:microsoft.com/office/officeart/2018/2/layout/IconVerticalSolidList"/>
    <dgm:cxn modelId="{7C37E144-A2FC-4FD0-AF52-BD00165C8378}" type="presParOf" srcId="{78FB7B59-9A11-47AF-A23D-039D00491B27}" destId="{A17455FA-B425-4744-ABE7-480E0153D2F4}" srcOrd="0" destOrd="0" presId="urn:microsoft.com/office/officeart/2018/2/layout/IconVerticalSolidList"/>
    <dgm:cxn modelId="{67435BA5-2442-41C9-A1F3-374157B9D232}" type="presParOf" srcId="{78FB7B59-9A11-47AF-A23D-039D00491B27}" destId="{3B48EBE1-B775-4F35-AFDC-641F913FE2A4}" srcOrd="1" destOrd="0" presId="urn:microsoft.com/office/officeart/2018/2/layout/IconVerticalSolidList"/>
    <dgm:cxn modelId="{C4DC1533-7BF6-42C8-B1D9-C3962D72C772}" type="presParOf" srcId="{78FB7B59-9A11-47AF-A23D-039D00491B27}" destId="{6C0E6429-254F-4E36-A30C-43A9EFCFC7BC}" srcOrd="2" destOrd="0" presId="urn:microsoft.com/office/officeart/2018/2/layout/IconVerticalSolidList"/>
    <dgm:cxn modelId="{8E5FA885-BDC5-4A3F-A7C4-79E472A44F04}" type="presParOf" srcId="{78FB7B59-9A11-47AF-A23D-039D00491B27}" destId="{F1BE90EA-0D31-4745-BC7D-8C919DEABBF7}" srcOrd="3" destOrd="0" presId="urn:microsoft.com/office/officeart/2018/2/layout/IconVerticalSolidList"/>
    <dgm:cxn modelId="{60D389B7-0799-44B4-8AF3-3755E785190A}" type="presParOf" srcId="{2397A2F1-7D4A-463E-AC69-6789CF28FF1C}" destId="{80A784C3-8713-494C-9E4E-097DA8B9906C}" srcOrd="5" destOrd="0" presId="urn:microsoft.com/office/officeart/2018/2/layout/IconVerticalSolidList"/>
    <dgm:cxn modelId="{F7D11834-9865-4588-A30B-37F1318C35E5}" type="presParOf" srcId="{2397A2F1-7D4A-463E-AC69-6789CF28FF1C}" destId="{256D733A-12BA-4516-956E-A0884402C2BF}" srcOrd="6" destOrd="0" presId="urn:microsoft.com/office/officeart/2018/2/layout/IconVerticalSolidList"/>
    <dgm:cxn modelId="{341B9B8A-08FE-43AA-B679-275A71409057}" type="presParOf" srcId="{256D733A-12BA-4516-956E-A0884402C2BF}" destId="{CAB04B46-7127-4335-88AB-D777E698EC0B}" srcOrd="0" destOrd="0" presId="urn:microsoft.com/office/officeart/2018/2/layout/IconVerticalSolidList"/>
    <dgm:cxn modelId="{D5E13D59-07B4-4F1E-B422-AFC58C64E858}" type="presParOf" srcId="{256D733A-12BA-4516-956E-A0884402C2BF}" destId="{E4E2D6DF-BF04-4966-977A-FAAAB33E1CAB}" srcOrd="1" destOrd="0" presId="urn:microsoft.com/office/officeart/2018/2/layout/IconVerticalSolidList"/>
    <dgm:cxn modelId="{32058571-6989-4859-BD8C-4581D144CE01}" type="presParOf" srcId="{256D733A-12BA-4516-956E-A0884402C2BF}" destId="{43DD3997-839C-43F5-8AFA-28D536C6C02C}" srcOrd="2" destOrd="0" presId="urn:microsoft.com/office/officeart/2018/2/layout/IconVerticalSolidList"/>
    <dgm:cxn modelId="{585F3D94-73A2-4761-B6F9-52A6EB877FD2}" type="presParOf" srcId="{256D733A-12BA-4516-956E-A0884402C2BF}" destId="{A1E9BAEF-41A2-46CE-9C8E-F20CB91919E9}" srcOrd="3" destOrd="0" presId="urn:microsoft.com/office/officeart/2018/2/layout/IconVerticalSolidList"/>
    <dgm:cxn modelId="{809C3545-EA46-45A6-941E-AF30B2D1DEB3}" type="presParOf" srcId="{2397A2F1-7D4A-463E-AC69-6789CF28FF1C}" destId="{1CD19825-0760-4226-A5D4-CC2DAF92E0B6}" srcOrd="7" destOrd="0" presId="urn:microsoft.com/office/officeart/2018/2/layout/IconVerticalSolidList"/>
    <dgm:cxn modelId="{3F585FB3-8276-4206-9C3A-E5E1358B568E}" type="presParOf" srcId="{2397A2F1-7D4A-463E-AC69-6789CF28FF1C}" destId="{7B252010-40B2-4CF7-A48E-D21EC62A7C1B}" srcOrd="8" destOrd="0" presId="urn:microsoft.com/office/officeart/2018/2/layout/IconVerticalSolidList"/>
    <dgm:cxn modelId="{F16A48F5-3F01-426E-8D72-5DA2AAEA26CB}" type="presParOf" srcId="{7B252010-40B2-4CF7-A48E-D21EC62A7C1B}" destId="{DE04B005-DF67-4F5D-A5B5-A43902500691}" srcOrd="0" destOrd="0" presId="urn:microsoft.com/office/officeart/2018/2/layout/IconVerticalSolidList"/>
    <dgm:cxn modelId="{A78AE584-2F98-4EE1-83B0-F177F337C7B3}" type="presParOf" srcId="{7B252010-40B2-4CF7-A48E-D21EC62A7C1B}" destId="{BFC6DF40-72EB-4274-BA9C-91905151F37E}" srcOrd="1" destOrd="0" presId="urn:microsoft.com/office/officeart/2018/2/layout/IconVerticalSolidList"/>
    <dgm:cxn modelId="{98C8AE1F-0097-4744-82D1-638A8DE65EAB}" type="presParOf" srcId="{7B252010-40B2-4CF7-A48E-D21EC62A7C1B}" destId="{350B84C9-2157-4645-BF6E-BE64AED4B35E}" srcOrd="2" destOrd="0" presId="urn:microsoft.com/office/officeart/2018/2/layout/IconVerticalSolidList"/>
    <dgm:cxn modelId="{3362BE0B-0AE1-4D55-9A68-7062D0F0AFAD}" type="presParOf" srcId="{7B252010-40B2-4CF7-A48E-D21EC62A7C1B}" destId="{D3301ADC-0157-4FF7-9CD6-C391875BF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128811-7D47-464E-8786-F8FA7B08ED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1492CC-3CFC-4B29-BFFE-88E07531DF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project, we aim to develop a chatbot that helps in answering all the breast cancer related questions</a:t>
          </a:r>
        </a:p>
      </dgm:t>
    </dgm:pt>
    <dgm:pt modelId="{A3451DB3-C909-4408-A00E-8ADD26B5C4C7}" type="parTrans" cxnId="{786AAF16-BEA8-41CF-B163-F03172A6CCFF}">
      <dgm:prSet/>
      <dgm:spPr/>
      <dgm:t>
        <a:bodyPr/>
        <a:lstStyle/>
        <a:p>
          <a:endParaRPr lang="en-US"/>
        </a:p>
      </dgm:t>
    </dgm:pt>
    <dgm:pt modelId="{0CD8005E-1E62-4DA9-BB7F-640B3C456B32}" type="sibTrans" cxnId="{786AAF16-BEA8-41CF-B163-F03172A6CCFF}">
      <dgm:prSet/>
      <dgm:spPr/>
      <dgm:t>
        <a:bodyPr/>
        <a:lstStyle/>
        <a:p>
          <a:endParaRPr lang="en-US"/>
        </a:p>
      </dgm:t>
    </dgm:pt>
    <dgm:pt modelId="{A2B09F18-F6F1-4468-90B9-D559A1705F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ensure that the project is effectively finished, our team has a clear plan and duties that are clearly defined.</a:t>
          </a:r>
        </a:p>
      </dgm:t>
    </dgm:pt>
    <dgm:pt modelId="{21EFE229-4E75-44C9-85C5-A8234FFB9C43}" type="parTrans" cxnId="{E9F8F343-EAD3-45E4-A808-1E455F8A0403}">
      <dgm:prSet/>
      <dgm:spPr/>
      <dgm:t>
        <a:bodyPr/>
        <a:lstStyle/>
        <a:p>
          <a:endParaRPr lang="en-US"/>
        </a:p>
      </dgm:t>
    </dgm:pt>
    <dgm:pt modelId="{F462EC56-5A8B-4DA6-ADB6-C4DBA88E3F41}" type="sibTrans" cxnId="{E9F8F343-EAD3-45E4-A808-1E455F8A0403}">
      <dgm:prSet/>
      <dgm:spPr/>
      <dgm:t>
        <a:bodyPr/>
        <a:lstStyle/>
        <a:p>
          <a:endParaRPr lang="en-US"/>
        </a:p>
      </dgm:t>
    </dgm:pt>
    <dgm:pt modelId="{2701E407-1E54-8B4D-B944-DD164996F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this development, we will employ classic and advanced NLP techniques that are covered in the course syllabus. </a:t>
          </a:r>
        </a:p>
      </dgm:t>
    </dgm:pt>
    <dgm:pt modelId="{11D71B12-34B2-1B4D-837E-9EACEE7C7769}" type="parTrans" cxnId="{48C49D02-6A1B-6246-974D-6D7B1B314651}">
      <dgm:prSet/>
      <dgm:spPr/>
      <dgm:t>
        <a:bodyPr/>
        <a:lstStyle/>
        <a:p>
          <a:endParaRPr lang="en-GB"/>
        </a:p>
      </dgm:t>
    </dgm:pt>
    <dgm:pt modelId="{38E3710F-77C7-AD43-B928-3357FE3014F0}" type="sibTrans" cxnId="{48C49D02-6A1B-6246-974D-6D7B1B314651}">
      <dgm:prSet/>
      <dgm:spPr/>
      <dgm:t>
        <a:bodyPr/>
        <a:lstStyle/>
        <a:p>
          <a:endParaRPr lang="en-GB"/>
        </a:p>
      </dgm:t>
    </dgm:pt>
    <dgm:pt modelId="{8DAC7AFD-9DCB-41B1-9062-04DDEF68CBB2}" type="pres">
      <dgm:prSet presAssocID="{11128811-7D47-464E-8786-F8FA7B08ED64}" presName="root" presStyleCnt="0">
        <dgm:presLayoutVars>
          <dgm:dir/>
          <dgm:resizeHandles val="exact"/>
        </dgm:presLayoutVars>
      </dgm:prSet>
      <dgm:spPr/>
    </dgm:pt>
    <dgm:pt modelId="{EA332DF6-CF2C-41D6-8B9C-13344E01A92D}" type="pres">
      <dgm:prSet presAssocID="{DF1492CC-3CFC-4B29-BFFE-88E07531DFEC}" presName="compNode" presStyleCnt="0"/>
      <dgm:spPr/>
    </dgm:pt>
    <dgm:pt modelId="{D8E4704B-4733-40A2-8370-DA733FEABAF9}" type="pres">
      <dgm:prSet presAssocID="{DF1492CC-3CFC-4B29-BFFE-88E07531DFEC}" presName="bgRect" presStyleLbl="bgShp" presStyleIdx="0" presStyleCnt="3"/>
      <dgm:spPr/>
    </dgm:pt>
    <dgm:pt modelId="{0D31546D-6684-4924-981D-BCEC2FE67051}" type="pres">
      <dgm:prSet presAssocID="{DF1492CC-3CFC-4B29-BFFE-88E07531DF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0E3E403-AAE1-4C83-8FE5-8659E6B9DF75}" type="pres">
      <dgm:prSet presAssocID="{DF1492CC-3CFC-4B29-BFFE-88E07531DFEC}" presName="spaceRect" presStyleCnt="0"/>
      <dgm:spPr/>
    </dgm:pt>
    <dgm:pt modelId="{AF98F743-30C0-487A-B2BF-FFB5DCAB4B83}" type="pres">
      <dgm:prSet presAssocID="{DF1492CC-3CFC-4B29-BFFE-88E07531DFEC}" presName="parTx" presStyleLbl="revTx" presStyleIdx="0" presStyleCnt="3">
        <dgm:presLayoutVars>
          <dgm:chMax val="0"/>
          <dgm:chPref val="0"/>
        </dgm:presLayoutVars>
      </dgm:prSet>
      <dgm:spPr/>
    </dgm:pt>
    <dgm:pt modelId="{E9D2D63D-C868-498F-8C7D-053CB097D3CB}" type="pres">
      <dgm:prSet presAssocID="{0CD8005E-1E62-4DA9-BB7F-640B3C456B32}" presName="sibTrans" presStyleCnt="0"/>
      <dgm:spPr/>
    </dgm:pt>
    <dgm:pt modelId="{75FFD84D-FD38-DD43-A867-94678F07F57B}" type="pres">
      <dgm:prSet presAssocID="{2701E407-1E54-8B4D-B944-DD164996F41E}" presName="compNode" presStyleCnt="0"/>
      <dgm:spPr/>
    </dgm:pt>
    <dgm:pt modelId="{C739117C-120C-254B-AF6E-F890624E5BB9}" type="pres">
      <dgm:prSet presAssocID="{2701E407-1E54-8B4D-B944-DD164996F41E}" presName="bgRect" presStyleLbl="bgShp" presStyleIdx="1" presStyleCnt="3"/>
      <dgm:spPr/>
    </dgm:pt>
    <dgm:pt modelId="{B0F8E51A-6FBB-7249-A460-EE80E8A170A4}" type="pres">
      <dgm:prSet presAssocID="{2701E407-1E54-8B4D-B944-DD164996F41E}" presName="iconRect" presStyleLbl="node1" presStyleIdx="1" presStyleCnt="3"/>
      <dgm:spPr/>
    </dgm:pt>
    <dgm:pt modelId="{8129A27D-9B35-D04B-96C8-2A7769615C8D}" type="pres">
      <dgm:prSet presAssocID="{2701E407-1E54-8B4D-B944-DD164996F41E}" presName="spaceRect" presStyleCnt="0"/>
      <dgm:spPr/>
    </dgm:pt>
    <dgm:pt modelId="{DF4A4B04-894A-B44B-8E3D-E675152BE2F9}" type="pres">
      <dgm:prSet presAssocID="{2701E407-1E54-8B4D-B944-DD164996F41E}" presName="parTx" presStyleLbl="revTx" presStyleIdx="1" presStyleCnt="3">
        <dgm:presLayoutVars>
          <dgm:chMax val="0"/>
          <dgm:chPref val="0"/>
        </dgm:presLayoutVars>
      </dgm:prSet>
      <dgm:spPr/>
    </dgm:pt>
    <dgm:pt modelId="{3999E12B-21F5-F543-915B-50656994EF49}" type="pres">
      <dgm:prSet presAssocID="{38E3710F-77C7-AD43-B928-3357FE3014F0}" presName="sibTrans" presStyleCnt="0"/>
      <dgm:spPr/>
    </dgm:pt>
    <dgm:pt modelId="{7692433E-7F91-4D4E-AEE2-5C13541BA81B}" type="pres">
      <dgm:prSet presAssocID="{A2B09F18-F6F1-4468-90B9-D559A1705FA2}" presName="compNode" presStyleCnt="0"/>
      <dgm:spPr/>
    </dgm:pt>
    <dgm:pt modelId="{2694EFD5-E522-4879-A2DF-0531D971D6EF}" type="pres">
      <dgm:prSet presAssocID="{A2B09F18-F6F1-4468-90B9-D559A1705FA2}" presName="bgRect" presStyleLbl="bgShp" presStyleIdx="2" presStyleCnt="3"/>
      <dgm:spPr/>
    </dgm:pt>
    <dgm:pt modelId="{08257A42-E80F-4588-A613-BF7011734199}" type="pres">
      <dgm:prSet presAssocID="{A2B09F18-F6F1-4468-90B9-D559A1705FA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2BC1B35-AF37-4BE7-AC81-AA50E5E4A187}" type="pres">
      <dgm:prSet presAssocID="{A2B09F18-F6F1-4468-90B9-D559A1705FA2}" presName="spaceRect" presStyleCnt="0"/>
      <dgm:spPr/>
    </dgm:pt>
    <dgm:pt modelId="{C62E267D-AD55-4F56-B3BA-69F4B6D2F4DA}" type="pres">
      <dgm:prSet presAssocID="{A2B09F18-F6F1-4468-90B9-D559A1705F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C49D02-6A1B-6246-974D-6D7B1B314651}" srcId="{11128811-7D47-464E-8786-F8FA7B08ED64}" destId="{2701E407-1E54-8B4D-B944-DD164996F41E}" srcOrd="1" destOrd="0" parTransId="{11D71B12-34B2-1B4D-837E-9EACEE7C7769}" sibTransId="{38E3710F-77C7-AD43-B928-3357FE3014F0}"/>
    <dgm:cxn modelId="{786AAF16-BEA8-41CF-B163-F03172A6CCFF}" srcId="{11128811-7D47-464E-8786-F8FA7B08ED64}" destId="{DF1492CC-3CFC-4B29-BFFE-88E07531DFEC}" srcOrd="0" destOrd="0" parTransId="{A3451DB3-C909-4408-A00E-8ADD26B5C4C7}" sibTransId="{0CD8005E-1E62-4DA9-BB7F-640B3C456B32}"/>
    <dgm:cxn modelId="{D050D260-A75B-4BFA-907D-54670C66DAB3}" type="presOf" srcId="{A2B09F18-F6F1-4468-90B9-D559A1705FA2}" destId="{C62E267D-AD55-4F56-B3BA-69F4B6D2F4DA}" srcOrd="0" destOrd="0" presId="urn:microsoft.com/office/officeart/2018/2/layout/IconVerticalSolidList"/>
    <dgm:cxn modelId="{E9F8F343-EAD3-45E4-A808-1E455F8A0403}" srcId="{11128811-7D47-464E-8786-F8FA7B08ED64}" destId="{A2B09F18-F6F1-4468-90B9-D559A1705FA2}" srcOrd="2" destOrd="0" parTransId="{21EFE229-4E75-44C9-85C5-A8234FFB9C43}" sibTransId="{F462EC56-5A8B-4DA6-ADB6-C4DBA88E3F41}"/>
    <dgm:cxn modelId="{F6B8E952-81E1-48EB-9134-D97860DB7F7E}" type="presOf" srcId="{11128811-7D47-464E-8786-F8FA7B08ED64}" destId="{8DAC7AFD-9DCB-41B1-9062-04DDEF68CBB2}" srcOrd="0" destOrd="0" presId="urn:microsoft.com/office/officeart/2018/2/layout/IconVerticalSolidList"/>
    <dgm:cxn modelId="{565BC479-DBD9-E149-8458-2D20448826F5}" type="presOf" srcId="{2701E407-1E54-8B4D-B944-DD164996F41E}" destId="{DF4A4B04-894A-B44B-8E3D-E675152BE2F9}" srcOrd="0" destOrd="0" presId="urn:microsoft.com/office/officeart/2018/2/layout/IconVerticalSolidList"/>
    <dgm:cxn modelId="{3CAF09C5-665E-49AF-80BF-2916447AFF8B}" type="presOf" srcId="{DF1492CC-3CFC-4B29-BFFE-88E07531DFEC}" destId="{AF98F743-30C0-487A-B2BF-FFB5DCAB4B83}" srcOrd="0" destOrd="0" presId="urn:microsoft.com/office/officeart/2018/2/layout/IconVerticalSolidList"/>
    <dgm:cxn modelId="{9C986B78-9A55-44B8-974A-605BE627031B}" type="presParOf" srcId="{8DAC7AFD-9DCB-41B1-9062-04DDEF68CBB2}" destId="{EA332DF6-CF2C-41D6-8B9C-13344E01A92D}" srcOrd="0" destOrd="0" presId="urn:microsoft.com/office/officeart/2018/2/layout/IconVerticalSolidList"/>
    <dgm:cxn modelId="{5BB7D52B-5370-49DC-BCBF-ADB4FA075320}" type="presParOf" srcId="{EA332DF6-CF2C-41D6-8B9C-13344E01A92D}" destId="{D8E4704B-4733-40A2-8370-DA733FEABAF9}" srcOrd="0" destOrd="0" presId="urn:microsoft.com/office/officeart/2018/2/layout/IconVerticalSolidList"/>
    <dgm:cxn modelId="{6B9017B9-010D-455C-AF0A-673CFAC61147}" type="presParOf" srcId="{EA332DF6-CF2C-41D6-8B9C-13344E01A92D}" destId="{0D31546D-6684-4924-981D-BCEC2FE67051}" srcOrd="1" destOrd="0" presId="urn:microsoft.com/office/officeart/2018/2/layout/IconVerticalSolidList"/>
    <dgm:cxn modelId="{2F4B9002-69E7-4CA5-AED9-9B464B079ABB}" type="presParOf" srcId="{EA332DF6-CF2C-41D6-8B9C-13344E01A92D}" destId="{C0E3E403-AAE1-4C83-8FE5-8659E6B9DF75}" srcOrd="2" destOrd="0" presId="urn:microsoft.com/office/officeart/2018/2/layout/IconVerticalSolidList"/>
    <dgm:cxn modelId="{701A320B-CE73-4462-8A75-92E7F6099078}" type="presParOf" srcId="{EA332DF6-CF2C-41D6-8B9C-13344E01A92D}" destId="{AF98F743-30C0-487A-B2BF-FFB5DCAB4B83}" srcOrd="3" destOrd="0" presId="urn:microsoft.com/office/officeart/2018/2/layout/IconVerticalSolidList"/>
    <dgm:cxn modelId="{62E80EA5-0A20-44D8-BAE4-D62D9FE21CF5}" type="presParOf" srcId="{8DAC7AFD-9DCB-41B1-9062-04DDEF68CBB2}" destId="{E9D2D63D-C868-498F-8C7D-053CB097D3CB}" srcOrd="1" destOrd="0" presId="urn:microsoft.com/office/officeart/2018/2/layout/IconVerticalSolidList"/>
    <dgm:cxn modelId="{F52A5B08-9ABD-0845-AA24-1B6D6C37192B}" type="presParOf" srcId="{8DAC7AFD-9DCB-41B1-9062-04DDEF68CBB2}" destId="{75FFD84D-FD38-DD43-A867-94678F07F57B}" srcOrd="2" destOrd="0" presId="urn:microsoft.com/office/officeart/2018/2/layout/IconVerticalSolidList"/>
    <dgm:cxn modelId="{65322CD9-EE34-E74B-9A4E-8ABC37188C2D}" type="presParOf" srcId="{75FFD84D-FD38-DD43-A867-94678F07F57B}" destId="{C739117C-120C-254B-AF6E-F890624E5BB9}" srcOrd="0" destOrd="0" presId="urn:microsoft.com/office/officeart/2018/2/layout/IconVerticalSolidList"/>
    <dgm:cxn modelId="{F36319E0-15D9-AC40-9D77-A1FB26B2DC73}" type="presParOf" srcId="{75FFD84D-FD38-DD43-A867-94678F07F57B}" destId="{B0F8E51A-6FBB-7249-A460-EE80E8A170A4}" srcOrd="1" destOrd="0" presId="urn:microsoft.com/office/officeart/2018/2/layout/IconVerticalSolidList"/>
    <dgm:cxn modelId="{DC518AB8-7C6B-C043-9A7F-6678BACFD961}" type="presParOf" srcId="{75FFD84D-FD38-DD43-A867-94678F07F57B}" destId="{8129A27D-9B35-D04B-96C8-2A7769615C8D}" srcOrd="2" destOrd="0" presId="urn:microsoft.com/office/officeart/2018/2/layout/IconVerticalSolidList"/>
    <dgm:cxn modelId="{D55042F8-ADD3-D04B-B053-6AE0AD306496}" type="presParOf" srcId="{75FFD84D-FD38-DD43-A867-94678F07F57B}" destId="{DF4A4B04-894A-B44B-8E3D-E675152BE2F9}" srcOrd="3" destOrd="0" presId="urn:microsoft.com/office/officeart/2018/2/layout/IconVerticalSolidList"/>
    <dgm:cxn modelId="{3AFD998D-C299-8A4F-B390-60FF317783FF}" type="presParOf" srcId="{8DAC7AFD-9DCB-41B1-9062-04DDEF68CBB2}" destId="{3999E12B-21F5-F543-915B-50656994EF49}" srcOrd="3" destOrd="0" presId="urn:microsoft.com/office/officeart/2018/2/layout/IconVerticalSolidList"/>
    <dgm:cxn modelId="{7330A740-BEF6-4A3C-A870-25EB524BFF26}" type="presParOf" srcId="{8DAC7AFD-9DCB-41B1-9062-04DDEF68CBB2}" destId="{7692433E-7F91-4D4E-AEE2-5C13541BA81B}" srcOrd="4" destOrd="0" presId="urn:microsoft.com/office/officeart/2018/2/layout/IconVerticalSolidList"/>
    <dgm:cxn modelId="{BCFF79D4-FBAE-482E-8CBF-2AFD06D2CE16}" type="presParOf" srcId="{7692433E-7F91-4D4E-AEE2-5C13541BA81B}" destId="{2694EFD5-E522-4879-A2DF-0531D971D6EF}" srcOrd="0" destOrd="0" presId="urn:microsoft.com/office/officeart/2018/2/layout/IconVerticalSolidList"/>
    <dgm:cxn modelId="{2A9654BD-EC39-4E06-A687-0F6A7E3035D7}" type="presParOf" srcId="{7692433E-7F91-4D4E-AEE2-5C13541BA81B}" destId="{08257A42-E80F-4588-A613-BF7011734199}" srcOrd="1" destOrd="0" presId="urn:microsoft.com/office/officeart/2018/2/layout/IconVerticalSolidList"/>
    <dgm:cxn modelId="{4F520C36-25B6-411C-9870-8159D9959DC1}" type="presParOf" srcId="{7692433E-7F91-4D4E-AEE2-5C13541BA81B}" destId="{92BC1B35-AF37-4BE7-AC81-AA50E5E4A187}" srcOrd="2" destOrd="0" presId="urn:microsoft.com/office/officeart/2018/2/layout/IconVerticalSolidList"/>
    <dgm:cxn modelId="{1EA5372E-0F7C-48B4-AE66-12C71A4912C8}" type="presParOf" srcId="{7692433E-7F91-4D4E-AEE2-5C13541BA81B}" destId="{C62E267D-AD55-4F56-B3BA-69F4B6D2F4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DD67F-DC55-4869-A41C-F34F599697CF}">
      <dsp:nvSpPr>
        <dsp:cNvPr id="0" name=""/>
        <dsp:cNvSpPr/>
      </dsp:nvSpPr>
      <dsp:spPr>
        <a:xfrm>
          <a:off x="0" y="1414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252DF-12BA-44AA-BAD9-9B5E11DE2CC7}">
      <dsp:nvSpPr>
        <dsp:cNvPr id="0" name=""/>
        <dsp:cNvSpPr/>
      </dsp:nvSpPr>
      <dsp:spPr>
        <a:xfrm>
          <a:off x="182298" y="137008"/>
          <a:ext cx="331452" cy="3314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CE27-16EA-4BD1-9570-8630DEDA305E}">
      <dsp:nvSpPr>
        <dsp:cNvPr id="0" name=""/>
        <dsp:cNvSpPr/>
      </dsp:nvSpPr>
      <dsp:spPr>
        <a:xfrm>
          <a:off x="696049" y="1414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Introduction</a:t>
          </a:r>
          <a:endParaRPr lang="en-US" sz="1900" kern="1200"/>
        </a:p>
      </dsp:txBody>
      <dsp:txXfrm>
        <a:off x="696049" y="1414"/>
        <a:ext cx="6032855" cy="602640"/>
      </dsp:txXfrm>
    </dsp:sp>
    <dsp:sp modelId="{F0D533E4-4AEA-4015-B622-868EB912FBAD}">
      <dsp:nvSpPr>
        <dsp:cNvPr id="0" name=""/>
        <dsp:cNvSpPr/>
      </dsp:nvSpPr>
      <dsp:spPr>
        <a:xfrm>
          <a:off x="0" y="754715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7B38A-64D2-408B-B875-E8450EBBAA2D}">
      <dsp:nvSpPr>
        <dsp:cNvPr id="0" name=""/>
        <dsp:cNvSpPr/>
      </dsp:nvSpPr>
      <dsp:spPr>
        <a:xfrm>
          <a:off x="182298" y="890309"/>
          <a:ext cx="331452" cy="3314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A681-180F-4A3D-97DD-904021BD5B30}">
      <dsp:nvSpPr>
        <dsp:cNvPr id="0" name=""/>
        <dsp:cNvSpPr/>
      </dsp:nvSpPr>
      <dsp:spPr>
        <a:xfrm>
          <a:off x="696049" y="754715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Background and Motivation</a:t>
          </a:r>
          <a:endParaRPr lang="en-US" sz="1900" kern="1200"/>
        </a:p>
      </dsp:txBody>
      <dsp:txXfrm>
        <a:off x="696049" y="754715"/>
        <a:ext cx="6032855" cy="602640"/>
      </dsp:txXfrm>
    </dsp:sp>
    <dsp:sp modelId="{2C6BB267-8744-4328-A949-55036525D561}">
      <dsp:nvSpPr>
        <dsp:cNvPr id="0" name=""/>
        <dsp:cNvSpPr/>
      </dsp:nvSpPr>
      <dsp:spPr>
        <a:xfrm>
          <a:off x="0" y="1508015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7C958-3D28-4BC5-8EEC-DC2190854173}">
      <dsp:nvSpPr>
        <dsp:cNvPr id="0" name=""/>
        <dsp:cNvSpPr/>
      </dsp:nvSpPr>
      <dsp:spPr>
        <a:xfrm>
          <a:off x="182298" y="1643609"/>
          <a:ext cx="331452" cy="3314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5778F-CF46-4C83-92E0-5617D8529981}">
      <dsp:nvSpPr>
        <dsp:cNvPr id="0" name=""/>
        <dsp:cNvSpPr/>
      </dsp:nvSpPr>
      <dsp:spPr>
        <a:xfrm>
          <a:off x="696049" y="1508015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Role of Chatbot</a:t>
          </a:r>
          <a:endParaRPr lang="en-US" sz="1900" kern="1200"/>
        </a:p>
      </dsp:txBody>
      <dsp:txXfrm>
        <a:off x="696049" y="1508015"/>
        <a:ext cx="6032855" cy="602640"/>
      </dsp:txXfrm>
    </dsp:sp>
    <dsp:sp modelId="{B1A28CA7-F7A6-BF47-9F5E-E872F0EE4A6B}">
      <dsp:nvSpPr>
        <dsp:cNvPr id="0" name=""/>
        <dsp:cNvSpPr/>
      </dsp:nvSpPr>
      <dsp:spPr>
        <a:xfrm>
          <a:off x="0" y="2261316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29954-5BC5-F940-8B52-8236D421DF30}">
      <dsp:nvSpPr>
        <dsp:cNvPr id="0" name=""/>
        <dsp:cNvSpPr/>
      </dsp:nvSpPr>
      <dsp:spPr>
        <a:xfrm>
          <a:off x="182298" y="2396910"/>
          <a:ext cx="331452" cy="3314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5DE0-171C-294B-AAC6-75E8ACD28D1A}">
      <dsp:nvSpPr>
        <dsp:cNvPr id="0" name=""/>
        <dsp:cNvSpPr/>
      </dsp:nvSpPr>
      <dsp:spPr>
        <a:xfrm>
          <a:off x="696049" y="2261316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Modules</a:t>
          </a:r>
        </a:p>
      </dsp:txBody>
      <dsp:txXfrm>
        <a:off x="696049" y="2261316"/>
        <a:ext cx="6032855" cy="602640"/>
      </dsp:txXfrm>
    </dsp:sp>
    <dsp:sp modelId="{6D23220C-0D3F-4ACE-BA0D-6014398CCBE4}">
      <dsp:nvSpPr>
        <dsp:cNvPr id="0" name=""/>
        <dsp:cNvSpPr/>
      </dsp:nvSpPr>
      <dsp:spPr>
        <a:xfrm>
          <a:off x="0" y="3024084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0703-087A-4059-8B3B-41F37DFDA9A5}">
      <dsp:nvSpPr>
        <dsp:cNvPr id="0" name=""/>
        <dsp:cNvSpPr/>
      </dsp:nvSpPr>
      <dsp:spPr>
        <a:xfrm>
          <a:off x="182298" y="3150211"/>
          <a:ext cx="331452" cy="3314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BA43-A6C2-4C28-903F-32C42066FDD9}">
      <dsp:nvSpPr>
        <dsp:cNvPr id="0" name=""/>
        <dsp:cNvSpPr/>
      </dsp:nvSpPr>
      <dsp:spPr>
        <a:xfrm>
          <a:off x="696049" y="3014617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Timeline</a:t>
          </a:r>
        </a:p>
      </dsp:txBody>
      <dsp:txXfrm>
        <a:off x="696049" y="3014617"/>
        <a:ext cx="6032855" cy="602640"/>
      </dsp:txXfrm>
    </dsp:sp>
    <dsp:sp modelId="{D849146A-B97E-40DD-B026-96A3A1F9FAA4}">
      <dsp:nvSpPr>
        <dsp:cNvPr id="0" name=""/>
        <dsp:cNvSpPr/>
      </dsp:nvSpPr>
      <dsp:spPr>
        <a:xfrm>
          <a:off x="0" y="3767918"/>
          <a:ext cx="6728905" cy="602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68CEB-86A6-40A6-9AAF-46316915792F}">
      <dsp:nvSpPr>
        <dsp:cNvPr id="0" name=""/>
        <dsp:cNvSpPr/>
      </dsp:nvSpPr>
      <dsp:spPr>
        <a:xfrm>
          <a:off x="182298" y="3903512"/>
          <a:ext cx="331452" cy="3314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A4CE8-741F-4FB0-9C82-314092FD78EB}">
      <dsp:nvSpPr>
        <dsp:cNvPr id="0" name=""/>
        <dsp:cNvSpPr/>
      </dsp:nvSpPr>
      <dsp:spPr>
        <a:xfrm>
          <a:off x="696049" y="3767918"/>
          <a:ext cx="6032855" cy="60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79" tIns="63779" rIns="63779" bIns="637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Conclusion</a:t>
          </a:r>
          <a:endParaRPr lang="en-US" sz="1900" kern="1200"/>
        </a:p>
      </dsp:txBody>
      <dsp:txXfrm>
        <a:off x="696049" y="3767918"/>
        <a:ext cx="6032855" cy="60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22052-A5AB-394A-9736-A723E2274AA4}">
      <dsp:nvSpPr>
        <dsp:cNvPr id="0" name=""/>
        <dsp:cNvSpPr/>
      </dsp:nvSpPr>
      <dsp:spPr>
        <a:xfrm>
          <a:off x="0" y="0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0230A-006D-1943-A3EB-066345855F9A}">
      <dsp:nvSpPr>
        <dsp:cNvPr id="0" name=""/>
        <dsp:cNvSpPr/>
      </dsp:nvSpPr>
      <dsp:spPr>
        <a:xfrm>
          <a:off x="0" y="0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Breast cancer is a critical health concern, affecting millions of women worldwide.</a:t>
          </a:r>
          <a:endParaRPr lang="en-US" sz="2800" kern="1200" dirty="0"/>
        </a:p>
      </dsp:txBody>
      <dsp:txXfrm>
        <a:off x="0" y="0"/>
        <a:ext cx="6728905" cy="1092993"/>
      </dsp:txXfrm>
    </dsp:sp>
    <dsp:sp modelId="{50FBE3B3-C1D6-C840-9874-8041D36D9110}">
      <dsp:nvSpPr>
        <dsp:cNvPr id="0" name=""/>
        <dsp:cNvSpPr/>
      </dsp:nvSpPr>
      <dsp:spPr>
        <a:xfrm>
          <a:off x="0" y="1092993"/>
          <a:ext cx="672890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574F5-CCA3-8542-941B-AC9821550039}">
      <dsp:nvSpPr>
        <dsp:cNvPr id="0" name=""/>
        <dsp:cNvSpPr/>
      </dsp:nvSpPr>
      <dsp:spPr>
        <a:xfrm>
          <a:off x="0" y="1092993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>
              <a:latin typeface="Seaford Display"/>
            </a:rPr>
            <a:t>Accroding</a:t>
          </a:r>
          <a:r>
            <a:rPr lang="en-IN" sz="2800" kern="1200" dirty="0">
              <a:latin typeface="Seaford Display"/>
            </a:rPr>
            <a:t> to WHO there are 2.3M cases globally in the year 2020.</a:t>
          </a:r>
          <a:endParaRPr lang="en-IN" sz="2800" kern="1200" dirty="0"/>
        </a:p>
      </dsp:txBody>
      <dsp:txXfrm>
        <a:off x="0" y="1092993"/>
        <a:ext cx="6728905" cy="1092993"/>
      </dsp:txXfrm>
    </dsp:sp>
    <dsp:sp modelId="{9C8C09E6-9FC0-1349-A322-9F85B77C76BE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E44A-FB24-D740-ACE0-B13EAD267086}">
      <dsp:nvSpPr>
        <dsp:cNvPr id="0" name=""/>
        <dsp:cNvSpPr/>
      </dsp:nvSpPr>
      <dsp:spPr>
        <a:xfrm>
          <a:off x="0" y="2185986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More than 200,000 US cases per year.</a:t>
          </a:r>
          <a:endParaRPr lang="en-US" sz="2800" kern="1200" dirty="0"/>
        </a:p>
      </dsp:txBody>
      <dsp:txXfrm>
        <a:off x="0" y="2185986"/>
        <a:ext cx="6728905" cy="1092993"/>
      </dsp:txXfrm>
    </dsp:sp>
    <dsp:sp modelId="{E8009BC5-6C28-4E4D-91F2-52D881162220}">
      <dsp:nvSpPr>
        <dsp:cNvPr id="0" name=""/>
        <dsp:cNvSpPr/>
      </dsp:nvSpPr>
      <dsp:spPr>
        <a:xfrm>
          <a:off x="0" y="3278979"/>
          <a:ext cx="672890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C3BE0-6407-DB41-A1A6-AAF653E71F0F}">
      <dsp:nvSpPr>
        <dsp:cNvPr id="0" name=""/>
        <dsp:cNvSpPr/>
      </dsp:nvSpPr>
      <dsp:spPr>
        <a:xfrm>
          <a:off x="0" y="3278979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latin typeface="Seaford Display"/>
            </a:rPr>
            <a:t>685,000 deaths worldwide in the year 2020</a:t>
          </a:r>
          <a:r>
            <a:rPr lang="en-IN" sz="2800" b="0" i="0" kern="1200" dirty="0"/>
            <a:t>.</a:t>
          </a:r>
          <a:endParaRPr lang="en-US" sz="2800" kern="1200" dirty="0"/>
        </a:p>
      </dsp:txBody>
      <dsp:txXfrm>
        <a:off x="0" y="3278979"/>
        <a:ext cx="6728905" cy="109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240FA-FB74-404E-83C7-9E3C137E3226}">
      <dsp:nvSpPr>
        <dsp:cNvPr id="0" name=""/>
        <dsp:cNvSpPr/>
      </dsp:nvSpPr>
      <dsp:spPr>
        <a:xfrm>
          <a:off x="1911" y="951132"/>
          <a:ext cx="1516157" cy="21226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06" tIns="330200" rIns="1182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Address critical need for accessible and reliable information and support regarding breast cancer.</a:t>
          </a:r>
        </a:p>
      </dsp:txBody>
      <dsp:txXfrm>
        <a:off x="1911" y="1757727"/>
        <a:ext cx="1516157" cy="1273572"/>
      </dsp:txXfrm>
    </dsp:sp>
    <dsp:sp modelId="{CB39610A-52DB-3548-8F99-3B212DEB5CC8}">
      <dsp:nvSpPr>
        <dsp:cNvPr id="0" name=""/>
        <dsp:cNvSpPr/>
      </dsp:nvSpPr>
      <dsp:spPr>
        <a:xfrm>
          <a:off x="441596" y="1163394"/>
          <a:ext cx="636786" cy="636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6" tIns="12700" rIns="4964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4851" y="1256649"/>
        <a:ext cx="450276" cy="450276"/>
      </dsp:txXfrm>
    </dsp:sp>
    <dsp:sp modelId="{9EE09188-A29D-C640-9066-46972920A6CB}">
      <dsp:nvSpPr>
        <dsp:cNvPr id="0" name=""/>
        <dsp:cNvSpPr/>
      </dsp:nvSpPr>
      <dsp:spPr>
        <a:xfrm>
          <a:off x="1911" y="3073680"/>
          <a:ext cx="151615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604A-4D59-F148-ADE5-039C0E8027D9}">
      <dsp:nvSpPr>
        <dsp:cNvPr id="0" name=""/>
        <dsp:cNvSpPr/>
      </dsp:nvSpPr>
      <dsp:spPr>
        <a:xfrm>
          <a:off x="1669684" y="951132"/>
          <a:ext cx="1516157" cy="21226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06" tIns="330200" rIns="1182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Overcome barriers to accessing accurate information, guidance, and support.</a:t>
          </a:r>
        </a:p>
      </dsp:txBody>
      <dsp:txXfrm>
        <a:off x="1669684" y="1757727"/>
        <a:ext cx="1516157" cy="1273572"/>
      </dsp:txXfrm>
    </dsp:sp>
    <dsp:sp modelId="{6F25BE3E-DC0A-5545-BA8E-D2732956CC3A}">
      <dsp:nvSpPr>
        <dsp:cNvPr id="0" name=""/>
        <dsp:cNvSpPr/>
      </dsp:nvSpPr>
      <dsp:spPr>
        <a:xfrm>
          <a:off x="2109370" y="1163394"/>
          <a:ext cx="636786" cy="6367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6" tIns="12700" rIns="4964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2625" y="1256649"/>
        <a:ext cx="450276" cy="450276"/>
      </dsp:txXfrm>
    </dsp:sp>
    <dsp:sp modelId="{61E1F6A5-F141-3C46-89AB-9BB3771109FF}">
      <dsp:nvSpPr>
        <dsp:cNvPr id="0" name=""/>
        <dsp:cNvSpPr/>
      </dsp:nvSpPr>
      <dsp:spPr>
        <a:xfrm>
          <a:off x="1669684" y="3073680"/>
          <a:ext cx="151615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3C01C-7632-1746-AF81-A4FF4E221FA4}">
      <dsp:nvSpPr>
        <dsp:cNvPr id="0" name=""/>
        <dsp:cNvSpPr/>
      </dsp:nvSpPr>
      <dsp:spPr>
        <a:xfrm>
          <a:off x="3337458" y="951132"/>
          <a:ext cx="1516157" cy="21226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06" tIns="330200" rIns="1182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Empower individuals to take control of their breast health.</a:t>
          </a:r>
        </a:p>
      </dsp:txBody>
      <dsp:txXfrm>
        <a:off x="3337458" y="1757727"/>
        <a:ext cx="1516157" cy="1273572"/>
      </dsp:txXfrm>
    </dsp:sp>
    <dsp:sp modelId="{9F1D782E-D210-494F-8783-B4D9F28B67AF}">
      <dsp:nvSpPr>
        <dsp:cNvPr id="0" name=""/>
        <dsp:cNvSpPr/>
      </dsp:nvSpPr>
      <dsp:spPr>
        <a:xfrm>
          <a:off x="3777144" y="1163394"/>
          <a:ext cx="636786" cy="6367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6" tIns="12700" rIns="4964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0399" y="1256649"/>
        <a:ext cx="450276" cy="450276"/>
      </dsp:txXfrm>
    </dsp:sp>
    <dsp:sp modelId="{049E2401-AAAD-E644-9830-AB39EC89FF67}">
      <dsp:nvSpPr>
        <dsp:cNvPr id="0" name=""/>
        <dsp:cNvSpPr/>
      </dsp:nvSpPr>
      <dsp:spPr>
        <a:xfrm>
          <a:off x="3337458" y="3073680"/>
          <a:ext cx="151615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573E-A0FC-3545-A54D-9F30D061475C}">
      <dsp:nvSpPr>
        <dsp:cNvPr id="0" name=""/>
        <dsp:cNvSpPr/>
      </dsp:nvSpPr>
      <dsp:spPr>
        <a:xfrm>
          <a:off x="5005232" y="951132"/>
          <a:ext cx="1516157" cy="21226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06" tIns="330200" rIns="1182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Personalized suggestions based on user's previous interaction with the chatbot.</a:t>
          </a:r>
        </a:p>
      </dsp:txBody>
      <dsp:txXfrm>
        <a:off x="5005232" y="1757727"/>
        <a:ext cx="1516157" cy="1273572"/>
      </dsp:txXfrm>
    </dsp:sp>
    <dsp:sp modelId="{03B11CE7-3914-5146-B24B-F56F81AA4826}">
      <dsp:nvSpPr>
        <dsp:cNvPr id="0" name=""/>
        <dsp:cNvSpPr/>
      </dsp:nvSpPr>
      <dsp:spPr>
        <a:xfrm>
          <a:off x="5444917" y="1163394"/>
          <a:ext cx="636786" cy="6367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46" tIns="12700" rIns="4964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4</a:t>
          </a:r>
        </a:p>
      </dsp:txBody>
      <dsp:txXfrm>
        <a:off x="5538172" y="1256649"/>
        <a:ext cx="450276" cy="450276"/>
      </dsp:txXfrm>
    </dsp:sp>
    <dsp:sp modelId="{5531E670-ABF2-F540-8B32-B733C1314585}">
      <dsp:nvSpPr>
        <dsp:cNvPr id="0" name=""/>
        <dsp:cNvSpPr/>
      </dsp:nvSpPr>
      <dsp:spPr>
        <a:xfrm>
          <a:off x="5005232" y="3073680"/>
          <a:ext cx="151615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486B-1545-BB44-BA7D-C115503B2A30}">
      <dsp:nvSpPr>
        <dsp:cNvPr id="0" name=""/>
        <dsp:cNvSpPr/>
      </dsp:nvSpPr>
      <dsp:spPr>
        <a:xfrm>
          <a:off x="0" y="323592"/>
          <a:ext cx="652330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Provide information about breast cancer risk factors, symptoms, and prevention</a:t>
          </a:r>
          <a:endParaRPr lang="en-US" sz="2700" kern="1200"/>
        </a:p>
      </dsp:txBody>
      <dsp:txXfrm>
        <a:off x="52431" y="376023"/>
        <a:ext cx="6418439" cy="969198"/>
      </dsp:txXfrm>
    </dsp:sp>
    <dsp:sp modelId="{80C92E1C-F587-C545-93B5-3E7E8DACB6C4}">
      <dsp:nvSpPr>
        <dsp:cNvPr id="0" name=""/>
        <dsp:cNvSpPr/>
      </dsp:nvSpPr>
      <dsp:spPr>
        <a:xfrm>
          <a:off x="0" y="1475412"/>
          <a:ext cx="6523301" cy="1074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Answer user queries related to breast health.</a:t>
          </a:r>
          <a:endParaRPr lang="en-US" sz="2700" kern="1200"/>
        </a:p>
      </dsp:txBody>
      <dsp:txXfrm>
        <a:off x="52431" y="1527843"/>
        <a:ext cx="6418439" cy="969198"/>
      </dsp:txXfrm>
    </dsp:sp>
    <dsp:sp modelId="{B17282C6-11C9-2F48-B094-D5D1CECAB6A1}">
      <dsp:nvSpPr>
        <dsp:cNvPr id="0" name=""/>
        <dsp:cNvSpPr/>
      </dsp:nvSpPr>
      <dsp:spPr>
        <a:xfrm>
          <a:off x="0" y="2627232"/>
          <a:ext cx="6523301" cy="1074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Support patients during their healthcare journey.</a:t>
          </a:r>
          <a:endParaRPr lang="en-US" sz="2700" kern="1200"/>
        </a:p>
      </dsp:txBody>
      <dsp:txXfrm>
        <a:off x="52431" y="2679663"/>
        <a:ext cx="6418439" cy="96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2D2C7-A734-42EF-B7A2-D6D8F60532F2}">
      <dsp:nvSpPr>
        <dsp:cNvPr id="0" name=""/>
        <dsp:cNvSpPr/>
      </dsp:nvSpPr>
      <dsp:spPr>
        <a:xfrm>
          <a:off x="461094" y="292520"/>
          <a:ext cx="1435527" cy="14355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3660C-4750-403B-8488-6635D5EBA0F8}">
      <dsp:nvSpPr>
        <dsp:cNvPr id="0" name=""/>
        <dsp:cNvSpPr/>
      </dsp:nvSpPr>
      <dsp:spPr>
        <a:xfrm>
          <a:off x="767026" y="598452"/>
          <a:ext cx="823663" cy="823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533B0-AC94-452A-B401-450538572AB4}">
      <dsp:nvSpPr>
        <dsp:cNvPr id="0" name=""/>
        <dsp:cNvSpPr/>
      </dsp:nvSpPr>
      <dsp:spPr>
        <a:xfrm>
          <a:off x="2196" y="2175179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Data Extraction</a:t>
          </a:r>
        </a:p>
      </dsp:txBody>
      <dsp:txXfrm>
        <a:off x="2196" y="2175179"/>
        <a:ext cx="2353324" cy="720000"/>
      </dsp:txXfrm>
    </dsp:sp>
    <dsp:sp modelId="{30A0932A-1534-476C-9BE0-5A52004696C5}">
      <dsp:nvSpPr>
        <dsp:cNvPr id="0" name=""/>
        <dsp:cNvSpPr/>
      </dsp:nvSpPr>
      <dsp:spPr>
        <a:xfrm>
          <a:off x="3226250" y="292520"/>
          <a:ext cx="1435527" cy="14355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FD1BB-121F-4085-A011-795B1CC0525B}">
      <dsp:nvSpPr>
        <dsp:cNvPr id="0" name=""/>
        <dsp:cNvSpPr/>
      </dsp:nvSpPr>
      <dsp:spPr>
        <a:xfrm>
          <a:off x="3532182" y="598452"/>
          <a:ext cx="823663" cy="823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A4E14-4E1E-4D2E-8090-7FB406148CC4}">
      <dsp:nvSpPr>
        <dsp:cNvPr id="0" name=""/>
        <dsp:cNvSpPr/>
      </dsp:nvSpPr>
      <dsp:spPr>
        <a:xfrm>
          <a:off x="2767352" y="2175179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Chatbot Model Design</a:t>
          </a:r>
        </a:p>
      </dsp:txBody>
      <dsp:txXfrm>
        <a:off x="2767352" y="2175179"/>
        <a:ext cx="2353324" cy="720000"/>
      </dsp:txXfrm>
    </dsp:sp>
    <dsp:sp modelId="{1E836075-1252-40B8-8FEC-9E7E4D9903ED}">
      <dsp:nvSpPr>
        <dsp:cNvPr id="0" name=""/>
        <dsp:cNvSpPr/>
      </dsp:nvSpPr>
      <dsp:spPr>
        <a:xfrm>
          <a:off x="5991406" y="292520"/>
          <a:ext cx="1435527" cy="14355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4D386-BCFD-490F-A44E-B88DBE6A64D2}">
      <dsp:nvSpPr>
        <dsp:cNvPr id="0" name=""/>
        <dsp:cNvSpPr/>
      </dsp:nvSpPr>
      <dsp:spPr>
        <a:xfrm>
          <a:off x="6297338" y="598452"/>
          <a:ext cx="823663" cy="823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00D99-7049-487D-BE7A-023FB9E5A276}">
      <dsp:nvSpPr>
        <dsp:cNvPr id="0" name=""/>
        <dsp:cNvSpPr/>
      </dsp:nvSpPr>
      <dsp:spPr>
        <a:xfrm>
          <a:off x="5532507" y="2175179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Front End and Backend Design</a:t>
          </a:r>
        </a:p>
      </dsp:txBody>
      <dsp:txXfrm>
        <a:off x="5532507" y="2175179"/>
        <a:ext cx="2353324" cy="720000"/>
      </dsp:txXfrm>
    </dsp:sp>
    <dsp:sp modelId="{23169C32-ED45-445B-BBA4-DCB44CBD3A60}">
      <dsp:nvSpPr>
        <dsp:cNvPr id="0" name=""/>
        <dsp:cNvSpPr/>
      </dsp:nvSpPr>
      <dsp:spPr>
        <a:xfrm>
          <a:off x="8756561" y="292520"/>
          <a:ext cx="1435527" cy="14355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45BC5-3A8F-4694-9B7A-31A65F9002F6}">
      <dsp:nvSpPr>
        <dsp:cNvPr id="0" name=""/>
        <dsp:cNvSpPr/>
      </dsp:nvSpPr>
      <dsp:spPr>
        <a:xfrm>
          <a:off x="9062493" y="598452"/>
          <a:ext cx="823663" cy="8236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32166-9C04-45D7-B7C4-C54A36F899C7}">
      <dsp:nvSpPr>
        <dsp:cNvPr id="0" name=""/>
        <dsp:cNvSpPr/>
      </dsp:nvSpPr>
      <dsp:spPr>
        <a:xfrm>
          <a:off x="8297663" y="2175179"/>
          <a:ext cx="23533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Integration and Deployment</a:t>
          </a:r>
        </a:p>
      </dsp:txBody>
      <dsp:txXfrm>
        <a:off x="8297663" y="2175179"/>
        <a:ext cx="235332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E780-0D43-734D-9549-E7BE22BD458E}">
      <dsp:nvSpPr>
        <dsp:cNvPr id="0" name=""/>
        <dsp:cNvSpPr/>
      </dsp:nvSpPr>
      <dsp:spPr>
        <a:xfrm>
          <a:off x="0" y="0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B53E-6D93-CF41-B934-E63141351A21}">
      <dsp:nvSpPr>
        <dsp:cNvPr id="0" name=""/>
        <dsp:cNvSpPr/>
      </dsp:nvSpPr>
      <dsp:spPr>
        <a:xfrm>
          <a:off x="0" y="0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Imagine having a chatbot that can truly grasp the intent behind our words. </a:t>
          </a:r>
          <a:endParaRPr lang="en-US" sz="2200" kern="1200"/>
        </a:p>
      </dsp:txBody>
      <dsp:txXfrm>
        <a:off x="0" y="0"/>
        <a:ext cx="6728905" cy="1092993"/>
      </dsp:txXfrm>
    </dsp:sp>
    <dsp:sp modelId="{35B82A49-E865-4145-B0EF-7B00CD925970}">
      <dsp:nvSpPr>
        <dsp:cNvPr id="0" name=""/>
        <dsp:cNvSpPr/>
      </dsp:nvSpPr>
      <dsp:spPr>
        <a:xfrm>
          <a:off x="0" y="1092993"/>
          <a:ext cx="6728905" cy="0"/>
        </a:xfrm>
        <a:prstGeom prst="line">
          <a:avLst/>
        </a:prstGeom>
        <a:solidFill>
          <a:schemeClr val="accent2">
            <a:hueOff val="901965"/>
            <a:satOff val="-15451"/>
            <a:lumOff val="-653"/>
            <a:alphaOff val="0"/>
          </a:schemeClr>
        </a:solidFill>
        <a:ln w="12700" cap="flat" cmpd="sng" algn="ctr">
          <a:solidFill>
            <a:schemeClr val="accent2">
              <a:hueOff val="901965"/>
              <a:satOff val="-15451"/>
              <a:lumOff val="-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2EAAF-4DFF-2346-BC0C-E3F42DE2D44D}">
      <dsp:nvSpPr>
        <dsp:cNvPr id="0" name=""/>
        <dsp:cNvSpPr/>
      </dsp:nvSpPr>
      <dsp:spPr>
        <a:xfrm>
          <a:off x="0" y="1092993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The </a:t>
          </a:r>
          <a:r>
            <a:rPr lang="en-IN" sz="2200" b="1" i="0" kern="1200"/>
            <a:t>Intent Classification</a:t>
          </a:r>
          <a:r>
            <a:rPr lang="en-IN" sz="2200" b="0" i="0" kern="1200"/>
            <a:t>  is the key to unlocking this capability. </a:t>
          </a:r>
          <a:endParaRPr lang="en-US" sz="2200" kern="1200"/>
        </a:p>
      </dsp:txBody>
      <dsp:txXfrm>
        <a:off x="0" y="1092993"/>
        <a:ext cx="6728905" cy="1092993"/>
      </dsp:txXfrm>
    </dsp:sp>
    <dsp:sp modelId="{46F4163F-CAEA-AC4B-B588-F1805E440B1E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2">
            <a:hueOff val="1803930"/>
            <a:satOff val="-30901"/>
            <a:lumOff val="-1307"/>
            <a:alphaOff val="0"/>
          </a:schemeClr>
        </a:solidFill>
        <a:ln w="12700" cap="flat" cmpd="sng" algn="ctr">
          <a:solidFill>
            <a:schemeClr val="accent2">
              <a:hueOff val="1803930"/>
              <a:satOff val="-30901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A1DD2-4210-4140-99A4-802E47F5F63B}">
      <dsp:nvSpPr>
        <dsp:cNvPr id="0" name=""/>
        <dsp:cNvSpPr/>
      </dsp:nvSpPr>
      <dsp:spPr>
        <a:xfrm>
          <a:off x="0" y="2185986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/>
            <a:t>It utilizes advanced techniques to interpret our messages accurately, making the chatbot’s responses feel more human-like and intuitive.</a:t>
          </a:r>
          <a:endParaRPr lang="en-US" sz="2200" kern="1200"/>
        </a:p>
      </dsp:txBody>
      <dsp:txXfrm>
        <a:off x="0" y="2185986"/>
        <a:ext cx="6728905" cy="1092993"/>
      </dsp:txXfrm>
    </dsp:sp>
    <dsp:sp modelId="{07F6DB3E-517A-4C47-A1B9-8C1897698A39}">
      <dsp:nvSpPr>
        <dsp:cNvPr id="0" name=""/>
        <dsp:cNvSpPr/>
      </dsp:nvSpPr>
      <dsp:spPr>
        <a:xfrm>
          <a:off x="0" y="3278979"/>
          <a:ext cx="6728905" cy="0"/>
        </a:xfrm>
        <a:prstGeom prst="line">
          <a:avLst/>
        </a:prstGeom>
        <a:solidFill>
          <a:schemeClr val="accent2">
            <a:hueOff val="2705895"/>
            <a:satOff val="-46352"/>
            <a:lumOff val="-1960"/>
            <a:alphaOff val="0"/>
          </a:schemeClr>
        </a:solidFill>
        <a:ln w="12700" cap="flat" cmpd="sng" algn="ctr">
          <a:solidFill>
            <a:schemeClr val="accent2">
              <a:hueOff val="2705895"/>
              <a:satOff val="-46352"/>
              <a:lumOff val="-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887F-A066-1E43-A892-02C523A88ADB}">
      <dsp:nvSpPr>
        <dsp:cNvPr id="0" name=""/>
        <dsp:cNvSpPr/>
      </dsp:nvSpPr>
      <dsp:spPr>
        <a:xfrm>
          <a:off x="0" y="3278979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Based on the user Request , the chatbot tries to classify the intent of the question and tries to generate the response based on the intent.</a:t>
          </a:r>
          <a:endParaRPr lang="en-US" sz="2200" kern="1200"/>
        </a:p>
      </dsp:txBody>
      <dsp:txXfrm>
        <a:off x="0" y="3278979"/>
        <a:ext cx="6728905" cy="10929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CB26-D123-4274-897E-85466788889F}">
      <dsp:nvSpPr>
        <dsp:cNvPr id="0" name=""/>
        <dsp:cNvSpPr/>
      </dsp:nvSpPr>
      <dsp:spPr>
        <a:xfrm>
          <a:off x="0" y="3415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7AC87-25DC-4AAC-9646-F6729987BF23}">
      <dsp:nvSpPr>
        <dsp:cNvPr id="0" name=""/>
        <dsp:cNvSpPr/>
      </dsp:nvSpPr>
      <dsp:spPr>
        <a:xfrm>
          <a:off x="220075" y="167108"/>
          <a:ext cx="400137" cy="400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1959-1D93-48DF-B26E-98B66D696183}">
      <dsp:nvSpPr>
        <dsp:cNvPr id="0" name=""/>
        <dsp:cNvSpPr/>
      </dsp:nvSpPr>
      <dsp:spPr>
        <a:xfrm>
          <a:off x="840289" y="3415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Chat Interface</a:t>
          </a:r>
          <a:r>
            <a:rPr lang="en-IN" sz="1600" b="0" i="0" kern="1200"/>
            <a:t>: Develop a user-friendly interface where users can type their messages and receive responses from the chatbot.</a:t>
          </a:r>
          <a:endParaRPr lang="en-US" sz="1600" kern="1200"/>
        </a:p>
      </dsp:txBody>
      <dsp:txXfrm>
        <a:off x="840289" y="3415"/>
        <a:ext cx="5888615" cy="727523"/>
      </dsp:txXfrm>
    </dsp:sp>
    <dsp:sp modelId="{F26AA15A-70D3-4831-B6C7-3BF2FE7C9A88}">
      <dsp:nvSpPr>
        <dsp:cNvPr id="0" name=""/>
        <dsp:cNvSpPr/>
      </dsp:nvSpPr>
      <dsp:spPr>
        <a:xfrm>
          <a:off x="0" y="912820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1481A-2104-41DE-8B71-F6F3216B853F}">
      <dsp:nvSpPr>
        <dsp:cNvPr id="0" name=""/>
        <dsp:cNvSpPr/>
      </dsp:nvSpPr>
      <dsp:spPr>
        <a:xfrm>
          <a:off x="220075" y="1076512"/>
          <a:ext cx="400137" cy="400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E8ED7-4CC7-457F-895B-210883F77E1B}">
      <dsp:nvSpPr>
        <dsp:cNvPr id="0" name=""/>
        <dsp:cNvSpPr/>
      </dsp:nvSpPr>
      <dsp:spPr>
        <a:xfrm>
          <a:off x="840289" y="912820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Input Box</a:t>
          </a:r>
          <a:r>
            <a:rPr lang="en-IN" sz="1600" b="0" i="0" kern="1200"/>
            <a:t>: Provide a text input box for users to type their messages.</a:t>
          </a:r>
          <a:endParaRPr lang="en-US" sz="1600" kern="1200"/>
        </a:p>
      </dsp:txBody>
      <dsp:txXfrm>
        <a:off x="840289" y="912820"/>
        <a:ext cx="5888615" cy="727523"/>
      </dsp:txXfrm>
    </dsp:sp>
    <dsp:sp modelId="{A17455FA-B425-4744-ABE7-480E0153D2F4}">
      <dsp:nvSpPr>
        <dsp:cNvPr id="0" name=""/>
        <dsp:cNvSpPr/>
      </dsp:nvSpPr>
      <dsp:spPr>
        <a:xfrm>
          <a:off x="0" y="1822224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8EBE1-B775-4F35-AFDC-641F913FE2A4}">
      <dsp:nvSpPr>
        <dsp:cNvPr id="0" name=""/>
        <dsp:cNvSpPr/>
      </dsp:nvSpPr>
      <dsp:spPr>
        <a:xfrm>
          <a:off x="220075" y="1985917"/>
          <a:ext cx="400137" cy="400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90EA-0D31-4745-BC7D-8C919DEABBF7}">
      <dsp:nvSpPr>
        <dsp:cNvPr id="0" name=""/>
        <dsp:cNvSpPr/>
      </dsp:nvSpPr>
      <dsp:spPr>
        <a:xfrm>
          <a:off x="840289" y="1822224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Message Display Area</a:t>
          </a:r>
          <a:r>
            <a:rPr lang="en-IN" sz="1600" b="0" i="0" kern="1200"/>
            <a:t>: Display messages from both the user and the chatbot in a conversational format.</a:t>
          </a:r>
          <a:endParaRPr lang="en-US" sz="1600" kern="1200"/>
        </a:p>
      </dsp:txBody>
      <dsp:txXfrm>
        <a:off x="840289" y="1822224"/>
        <a:ext cx="5888615" cy="727523"/>
      </dsp:txXfrm>
    </dsp:sp>
    <dsp:sp modelId="{CAB04B46-7127-4335-88AB-D777E698EC0B}">
      <dsp:nvSpPr>
        <dsp:cNvPr id="0" name=""/>
        <dsp:cNvSpPr/>
      </dsp:nvSpPr>
      <dsp:spPr>
        <a:xfrm>
          <a:off x="0" y="2731629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2D6DF-BF04-4966-977A-FAAAB33E1CAB}">
      <dsp:nvSpPr>
        <dsp:cNvPr id="0" name=""/>
        <dsp:cNvSpPr/>
      </dsp:nvSpPr>
      <dsp:spPr>
        <a:xfrm>
          <a:off x="220075" y="2895322"/>
          <a:ext cx="400137" cy="4001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9BAEF-41A2-46CE-9C8E-F20CB91919E9}">
      <dsp:nvSpPr>
        <dsp:cNvPr id="0" name=""/>
        <dsp:cNvSpPr/>
      </dsp:nvSpPr>
      <dsp:spPr>
        <a:xfrm>
          <a:off x="840289" y="2731629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Scrolling</a:t>
          </a:r>
          <a:r>
            <a:rPr lang="en-IN" sz="1600" b="0" i="0" kern="1200"/>
            <a:t>: Implement scrolling functionality to handle long conversations.</a:t>
          </a:r>
          <a:endParaRPr lang="en-US" sz="1600" kern="1200"/>
        </a:p>
      </dsp:txBody>
      <dsp:txXfrm>
        <a:off x="840289" y="2731629"/>
        <a:ext cx="5888615" cy="727523"/>
      </dsp:txXfrm>
    </dsp:sp>
    <dsp:sp modelId="{DE04B005-DF67-4F5D-A5B5-A43902500691}">
      <dsp:nvSpPr>
        <dsp:cNvPr id="0" name=""/>
        <dsp:cNvSpPr/>
      </dsp:nvSpPr>
      <dsp:spPr>
        <a:xfrm>
          <a:off x="0" y="3641033"/>
          <a:ext cx="6728905" cy="7275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6DF40-72EB-4274-BA9C-91905151F37E}">
      <dsp:nvSpPr>
        <dsp:cNvPr id="0" name=""/>
        <dsp:cNvSpPr/>
      </dsp:nvSpPr>
      <dsp:spPr>
        <a:xfrm>
          <a:off x="220075" y="3804726"/>
          <a:ext cx="400137" cy="4001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01ADC-0157-4FF7-9CD6-C391875BFCEC}">
      <dsp:nvSpPr>
        <dsp:cNvPr id="0" name=""/>
        <dsp:cNvSpPr/>
      </dsp:nvSpPr>
      <dsp:spPr>
        <a:xfrm>
          <a:off x="840289" y="3641033"/>
          <a:ext cx="5888615" cy="72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96" tIns="76996" rIns="76996" bIns="7699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UI Elements</a:t>
          </a:r>
          <a:r>
            <a:rPr lang="en-IN" sz="1600" b="0" i="0" kern="1200"/>
            <a:t>: Include buttons, quick replies, or other interactive elements for users to select options or perform actions.</a:t>
          </a:r>
          <a:endParaRPr lang="en-US" sz="1600" kern="1200"/>
        </a:p>
      </dsp:txBody>
      <dsp:txXfrm>
        <a:off x="840289" y="3641033"/>
        <a:ext cx="5888615" cy="727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704B-4733-40A2-8370-DA733FEABAF9}">
      <dsp:nvSpPr>
        <dsp:cNvPr id="0" name=""/>
        <dsp:cNvSpPr/>
      </dsp:nvSpPr>
      <dsp:spPr>
        <a:xfrm>
          <a:off x="0" y="533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1546D-6684-4924-981D-BCEC2FE67051}">
      <dsp:nvSpPr>
        <dsp:cNvPr id="0" name=""/>
        <dsp:cNvSpPr/>
      </dsp:nvSpPr>
      <dsp:spPr>
        <a:xfrm>
          <a:off x="377771" y="281520"/>
          <a:ext cx="686856" cy="6868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8F743-30C0-487A-B2BF-FFB5DCAB4B83}">
      <dsp:nvSpPr>
        <dsp:cNvPr id="0" name=""/>
        <dsp:cNvSpPr/>
      </dsp:nvSpPr>
      <dsp:spPr>
        <a:xfrm>
          <a:off x="1442398" y="533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 this project, we aim to develop a chatbot that helps in answering all the breast cancer related questions</a:t>
          </a:r>
        </a:p>
      </dsp:txBody>
      <dsp:txXfrm>
        <a:off x="1442398" y="533"/>
        <a:ext cx="5286506" cy="1248830"/>
      </dsp:txXfrm>
    </dsp:sp>
    <dsp:sp modelId="{C739117C-120C-254B-AF6E-F890624E5BB9}">
      <dsp:nvSpPr>
        <dsp:cNvPr id="0" name=""/>
        <dsp:cNvSpPr/>
      </dsp:nvSpPr>
      <dsp:spPr>
        <a:xfrm>
          <a:off x="0" y="1561571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E51A-6FBB-7249-A460-EE80E8A170A4}">
      <dsp:nvSpPr>
        <dsp:cNvPr id="0" name=""/>
        <dsp:cNvSpPr/>
      </dsp:nvSpPr>
      <dsp:spPr>
        <a:xfrm>
          <a:off x="377771" y="1842558"/>
          <a:ext cx="686856" cy="686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A4B04-894A-B44B-8E3D-E675152BE2F9}">
      <dsp:nvSpPr>
        <dsp:cNvPr id="0" name=""/>
        <dsp:cNvSpPr/>
      </dsp:nvSpPr>
      <dsp:spPr>
        <a:xfrm>
          <a:off x="1442398" y="1561571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this development, we will employ classic and advanced NLP techniques that are covered in the course syllabus. </a:t>
          </a:r>
        </a:p>
      </dsp:txBody>
      <dsp:txXfrm>
        <a:off x="1442398" y="1561571"/>
        <a:ext cx="5286506" cy="1248830"/>
      </dsp:txXfrm>
    </dsp:sp>
    <dsp:sp modelId="{2694EFD5-E522-4879-A2DF-0531D971D6EF}">
      <dsp:nvSpPr>
        <dsp:cNvPr id="0" name=""/>
        <dsp:cNvSpPr/>
      </dsp:nvSpPr>
      <dsp:spPr>
        <a:xfrm>
          <a:off x="0" y="3122609"/>
          <a:ext cx="6728905" cy="12488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57A42-E80F-4588-A613-BF7011734199}">
      <dsp:nvSpPr>
        <dsp:cNvPr id="0" name=""/>
        <dsp:cNvSpPr/>
      </dsp:nvSpPr>
      <dsp:spPr>
        <a:xfrm>
          <a:off x="377771" y="3403595"/>
          <a:ext cx="686856" cy="6868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E267D-AD55-4F56-B3BA-69F4B6D2F4DA}">
      <dsp:nvSpPr>
        <dsp:cNvPr id="0" name=""/>
        <dsp:cNvSpPr/>
      </dsp:nvSpPr>
      <dsp:spPr>
        <a:xfrm>
          <a:off x="1442398" y="3122609"/>
          <a:ext cx="5286506" cy="1248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168" tIns="132168" rIns="132168" bIns="13216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ensure that the project is effectively finished, our team has a clear plan and duties that are clearly defined.</a:t>
          </a:r>
        </a:p>
      </dsp:txBody>
      <dsp:txXfrm>
        <a:off x="1442398" y="3122609"/>
        <a:ext cx="5286506" cy="124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456EE-E3C3-654B-8ACF-011B4DFDA09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06D50-5D98-E646-8C58-D574198BB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12/30/2024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news/technology/kronos-and-workplace-by-facebooks-newest-project-a-chatbot-to-like-198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wl.excelsior.edu/argument-and-critical-thinking/finding-topics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bert-nlp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ssionsofamastercaregiver.com/2014/05/20/did-it-again-seniorhomes-com-2014-top-20-blog-by-an-individual/" TargetMode="External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breastcancer.html/" TargetMode="External"/><Relationship Id="rId2" Type="http://schemas.openxmlformats.org/officeDocument/2006/relationships/hyperlink" Target="https://www.medscap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dc.gov/cancer/breast/index.html" TargetMode="External"/><Relationship Id="rId4" Type="http://schemas.openxmlformats.org/officeDocument/2006/relationships/hyperlink" Target="https://www.cancer.org/cancer/types/breast-canc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D7705-FDC4-B303-7780-223681E1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1031" y="414859"/>
            <a:ext cx="6202744" cy="34638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Chatbot for Breast Cancer Health</a:t>
            </a:r>
            <a:br>
              <a:rPr lang="en-US" sz="6200"/>
            </a:br>
            <a:endParaRPr lang="en-US" sz="620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C50974A-117B-AC4C-9263-31C309D98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2252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D51F4-767D-7946-AB07-22210BFC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with many different icons around it&#10;&#10;Description automatically generated">
            <a:extLst>
              <a:ext uri="{FF2B5EF4-FFF2-40B4-BE49-F238E27FC236}">
                <a16:creationId xmlns:a16="http://schemas.microsoft.com/office/drawing/2014/main" id="{65BC5FC1-3794-68C9-2163-9D44133D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3526" y="1417320"/>
            <a:ext cx="4294796" cy="2408941"/>
          </a:xfrm>
          <a:prstGeom prst="rect">
            <a:avLst/>
          </a:prstGeom>
        </p:spPr>
      </p:pic>
      <p:pic>
        <p:nvPicPr>
          <p:cNvPr id="12" name="Picture 11" descr="A magnifying glass on a newspaper&#10;&#10;Description automatically generated">
            <a:extLst>
              <a:ext uri="{FF2B5EF4-FFF2-40B4-BE49-F238E27FC236}">
                <a16:creationId xmlns:a16="http://schemas.microsoft.com/office/drawing/2014/main" id="{BFAA9152-D956-24B5-FA38-C5214F5B7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2296" y="3706881"/>
            <a:ext cx="4136708" cy="2736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2972EE-1D58-6ADC-D318-B7098BA19365}"/>
              </a:ext>
            </a:extLst>
          </p:cNvPr>
          <p:cNvSpPr txBox="1"/>
          <p:nvPr/>
        </p:nvSpPr>
        <p:spPr>
          <a:xfrm>
            <a:off x="4777740" y="5703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9418E-BB04-392B-759B-723291734927}"/>
              </a:ext>
            </a:extLst>
          </p:cNvPr>
          <p:cNvSpPr/>
          <p:nvPr/>
        </p:nvSpPr>
        <p:spPr>
          <a:xfrm>
            <a:off x="4046220" y="5417820"/>
            <a:ext cx="1783080" cy="8686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FF23C-677F-8676-B4AF-86ABA05062F7}"/>
              </a:ext>
            </a:extLst>
          </p:cNvPr>
          <p:cNvSpPr/>
          <p:nvPr/>
        </p:nvSpPr>
        <p:spPr>
          <a:xfrm>
            <a:off x="696680" y="788670"/>
            <a:ext cx="2446570" cy="5029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791FD-D9E2-0ED8-412D-FCAEEDC8B6FB}"/>
              </a:ext>
            </a:extLst>
          </p:cNvPr>
          <p:cNvSpPr/>
          <p:nvPr/>
        </p:nvSpPr>
        <p:spPr>
          <a:xfrm>
            <a:off x="404380" y="565150"/>
            <a:ext cx="3160198" cy="8229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AC32D-928C-006F-B12E-B62F7B4A03B5}"/>
              </a:ext>
            </a:extLst>
          </p:cNvPr>
          <p:cNvSpPr txBox="1"/>
          <p:nvPr/>
        </p:nvSpPr>
        <p:spPr>
          <a:xfrm>
            <a:off x="404380" y="4695799"/>
            <a:ext cx="268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Team</a:t>
            </a:r>
          </a:p>
          <a:p>
            <a:r>
              <a:rPr lang="en-US"/>
              <a:t> Gopesh Krishna Mohan </a:t>
            </a:r>
          </a:p>
          <a:p>
            <a:r>
              <a:rPr lang="en-US"/>
              <a:t> Venkata Prudhvi Raj</a:t>
            </a:r>
          </a:p>
          <a:p>
            <a:r>
              <a:rPr lang="en-US"/>
              <a:t> Sandeep Reddy</a:t>
            </a:r>
          </a:p>
          <a:p>
            <a:r>
              <a:rPr lang="en-US"/>
              <a:t> Veerendra Patil</a:t>
            </a:r>
          </a:p>
        </p:txBody>
      </p:sp>
    </p:spTree>
    <p:extLst>
      <p:ext uri="{BB962C8B-B14F-4D97-AF65-F5344CB8AC3E}">
        <p14:creationId xmlns:p14="http://schemas.microsoft.com/office/powerpoint/2010/main" val="56267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rehensive Guide to Web Scraping for Machine Learning in 2023">
            <a:extLst>
              <a:ext uri="{FF2B5EF4-FFF2-40B4-BE49-F238E27FC236}">
                <a16:creationId xmlns:a16="http://schemas.microsoft.com/office/drawing/2014/main" id="{D04ECD57-8E0B-E7BA-7030-D052979B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1" y="328583"/>
            <a:ext cx="8593146" cy="35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C6DF4C-BF4C-40E0-5F01-E76533644895}"/>
              </a:ext>
            </a:extLst>
          </p:cNvPr>
          <p:cNvSpPr txBox="1"/>
          <p:nvPr/>
        </p:nvSpPr>
        <p:spPr>
          <a:xfrm>
            <a:off x="1876184" y="5866477"/>
            <a:ext cx="7109460" cy="66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Tools and Technologies Used: </a:t>
            </a:r>
            <a:r>
              <a:rPr lang="en-US" sz="1800" b="1"/>
              <a:t>Selenium, Beautiful Soup, Scrapy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7CB1D-A037-5EFC-F0FE-E46DC6E4BD94}"/>
              </a:ext>
            </a:extLst>
          </p:cNvPr>
          <p:cNvSpPr txBox="1"/>
          <p:nvPr/>
        </p:nvSpPr>
        <p:spPr>
          <a:xfrm>
            <a:off x="848591" y="3897630"/>
            <a:ext cx="1152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•⁠  ⁠Automated extraction of data from online sources for real-time information retrieval.</a:t>
            </a:r>
          </a:p>
          <a:p>
            <a:r>
              <a:rPr lang="en-US"/>
              <a:t>•⁠  ⁠Identification of target websites hosting the desired data.</a:t>
            </a:r>
          </a:p>
          <a:p>
            <a:r>
              <a:rPr lang="en-US"/>
              <a:t>•⁠  ⁠Accessing web pages using HTTP requests.</a:t>
            </a:r>
          </a:p>
          <a:p>
            <a:r>
              <a:rPr lang="en-US"/>
              <a:t>•⁠  ⁠Parsing HTML content to extract relevant information.</a:t>
            </a:r>
          </a:p>
          <a:p>
            <a:r>
              <a:rPr lang="en-US"/>
              <a:t>•⁠  ⁠Utilization of techniques such as Regular Expressions, XPath, or CSS Selectors for precise data extraction.</a:t>
            </a:r>
          </a:p>
        </p:txBody>
      </p:sp>
    </p:spTree>
    <p:extLst>
      <p:ext uri="{BB962C8B-B14F-4D97-AF65-F5344CB8AC3E}">
        <p14:creationId xmlns:p14="http://schemas.microsoft.com/office/powerpoint/2010/main" val="34587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7E3C-FFDB-F8C5-4B78-E323B72D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76" y="510809"/>
            <a:ext cx="8267296" cy="1446550"/>
          </a:xfrm>
        </p:spPr>
        <p:txBody>
          <a:bodyPr/>
          <a:lstStyle/>
          <a:p>
            <a:r>
              <a:rPr lang="en-US"/>
              <a:t>Desired Data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56291-43B9-5D51-264C-487D89E47654}"/>
              </a:ext>
            </a:extLst>
          </p:cNvPr>
          <p:cNvSpPr txBox="1"/>
          <p:nvPr/>
        </p:nvSpPr>
        <p:spPr>
          <a:xfrm>
            <a:off x="673677" y="2176198"/>
            <a:ext cx="764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highlight>
                  <a:srgbClr val="C0C0C0"/>
                </a:highlight>
              </a:rPr>
              <a:t>Question |  Answer | Patterns | Tags | Source</a:t>
            </a:r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212B3-6434-8AC2-5CF3-0B54B10ED98E}"/>
              </a:ext>
            </a:extLst>
          </p:cNvPr>
          <p:cNvSpPr txBox="1"/>
          <p:nvPr/>
        </p:nvSpPr>
        <p:spPr>
          <a:xfrm>
            <a:off x="673677" y="1588027"/>
            <a:ext cx="648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is the way we are trying to extract the data in this format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50E18-0864-68EB-BF76-8EB0241BC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7" y="2594610"/>
            <a:ext cx="9333831" cy="37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D172-AB2D-C718-8A60-C83A63E6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62" y="653598"/>
            <a:ext cx="8267296" cy="1446550"/>
          </a:xfrm>
        </p:spPr>
        <p:txBody>
          <a:bodyPr/>
          <a:lstStyle/>
          <a:p>
            <a:r>
              <a:rPr lang="en-US"/>
              <a:t>High Level System 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7FED9-5109-B1E8-25B7-5586D548CA72}"/>
              </a:ext>
            </a:extLst>
          </p:cNvPr>
          <p:cNvSpPr/>
          <p:nvPr/>
        </p:nvSpPr>
        <p:spPr>
          <a:xfrm>
            <a:off x="7098030" y="4720590"/>
            <a:ext cx="1440180" cy="6629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7C9AB-2FF4-54BB-CFC0-1BE415E78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0" y="1736119"/>
            <a:ext cx="8001000" cy="38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957E-E89C-9261-2D9D-55BF453A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Intent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C5C55D9-8E53-FEBF-5A3C-1DE184EF24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295853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3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E7DDE6-DF1C-3740-B510-D6FD46A8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6" y="2055378"/>
            <a:ext cx="7772400" cy="3540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31894-A5F7-B059-6837-CC24B58FC75E}"/>
              </a:ext>
            </a:extLst>
          </p:cNvPr>
          <p:cNvSpPr txBox="1"/>
          <p:nvPr/>
        </p:nvSpPr>
        <p:spPr>
          <a:xfrm>
            <a:off x="1152006" y="1108710"/>
            <a:ext cx="6963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 the intent Classification Works?</a:t>
            </a:r>
          </a:p>
        </p:txBody>
      </p:sp>
    </p:spTree>
    <p:extLst>
      <p:ext uri="{BB962C8B-B14F-4D97-AF65-F5344CB8AC3E}">
        <p14:creationId xmlns:p14="http://schemas.microsoft.com/office/powerpoint/2010/main" val="12020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6564F61D-8BAB-652E-0921-2D1557EAA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4" r="-1" b="-1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BD140-17A5-6876-B8E5-054DFC12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 achieve this task</a:t>
            </a:r>
            <a:b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employed </a:t>
            </a: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Transformers</a:t>
            </a: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EE6AB-458D-7AA3-4AFC-E5C6B52440C6}"/>
              </a:ext>
            </a:extLst>
          </p:cNvPr>
          <p:cNvSpPr txBox="1"/>
          <p:nvPr/>
        </p:nvSpPr>
        <p:spPr>
          <a:xfrm>
            <a:off x="5785869" y="1136904"/>
            <a:ext cx="5840982" cy="5161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/>
              </a:rPr>
              <a:t>Self-Attention Mechanism</a:t>
            </a:r>
            <a:r>
              <a:rPr lang="en-US">
                <a:effectLst/>
              </a:rPr>
              <a:t> - </a:t>
            </a:r>
            <a:r>
              <a:rPr lang="en-US"/>
              <a:t>A</a:t>
            </a:r>
            <a:r>
              <a:rPr lang="en-US">
                <a:effectLst/>
              </a:rPr>
              <a:t>llows it to weigh the importance of different words in a sentence when encoding or decoding.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/>
              </a:rPr>
              <a:t>Multi-Head Attention </a:t>
            </a:r>
            <a:r>
              <a:rPr lang="en-US">
                <a:effectLst/>
              </a:rPr>
              <a:t>- The Transformer uses multiple attention heads in parallel to capture different types of information.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/>
              </a:rPr>
              <a:t>Positional Encoding</a:t>
            </a:r>
            <a:r>
              <a:rPr lang="en-US">
                <a:effectLst/>
              </a:rPr>
              <a:t>: - Positional encodings are fixed-length vectors added to the input embeddings based on the position of each word in the sequence. They enable the model to distinguish between words at different positions.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/>
              </a:rPr>
              <a:t>Feed-Forward Neural Networks</a:t>
            </a:r>
            <a:r>
              <a:rPr lang="en-US">
                <a:effectLst/>
              </a:rPr>
              <a:t>: feed-forward neural networks (FFNNs) applied independently to each position in the sequence. These FFNNs introduce non-linearities and help the model learn complex patterns in the data.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>
                <a:effectLst/>
              </a:rPr>
              <a:t>Encoder-Decoder Architecture</a:t>
            </a:r>
            <a:r>
              <a:rPr lang="en-US">
                <a:effectLst/>
              </a:rPr>
              <a:t>: The Transformer architecture consists of an encoder and a decoder. The encoder processes the input sequence and produces a sequence of context vectors, capturing the input's representations. The decoder takes these context vectors as input and generates the output sequence step by step.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5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2E1F-D591-5204-2D1F-70850A0F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10339071" cy="1446550"/>
          </a:xfrm>
        </p:spPr>
        <p:txBody>
          <a:bodyPr>
            <a:normAutofit/>
          </a:bodyPr>
          <a:lstStyle/>
          <a:p>
            <a:r>
              <a:rPr lang="en-US" sz="2800"/>
              <a:t>BERT (</a:t>
            </a:r>
            <a:r>
              <a:rPr lang="en-IN" sz="2800" i="0">
                <a:effectLst/>
                <a:latin typeface="Nunito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Bidirectional Encoder Representations from Transformers</a:t>
            </a:r>
            <a:r>
              <a:rPr lang="en-IN" sz="2800" i="0">
                <a:effectLst/>
                <a:latin typeface="Nunito" panose="020F0502020204030204" pitchFamily="34" charset="0"/>
              </a:rPr>
              <a:t>)</a:t>
            </a:r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7A4FA-80A6-ABBC-5A23-5AD67B4C44DC}"/>
              </a:ext>
            </a:extLst>
          </p:cNvPr>
          <p:cNvSpPr txBox="1"/>
          <p:nvPr/>
        </p:nvSpPr>
        <p:spPr>
          <a:xfrm>
            <a:off x="565149" y="2411730"/>
            <a:ext cx="6978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Nunito" panose="020F0502020204030204" pitchFamily="34" charset="0"/>
              </a:rPr>
              <a:t>It leverages a transformer-based neural network to understand and generate human-like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Nun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Nunito" panose="020F0502020204030204" pitchFamily="34" charset="0"/>
              </a:rPr>
              <a:t>BERT employs an encoder-only architecture.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Nun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Nun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Nunito" panose="020F0502020204030204" pitchFamily="34" charset="0"/>
              </a:rPr>
              <a:t>In the original Transformer architecture, there are both encoder and decoder modules.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Nunito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0">
                <a:effectLst/>
                <a:latin typeface="Nunito" panose="020F0502020204030204" pitchFamily="34" charset="0"/>
              </a:rPr>
              <a:t>The decision to use an encoder-only architecture in BERT suggests a primary emphasis on understanding input sequences rather than generating output sequences.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9CE1-57E9-5E59-29F1-6A081C45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that we are planning to 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E505A-C057-F31B-D880-9764152CE4CF}"/>
              </a:ext>
            </a:extLst>
          </p:cNvPr>
          <p:cNvSpPr txBox="1"/>
          <p:nvPr/>
        </p:nvSpPr>
        <p:spPr>
          <a:xfrm>
            <a:off x="565149" y="2651271"/>
            <a:ext cx="60979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BERT: The original BERT model is a strong performer across various NLP tasks, including intent classification.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Distil BERT: A distilled version of BERT, Distil BERT offers comparable performance with reduced computational resources, making it ideal for scenarios where efficiency is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Electra: This model introduces an efficient pre-training approach focused on token replacement, resulting in faster training and inference times compared to BERT, suitable for resource-constrained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4419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2B20D-4897-9374-249D-8B3AA67A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 End and Backend 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5AF0C291-171A-1AF6-668B-BC8694708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976625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91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6B3D-247C-E7CB-E6F3-C8AF601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12A59-E90E-C7DF-3106-ECBB1EEB3713}"/>
              </a:ext>
            </a:extLst>
          </p:cNvPr>
          <p:cNvSpPr txBox="1"/>
          <p:nvPr/>
        </p:nvSpPr>
        <p:spPr>
          <a:xfrm>
            <a:off x="565149" y="2651271"/>
            <a:ext cx="91097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242424"/>
                </a:solidFill>
                <a:effectLst/>
                <a:latin typeface="sohne"/>
              </a:rPr>
              <a:t>We are trying to deploy this project using </a:t>
            </a:r>
          </a:p>
          <a:p>
            <a:endParaRPr lang="en-IN" b="1" dirty="0">
              <a:solidFill>
                <a:srgbClr val="242424"/>
              </a:solidFill>
              <a:latin typeface="sohne"/>
            </a:endParaRPr>
          </a:p>
          <a:p>
            <a:r>
              <a:rPr lang="en-IN" sz="2000" b="1" i="0" dirty="0">
                <a:solidFill>
                  <a:srgbClr val="242424"/>
                </a:solidFill>
                <a:effectLst/>
                <a:latin typeface="sohne"/>
              </a:rPr>
              <a:t>FLASK</a:t>
            </a:r>
            <a:r>
              <a:rPr lang="en-IN" sz="2000" b="1" dirty="0">
                <a:solidFill>
                  <a:srgbClr val="242424"/>
                </a:solidFill>
                <a:latin typeface="sohne"/>
              </a:rPr>
              <a:t>  </a:t>
            </a:r>
          </a:p>
          <a:p>
            <a:endParaRPr lang="en-IN" sz="2000" b="1" i="1" dirty="0">
              <a:solidFill>
                <a:srgbClr val="242424"/>
              </a:solidFill>
              <a:effectLst/>
              <a:latin typeface="so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42424"/>
                </a:solidFill>
                <a:latin typeface="sohne"/>
              </a:rPr>
              <a:t>It</a:t>
            </a:r>
            <a:r>
              <a:rPr lang="en-IN" sz="2000" b="1" i="1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IN" b="0" i="1" dirty="0">
                <a:solidFill>
                  <a:srgbClr val="242424"/>
                </a:solidFill>
                <a:effectLst/>
                <a:latin typeface="source-serif-pro"/>
              </a:rPr>
              <a:t>is an open-source framework to easily build and share your web app. </a:t>
            </a:r>
          </a:p>
          <a:p>
            <a:endParaRPr lang="en-IN" i="1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1" dirty="0">
                <a:solidFill>
                  <a:srgbClr val="242424"/>
                </a:solidFill>
                <a:effectLst/>
                <a:latin typeface="source-serif-pro"/>
              </a:rPr>
              <a:t>Using </a:t>
            </a:r>
            <a:r>
              <a:rPr lang="en-IN" i="1" dirty="0">
                <a:solidFill>
                  <a:srgbClr val="242424"/>
                </a:solidFill>
                <a:latin typeface="source-serif-pro"/>
              </a:rPr>
              <a:t>FLASK,</a:t>
            </a:r>
            <a:r>
              <a:rPr lang="en-IN" b="0" i="1" dirty="0">
                <a:solidFill>
                  <a:srgbClr val="242424"/>
                </a:solidFill>
                <a:effectLst/>
                <a:latin typeface="source-serif-pro"/>
              </a:rPr>
              <a:t> can create and deploy your ML model as a python service</a:t>
            </a:r>
            <a:endParaRPr lang="en-IN" b="1" i="0" dirty="0">
              <a:solidFill>
                <a:srgbClr val="242424"/>
              </a:solidFill>
              <a:effectLst/>
              <a:latin typeface="so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3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FE2AAEE2-FB25-044E-8D65-9194739B9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CBD23B-E519-9949-AB52-F9A703F4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D9FF7-53A0-3A97-60B9-FF033982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D363F-9BDA-1893-A305-765E8E902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977043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240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BE2E-C34E-5CD1-0251-74DC2F46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1A5BE-A2EE-202F-114B-D7AB5945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99813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20113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089005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0768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37135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02839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1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 BERT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6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Electra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7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25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DE44D-05DB-624D-58B9-1C657297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A36C0B-F1BC-57BC-3F95-482D63907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02263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32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D2C0-4669-07E4-7DCE-6EC0543C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263C-22B7-C12B-7ABA-74F78CCC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We can enhance this project by implementing </a:t>
            </a:r>
          </a:p>
          <a:p>
            <a:pPr marL="0" indent="0">
              <a:buNone/>
            </a:pPr>
            <a:r>
              <a:rPr lang="en-US" b="1"/>
              <a:t>Named Entity Recognition System </a:t>
            </a:r>
            <a:r>
              <a:rPr lang="en-US"/>
              <a:t>in this Chat Bot.</a:t>
            </a:r>
          </a:p>
          <a:p>
            <a:pPr marL="0" indent="0">
              <a:buNone/>
            </a:pPr>
            <a:r>
              <a:rPr lang="en-US"/>
              <a:t>But the challenge is to get the real time medical data which needs in developing this system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Also to extend this project for all other diseases.</a:t>
            </a:r>
          </a:p>
        </p:txBody>
      </p:sp>
    </p:spTree>
    <p:extLst>
      <p:ext uri="{BB962C8B-B14F-4D97-AF65-F5344CB8AC3E}">
        <p14:creationId xmlns:p14="http://schemas.microsoft.com/office/powerpoint/2010/main" val="2407049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B768144-4A9A-EF4F-89C6-859C48A1A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857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3F0DEE-0C91-A94B-BED4-444EDE341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words&#10;&#10;Description automatically generated">
            <a:extLst>
              <a:ext uri="{FF2B5EF4-FFF2-40B4-BE49-F238E27FC236}">
                <a16:creationId xmlns:a16="http://schemas.microsoft.com/office/drawing/2014/main" id="{C4F6EE67-261C-E045-201E-DD914B72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610" y="476507"/>
            <a:ext cx="10836335" cy="61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6DE14-6D99-092E-ADA7-66966E68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17123DC-1F99-4CD9-C392-D5217AD26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281936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4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DB2C-ECE7-FED3-78D6-560D0181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8FA4-0737-9332-01D5-054029B6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325878"/>
            <a:ext cx="8267296" cy="318858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easily accessible resources and support systems for individuals affected by breast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people feel overwhelmed, confused, or anxious when navigating the complexities of breast cancer detection, diagnosis, treatment, and survivorship.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Disparities in healthcare access and knowledge, particularly for underserved communities or those in remote areas.         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Financial Barriers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Geographic Barriers</a:t>
            </a:r>
          </a:p>
        </p:txBody>
      </p:sp>
    </p:spTree>
    <p:extLst>
      <p:ext uri="{BB962C8B-B14F-4D97-AF65-F5344CB8AC3E}">
        <p14:creationId xmlns:p14="http://schemas.microsoft.com/office/powerpoint/2010/main" val="105973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F532-5B27-0CE7-974B-22F8F372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>
            <a:normAutofit/>
          </a:bodyPr>
          <a:lstStyle/>
          <a:p>
            <a:r>
              <a:rPr lang="en-US"/>
              <a:t>Why choose   	this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F13867-1494-F0E5-CB34-3B74A3FF0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164703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54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506B9-5C71-CEEC-F320-F48895E5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72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are we going to solve this problem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5FF59CF-1236-9105-CE2B-8C051653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1" y="2164438"/>
            <a:ext cx="2792794" cy="2792794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87B1105F-7F8F-5D4C-B628-559ACF00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0607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B68F8-D4DA-D061-A0DB-911CCDA0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024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 of Chatbot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15BD351-7BC6-88F7-E372-9400D1052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032919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78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A7404-230D-DFD7-B3DB-FC3C26E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Modules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CCE4D50-3410-CF53-62A7-8C36FBA93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28368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96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1B90-CA63-ADFE-FEF4-9DE84497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629207"/>
            <a:ext cx="8267296" cy="1446550"/>
          </a:xfrm>
        </p:spPr>
        <p:txBody>
          <a:bodyPr/>
          <a:lstStyle/>
          <a:p>
            <a:r>
              <a:rPr lang="en-US"/>
              <a:t>Data Extraction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10769-7F8C-DFFE-435F-9EE6C5250C70}"/>
              </a:ext>
            </a:extLst>
          </p:cNvPr>
          <p:cNvSpPr txBox="1"/>
          <p:nvPr/>
        </p:nvSpPr>
        <p:spPr>
          <a:xfrm>
            <a:off x="565148" y="2075757"/>
            <a:ext cx="8818881" cy="7372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We are not trying to use the existing data sets rather we are trying to do get the real time data from the websites where we get the legitimate info.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Websites We chose For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Medscape - </a:t>
            </a:r>
            <a:r>
              <a:rPr lang="en-US" sz="1800" u="sng" dirty="0">
                <a:hlinkClick r:id="rId2"/>
              </a:rPr>
              <a:t>https://www.medscape.com/</a:t>
            </a:r>
            <a:endParaRPr lang="en-US" sz="1800" u="sng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  Medline - </a:t>
            </a:r>
            <a:r>
              <a:rPr lang="en-US" u="sng" dirty="0">
                <a:hlinkClick r:id="rId3"/>
              </a:rPr>
              <a:t>https://medlineplus.gov/breastcancer.html/</a:t>
            </a:r>
            <a:endParaRPr lang="en-US" u="sng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American Cancer Society - </a:t>
            </a:r>
            <a:r>
              <a:rPr lang="en-US" dirty="0">
                <a:hlinkClick r:id="rId4"/>
              </a:rPr>
              <a:t>https://www.cancer.org/cancer/types/breast-cancer.html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Center for Disease Control - </a:t>
            </a:r>
            <a:r>
              <a:rPr lang="en-US" dirty="0">
                <a:hlinkClick r:id="rId5"/>
              </a:rPr>
              <a:t>https://www.cdc.gov/cancer/breast/index.html</a:t>
            </a:r>
            <a:endParaRPr lang="en-US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376296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1124</Words>
  <Application>Microsoft Office PowerPoint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Aptos</vt:lpstr>
      <vt:lpstr>Arial</vt:lpstr>
      <vt:lpstr>Avenir Next</vt:lpstr>
      <vt:lpstr>Nunito</vt:lpstr>
      <vt:lpstr>Seaford Display</vt:lpstr>
      <vt:lpstr>sohne</vt:lpstr>
      <vt:lpstr>source-serif-pro</vt:lpstr>
      <vt:lpstr>System Font Regular</vt:lpstr>
      <vt:lpstr>Tenorite</vt:lpstr>
      <vt:lpstr>MadridVTI</vt:lpstr>
      <vt:lpstr>Chatbot for Breast Cancer Health </vt:lpstr>
      <vt:lpstr>Overview </vt:lpstr>
      <vt:lpstr>Introduction  </vt:lpstr>
      <vt:lpstr>What is the problem ?</vt:lpstr>
      <vt:lpstr>Why choose    this ?</vt:lpstr>
      <vt:lpstr>How are we going to solve this problem</vt:lpstr>
      <vt:lpstr>Role of Chatbot </vt:lpstr>
      <vt:lpstr>Design Modules</vt:lpstr>
      <vt:lpstr>Data Extraction</vt:lpstr>
      <vt:lpstr>PowerPoint Presentation</vt:lpstr>
      <vt:lpstr>Desired Data Format</vt:lpstr>
      <vt:lpstr>High Level System Design</vt:lpstr>
      <vt:lpstr>Intent Classification</vt:lpstr>
      <vt:lpstr>PowerPoint Presentation</vt:lpstr>
      <vt:lpstr>To achieve this task We employed Transformers  </vt:lpstr>
      <vt:lpstr>BERT (Bidirectional Encoder Representations from Transformers)</vt:lpstr>
      <vt:lpstr>Models that we are planning to  use</vt:lpstr>
      <vt:lpstr>Front End and Backend Design</vt:lpstr>
      <vt:lpstr>Deployment</vt:lpstr>
      <vt:lpstr>RESULTS</vt:lpstr>
      <vt:lpstr>Conclusion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for Breast Cancer Health</dc:title>
  <dc:creator>Sandeep Reddy THippareddy</dc:creator>
  <cp:lastModifiedBy>Sandeep Reddy Thippareddy</cp:lastModifiedBy>
  <cp:revision>2</cp:revision>
  <dcterms:created xsi:type="dcterms:W3CDTF">2024-03-20T15:09:19Z</dcterms:created>
  <dcterms:modified xsi:type="dcterms:W3CDTF">2024-12-30T18:40:04Z</dcterms:modified>
</cp:coreProperties>
</file>