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9" r:id="rId21"/>
    <p:sldId id="280" r:id="rId22"/>
    <p:sldId id="276" r:id="rId23"/>
    <p:sldId id="277" r:id="rId24"/>
    <p:sldId id="275"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A2A6E-DF6B-F648-9C65-58FAB3F61AEA}" v="6" dt="2024-04-22T16:57:13.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02"/>
  </p:normalViewPr>
  <p:slideViewPr>
    <p:cSldViewPr snapToGrid="0">
      <p:cViewPr varScale="1">
        <p:scale>
          <a:sx n="113" d="100"/>
          <a:sy n="113"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9A92C-82AB-40A6-806C-164464CCFE2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61D45C9-0A7F-4E34-AFF5-64188660EDFC}">
      <dgm:prSet/>
      <dgm:spPr/>
      <dgm:t>
        <a:bodyPr/>
        <a:lstStyle/>
        <a:p>
          <a:pPr>
            <a:lnSpc>
              <a:spcPct val="100000"/>
            </a:lnSpc>
          </a:pPr>
          <a:r>
            <a:rPr lang="en-IN" b="0" i="0"/>
            <a:t>A pre-trained model has been previously trained on a dataset and contains the weights and biases that represent the features of whichever dataset it was trained on. </a:t>
          </a:r>
          <a:endParaRPr lang="en-US"/>
        </a:p>
      </dgm:t>
    </dgm:pt>
    <dgm:pt modelId="{FCAE6C05-8FBF-4F06-ACFC-5D391C8D19D9}" type="parTrans" cxnId="{CB2A14A4-C134-4552-8B0C-26679CF8A859}">
      <dgm:prSet/>
      <dgm:spPr/>
      <dgm:t>
        <a:bodyPr/>
        <a:lstStyle/>
        <a:p>
          <a:endParaRPr lang="en-US"/>
        </a:p>
      </dgm:t>
    </dgm:pt>
    <dgm:pt modelId="{F598F013-209E-4D9D-B871-D8C2BBF7F2D1}" type="sibTrans" cxnId="{CB2A14A4-C134-4552-8B0C-26679CF8A859}">
      <dgm:prSet/>
      <dgm:spPr/>
      <dgm:t>
        <a:bodyPr/>
        <a:lstStyle/>
        <a:p>
          <a:endParaRPr lang="en-US"/>
        </a:p>
      </dgm:t>
    </dgm:pt>
    <dgm:pt modelId="{342A95D9-A4BD-4F16-B9A6-C6BFA312975A}">
      <dgm:prSet/>
      <dgm:spPr/>
      <dgm:t>
        <a:bodyPr/>
        <a:lstStyle/>
        <a:p>
          <a:pPr>
            <a:lnSpc>
              <a:spcPct val="100000"/>
            </a:lnSpc>
          </a:pPr>
          <a:r>
            <a:rPr lang="en-IN" b="0" i="0"/>
            <a:t>Learned features are often transferable to different data. </a:t>
          </a:r>
          <a:endParaRPr lang="en-US"/>
        </a:p>
      </dgm:t>
    </dgm:pt>
    <dgm:pt modelId="{07DD74A6-6411-476B-AB6F-756AD99E7A41}" type="parTrans" cxnId="{2AE8A19C-9A6A-401A-9FFA-6B45772BD6AA}">
      <dgm:prSet/>
      <dgm:spPr/>
      <dgm:t>
        <a:bodyPr/>
        <a:lstStyle/>
        <a:p>
          <a:endParaRPr lang="en-US"/>
        </a:p>
      </dgm:t>
    </dgm:pt>
    <dgm:pt modelId="{CD70F4BC-5625-4F36-B7A2-C2018984BEF7}" type="sibTrans" cxnId="{2AE8A19C-9A6A-401A-9FFA-6B45772BD6AA}">
      <dgm:prSet/>
      <dgm:spPr/>
      <dgm:t>
        <a:bodyPr/>
        <a:lstStyle/>
        <a:p>
          <a:endParaRPr lang="en-US"/>
        </a:p>
      </dgm:t>
    </dgm:pt>
    <dgm:pt modelId="{07B23782-A757-423B-85D9-252E6DAC7F75}">
      <dgm:prSet/>
      <dgm:spPr/>
      <dgm:t>
        <a:bodyPr/>
        <a:lstStyle/>
        <a:p>
          <a:pPr>
            <a:lnSpc>
              <a:spcPct val="100000"/>
            </a:lnSpc>
          </a:pPr>
          <a:r>
            <a:rPr lang="en-IN" b="0" i="0"/>
            <a:t>For example, a model trained on a large dataset of bird images will contain learned features like edges or horizontal lines that you would be transferable your dataset.</a:t>
          </a:r>
          <a:endParaRPr lang="en-US"/>
        </a:p>
      </dgm:t>
    </dgm:pt>
    <dgm:pt modelId="{80AB0611-05A2-444F-B496-6FB7F77B9474}" type="parTrans" cxnId="{E7776A07-1332-4BB3-8C0B-37051C336F29}">
      <dgm:prSet/>
      <dgm:spPr/>
      <dgm:t>
        <a:bodyPr/>
        <a:lstStyle/>
        <a:p>
          <a:endParaRPr lang="en-US"/>
        </a:p>
      </dgm:t>
    </dgm:pt>
    <dgm:pt modelId="{6384C694-ED02-449C-94D3-0FD8720F9A4F}" type="sibTrans" cxnId="{E7776A07-1332-4BB3-8C0B-37051C336F29}">
      <dgm:prSet/>
      <dgm:spPr/>
      <dgm:t>
        <a:bodyPr/>
        <a:lstStyle/>
        <a:p>
          <a:endParaRPr lang="en-US"/>
        </a:p>
      </dgm:t>
    </dgm:pt>
    <dgm:pt modelId="{44050828-E2A4-4E7D-B7AA-9C79F24D6CBD}" type="pres">
      <dgm:prSet presAssocID="{6479A92C-82AB-40A6-806C-164464CCFE2F}" presName="root" presStyleCnt="0">
        <dgm:presLayoutVars>
          <dgm:dir/>
          <dgm:resizeHandles val="exact"/>
        </dgm:presLayoutVars>
      </dgm:prSet>
      <dgm:spPr/>
    </dgm:pt>
    <dgm:pt modelId="{C0CC84F9-5CDA-41E9-B289-52FF02A22F26}" type="pres">
      <dgm:prSet presAssocID="{E61D45C9-0A7F-4E34-AFF5-64188660EDFC}" presName="compNode" presStyleCnt="0"/>
      <dgm:spPr/>
    </dgm:pt>
    <dgm:pt modelId="{53CB2C8E-59CA-4FFC-A980-5C4DCF75F097}" type="pres">
      <dgm:prSet presAssocID="{E61D45C9-0A7F-4E34-AFF5-64188660EDFC}" presName="bgRect" presStyleLbl="bgShp" presStyleIdx="0" presStyleCnt="3"/>
      <dgm:spPr/>
    </dgm:pt>
    <dgm:pt modelId="{12E4A7D0-6FDF-418F-9915-7F510E579C04}" type="pres">
      <dgm:prSet presAssocID="{E61D45C9-0A7F-4E34-AFF5-64188660ED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109BC0-A340-419A-BD43-BFF6F6A9C324}" type="pres">
      <dgm:prSet presAssocID="{E61D45C9-0A7F-4E34-AFF5-64188660EDFC}" presName="spaceRect" presStyleCnt="0"/>
      <dgm:spPr/>
    </dgm:pt>
    <dgm:pt modelId="{893AEA2B-7AAF-47BA-9274-7E71571EA8E3}" type="pres">
      <dgm:prSet presAssocID="{E61D45C9-0A7F-4E34-AFF5-64188660EDFC}" presName="parTx" presStyleLbl="revTx" presStyleIdx="0" presStyleCnt="3">
        <dgm:presLayoutVars>
          <dgm:chMax val="0"/>
          <dgm:chPref val="0"/>
        </dgm:presLayoutVars>
      </dgm:prSet>
      <dgm:spPr/>
    </dgm:pt>
    <dgm:pt modelId="{37787856-8B1A-4D51-9E99-32A947821BB5}" type="pres">
      <dgm:prSet presAssocID="{F598F013-209E-4D9D-B871-D8C2BBF7F2D1}" presName="sibTrans" presStyleCnt="0"/>
      <dgm:spPr/>
    </dgm:pt>
    <dgm:pt modelId="{9A0F6F3D-B9C6-4512-80D6-C7AA634C32E7}" type="pres">
      <dgm:prSet presAssocID="{342A95D9-A4BD-4F16-B9A6-C6BFA312975A}" presName="compNode" presStyleCnt="0"/>
      <dgm:spPr/>
    </dgm:pt>
    <dgm:pt modelId="{0419541D-BC74-4BE5-BE28-EE1A6348A268}" type="pres">
      <dgm:prSet presAssocID="{342A95D9-A4BD-4F16-B9A6-C6BFA312975A}" presName="bgRect" presStyleLbl="bgShp" presStyleIdx="1" presStyleCnt="3"/>
      <dgm:spPr/>
    </dgm:pt>
    <dgm:pt modelId="{7C4B54C9-282D-4CF9-AD00-945CBADC8D00}" type="pres">
      <dgm:prSet presAssocID="{342A95D9-A4BD-4F16-B9A6-C6BFA31297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46AAD3D8-B6E6-47A3-B3D7-9B4E02085CF5}" type="pres">
      <dgm:prSet presAssocID="{342A95D9-A4BD-4F16-B9A6-C6BFA312975A}" presName="spaceRect" presStyleCnt="0"/>
      <dgm:spPr/>
    </dgm:pt>
    <dgm:pt modelId="{93C639D4-CE03-4DBD-94C9-177830A08260}" type="pres">
      <dgm:prSet presAssocID="{342A95D9-A4BD-4F16-B9A6-C6BFA312975A}" presName="parTx" presStyleLbl="revTx" presStyleIdx="1" presStyleCnt="3">
        <dgm:presLayoutVars>
          <dgm:chMax val="0"/>
          <dgm:chPref val="0"/>
        </dgm:presLayoutVars>
      </dgm:prSet>
      <dgm:spPr/>
    </dgm:pt>
    <dgm:pt modelId="{225F6535-3EA7-4110-B0AF-AB31FCA14EFB}" type="pres">
      <dgm:prSet presAssocID="{CD70F4BC-5625-4F36-B7A2-C2018984BEF7}" presName="sibTrans" presStyleCnt="0"/>
      <dgm:spPr/>
    </dgm:pt>
    <dgm:pt modelId="{31C32E47-A6BF-4801-943A-8C8255134FBB}" type="pres">
      <dgm:prSet presAssocID="{07B23782-A757-423B-85D9-252E6DAC7F75}" presName="compNode" presStyleCnt="0"/>
      <dgm:spPr/>
    </dgm:pt>
    <dgm:pt modelId="{3244BB6C-41A4-4FC4-918C-9D5297FC6302}" type="pres">
      <dgm:prSet presAssocID="{07B23782-A757-423B-85D9-252E6DAC7F75}" presName="bgRect" presStyleLbl="bgShp" presStyleIdx="2" presStyleCnt="3"/>
      <dgm:spPr/>
    </dgm:pt>
    <dgm:pt modelId="{044BAF6B-8657-4BF4-B941-39D84A1D47A2}" type="pres">
      <dgm:prSet presAssocID="{07B23782-A757-423B-85D9-252E6DAC7F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DE0EA8C-DEB5-4151-AAFB-6B7449391A82}" type="pres">
      <dgm:prSet presAssocID="{07B23782-A757-423B-85D9-252E6DAC7F75}" presName="spaceRect" presStyleCnt="0"/>
      <dgm:spPr/>
    </dgm:pt>
    <dgm:pt modelId="{2294CE7F-578B-4602-995D-8CB6533A0D6A}" type="pres">
      <dgm:prSet presAssocID="{07B23782-A757-423B-85D9-252E6DAC7F75}" presName="parTx" presStyleLbl="revTx" presStyleIdx="2" presStyleCnt="3">
        <dgm:presLayoutVars>
          <dgm:chMax val="0"/>
          <dgm:chPref val="0"/>
        </dgm:presLayoutVars>
      </dgm:prSet>
      <dgm:spPr/>
    </dgm:pt>
  </dgm:ptLst>
  <dgm:cxnLst>
    <dgm:cxn modelId="{E7776A07-1332-4BB3-8C0B-37051C336F29}" srcId="{6479A92C-82AB-40A6-806C-164464CCFE2F}" destId="{07B23782-A757-423B-85D9-252E6DAC7F75}" srcOrd="2" destOrd="0" parTransId="{80AB0611-05A2-444F-B496-6FB7F77B9474}" sibTransId="{6384C694-ED02-449C-94D3-0FD8720F9A4F}"/>
    <dgm:cxn modelId="{2AE8A19C-9A6A-401A-9FFA-6B45772BD6AA}" srcId="{6479A92C-82AB-40A6-806C-164464CCFE2F}" destId="{342A95D9-A4BD-4F16-B9A6-C6BFA312975A}" srcOrd="1" destOrd="0" parTransId="{07DD74A6-6411-476B-AB6F-756AD99E7A41}" sibTransId="{CD70F4BC-5625-4F36-B7A2-C2018984BEF7}"/>
    <dgm:cxn modelId="{CB2A14A4-C134-4552-8B0C-26679CF8A859}" srcId="{6479A92C-82AB-40A6-806C-164464CCFE2F}" destId="{E61D45C9-0A7F-4E34-AFF5-64188660EDFC}" srcOrd="0" destOrd="0" parTransId="{FCAE6C05-8FBF-4F06-ACFC-5D391C8D19D9}" sibTransId="{F598F013-209E-4D9D-B871-D8C2BBF7F2D1}"/>
    <dgm:cxn modelId="{F01F93C2-D76E-4874-A200-18C02466D9A3}" type="presOf" srcId="{6479A92C-82AB-40A6-806C-164464CCFE2F}" destId="{44050828-E2A4-4E7D-B7AA-9C79F24D6CBD}" srcOrd="0" destOrd="0" presId="urn:microsoft.com/office/officeart/2018/2/layout/IconVerticalSolidList"/>
    <dgm:cxn modelId="{53A7B9E1-CC6E-433C-AD55-BA9A91BF7FF2}" type="presOf" srcId="{E61D45C9-0A7F-4E34-AFF5-64188660EDFC}" destId="{893AEA2B-7AAF-47BA-9274-7E71571EA8E3}" srcOrd="0" destOrd="0" presId="urn:microsoft.com/office/officeart/2018/2/layout/IconVerticalSolidList"/>
    <dgm:cxn modelId="{73F2FAEA-AAE5-4B0B-B1F9-86EC1E6A0AED}" type="presOf" srcId="{342A95D9-A4BD-4F16-B9A6-C6BFA312975A}" destId="{93C639D4-CE03-4DBD-94C9-177830A08260}" srcOrd="0" destOrd="0" presId="urn:microsoft.com/office/officeart/2018/2/layout/IconVerticalSolidList"/>
    <dgm:cxn modelId="{DDBA01FD-A60A-468B-A262-AE087166A677}" type="presOf" srcId="{07B23782-A757-423B-85D9-252E6DAC7F75}" destId="{2294CE7F-578B-4602-995D-8CB6533A0D6A}" srcOrd="0" destOrd="0" presId="urn:microsoft.com/office/officeart/2018/2/layout/IconVerticalSolidList"/>
    <dgm:cxn modelId="{41A2690F-735D-4957-A506-FA9E85654E14}" type="presParOf" srcId="{44050828-E2A4-4E7D-B7AA-9C79F24D6CBD}" destId="{C0CC84F9-5CDA-41E9-B289-52FF02A22F26}" srcOrd="0" destOrd="0" presId="urn:microsoft.com/office/officeart/2018/2/layout/IconVerticalSolidList"/>
    <dgm:cxn modelId="{2583A2F1-C23A-4528-99BB-C888C296B402}" type="presParOf" srcId="{C0CC84F9-5CDA-41E9-B289-52FF02A22F26}" destId="{53CB2C8E-59CA-4FFC-A980-5C4DCF75F097}" srcOrd="0" destOrd="0" presId="urn:microsoft.com/office/officeart/2018/2/layout/IconVerticalSolidList"/>
    <dgm:cxn modelId="{60A08DB0-39F3-47D9-A95E-80A132DA3998}" type="presParOf" srcId="{C0CC84F9-5CDA-41E9-B289-52FF02A22F26}" destId="{12E4A7D0-6FDF-418F-9915-7F510E579C04}" srcOrd="1" destOrd="0" presId="urn:microsoft.com/office/officeart/2018/2/layout/IconVerticalSolidList"/>
    <dgm:cxn modelId="{4DF5608C-68D0-40FC-83A4-1C8F3EEB085A}" type="presParOf" srcId="{C0CC84F9-5CDA-41E9-B289-52FF02A22F26}" destId="{3C109BC0-A340-419A-BD43-BFF6F6A9C324}" srcOrd="2" destOrd="0" presId="urn:microsoft.com/office/officeart/2018/2/layout/IconVerticalSolidList"/>
    <dgm:cxn modelId="{3B32D2F4-6790-4407-8300-DE8E0BB44B75}" type="presParOf" srcId="{C0CC84F9-5CDA-41E9-B289-52FF02A22F26}" destId="{893AEA2B-7AAF-47BA-9274-7E71571EA8E3}" srcOrd="3" destOrd="0" presId="urn:microsoft.com/office/officeart/2018/2/layout/IconVerticalSolidList"/>
    <dgm:cxn modelId="{BCF24416-DE6D-419D-8529-7CFCE55DD777}" type="presParOf" srcId="{44050828-E2A4-4E7D-B7AA-9C79F24D6CBD}" destId="{37787856-8B1A-4D51-9E99-32A947821BB5}" srcOrd="1" destOrd="0" presId="urn:microsoft.com/office/officeart/2018/2/layout/IconVerticalSolidList"/>
    <dgm:cxn modelId="{3848F4B9-1CA2-423B-AECC-C1367A1B2E9C}" type="presParOf" srcId="{44050828-E2A4-4E7D-B7AA-9C79F24D6CBD}" destId="{9A0F6F3D-B9C6-4512-80D6-C7AA634C32E7}" srcOrd="2" destOrd="0" presId="urn:microsoft.com/office/officeart/2018/2/layout/IconVerticalSolidList"/>
    <dgm:cxn modelId="{1E9DA725-492F-400E-887B-BFD0BF09B64A}" type="presParOf" srcId="{9A0F6F3D-B9C6-4512-80D6-C7AA634C32E7}" destId="{0419541D-BC74-4BE5-BE28-EE1A6348A268}" srcOrd="0" destOrd="0" presId="urn:microsoft.com/office/officeart/2018/2/layout/IconVerticalSolidList"/>
    <dgm:cxn modelId="{A1A19B86-07A0-4748-8444-2D45539A280B}" type="presParOf" srcId="{9A0F6F3D-B9C6-4512-80D6-C7AA634C32E7}" destId="{7C4B54C9-282D-4CF9-AD00-945CBADC8D00}" srcOrd="1" destOrd="0" presId="urn:microsoft.com/office/officeart/2018/2/layout/IconVerticalSolidList"/>
    <dgm:cxn modelId="{62B9BF74-2351-4E93-A8FC-90C9AD555103}" type="presParOf" srcId="{9A0F6F3D-B9C6-4512-80D6-C7AA634C32E7}" destId="{46AAD3D8-B6E6-47A3-B3D7-9B4E02085CF5}" srcOrd="2" destOrd="0" presId="urn:microsoft.com/office/officeart/2018/2/layout/IconVerticalSolidList"/>
    <dgm:cxn modelId="{FCC69C9A-9986-4983-9D98-3EC38A63A2A0}" type="presParOf" srcId="{9A0F6F3D-B9C6-4512-80D6-C7AA634C32E7}" destId="{93C639D4-CE03-4DBD-94C9-177830A08260}" srcOrd="3" destOrd="0" presId="urn:microsoft.com/office/officeart/2018/2/layout/IconVerticalSolidList"/>
    <dgm:cxn modelId="{1CBAD70E-41EE-4015-8311-C4814F6F1519}" type="presParOf" srcId="{44050828-E2A4-4E7D-B7AA-9C79F24D6CBD}" destId="{225F6535-3EA7-4110-B0AF-AB31FCA14EFB}" srcOrd="3" destOrd="0" presId="urn:microsoft.com/office/officeart/2018/2/layout/IconVerticalSolidList"/>
    <dgm:cxn modelId="{ED443E62-F601-4F65-A571-B620794533BF}" type="presParOf" srcId="{44050828-E2A4-4E7D-B7AA-9C79F24D6CBD}" destId="{31C32E47-A6BF-4801-943A-8C8255134FBB}" srcOrd="4" destOrd="0" presId="urn:microsoft.com/office/officeart/2018/2/layout/IconVerticalSolidList"/>
    <dgm:cxn modelId="{E6C749BD-795E-48F5-8ACD-BF46A10E3C66}" type="presParOf" srcId="{31C32E47-A6BF-4801-943A-8C8255134FBB}" destId="{3244BB6C-41A4-4FC4-918C-9D5297FC6302}" srcOrd="0" destOrd="0" presId="urn:microsoft.com/office/officeart/2018/2/layout/IconVerticalSolidList"/>
    <dgm:cxn modelId="{A3B7600A-1463-44F6-9893-3ECBE4977B89}" type="presParOf" srcId="{31C32E47-A6BF-4801-943A-8C8255134FBB}" destId="{044BAF6B-8657-4BF4-B941-39D84A1D47A2}" srcOrd="1" destOrd="0" presId="urn:microsoft.com/office/officeart/2018/2/layout/IconVerticalSolidList"/>
    <dgm:cxn modelId="{B1DC6A6D-FFAA-4661-9A63-DC38D32E91BB}" type="presParOf" srcId="{31C32E47-A6BF-4801-943A-8C8255134FBB}" destId="{2DE0EA8C-DEB5-4151-AAFB-6B7449391A82}" srcOrd="2" destOrd="0" presId="urn:microsoft.com/office/officeart/2018/2/layout/IconVerticalSolidList"/>
    <dgm:cxn modelId="{B9C6DDDB-7CEF-43AF-A1A6-0338CAF6AD14}" type="presParOf" srcId="{31C32E47-A6BF-4801-943A-8C8255134FBB}" destId="{2294CE7F-578B-4602-995D-8CB6533A0D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1B78BC-2400-4068-96EE-90EAA96B7971}"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EF32C6C1-EFFF-4550-862D-212E7B285B24}">
      <dgm:prSet/>
      <dgm:spPr/>
      <dgm:t>
        <a:bodyPr/>
        <a:lstStyle/>
        <a:p>
          <a:r>
            <a:rPr lang="en-IN" b="0" i="0"/>
            <a:t>Pre-trained models are beneficial to us for many reasons. By using a pre-trained model, you are saving time. </a:t>
          </a:r>
          <a:endParaRPr lang="en-US"/>
        </a:p>
      </dgm:t>
    </dgm:pt>
    <dgm:pt modelId="{38C501FB-32A1-4F1B-806E-E0B101254718}" type="parTrans" cxnId="{B9AAEB9A-9965-4B46-A50B-FF51DD2D0344}">
      <dgm:prSet/>
      <dgm:spPr/>
      <dgm:t>
        <a:bodyPr/>
        <a:lstStyle/>
        <a:p>
          <a:endParaRPr lang="en-US"/>
        </a:p>
      </dgm:t>
    </dgm:pt>
    <dgm:pt modelId="{F9B75D4A-ED26-471F-B04C-4E76E97FB023}" type="sibTrans" cxnId="{B9AAEB9A-9965-4B46-A50B-FF51DD2D0344}">
      <dgm:prSet/>
      <dgm:spPr/>
      <dgm:t>
        <a:bodyPr/>
        <a:lstStyle/>
        <a:p>
          <a:pPr>
            <a:lnSpc>
              <a:spcPct val="100000"/>
            </a:lnSpc>
          </a:pPr>
          <a:endParaRPr lang="en-US"/>
        </a:p>
      </dgm:t>
    </dgm:pt>
    <dgm:pt modelId="{2F01EC90-C805-4B88-8797-39844702597A}">
      <dgm:prSet/>
      <dgm:spPr/>
      <dgm:t>
        <a:bodyPr/>
        <a:lstStyle/>
        <a:p>
          <a:r>
            <a:rPr lang="en-IN" b="0" i="0"/>
            <a:t>Someone else has already spent the time and compute resources to learn a lot of features and your model will likely benefit from </a:t>
          </a:r>
          <a:endParaRPr lang="en-US"/>
        </a:p>
      </dgm:t>
    </dgm:pt>
    <dgm:pt modelId="{8259676C-39C1-419A-8CE9-A6AA3220AD8A}" type="parTrans" cxnId="{8A7DB1D7-2BA5-4209-85E1-36708A319C20}">
      <dgm:prSet/>
      <dgm:spPr/>
      <dgm:t>
        <a:bodyPr/>
        <a:lstStyle/>
        <a:p>
          <a:endParaRPr lang="en-US"/>
        </a:p>
      </dgm:t>
    </dgm:pt>
    <dgm:pt modelId="{4E7DF058-44A7-4AC4-A388-794F12EC7E20}" type="sibTrans" cxnId="{8A7DB1D7-2BA5-4209-85E1-36708A319C20}">
      <dgm:prSet/>
      <dgm:spPr/>
      <dgm:t>
        <a:bodyPr/>
        <a:lstStyle/>
        <a:p>
          <a:endParaRPr lang="en-US"/>
        </a:p>
      </dgm:t>
    </dgm:pt>
    <dgm:pt modelId="{901B4268-EDBD-4E8E-8A8C-389EE25768E1}" type="pres">
      <dgm:prSet presAssocID="{0C1B78BC-2400-4068-96EE-90EAA96B7971}" presName="root" presStyleCnt="0">
        <dgm:presLayoutVars>
          <dgm:dir/>
          <dgm:resizeHandles val="exact"/>
        </dgm:presLayoutVars>
      </dgm:prSet>
      <dgm:spPr/>
    </dgm:pt>
    <dgm:pt modelId="{03F9DDCD-9D45-4CD9-88D0-47868BB3E535}" type="pres">
      <dgm:prSet presAssocID="{EF32C6C1-EFFF-4550-862D-212E7B285B24}" presName="compNode" presStyleCnt="0"/>
      <dgm:spPr/>
    </dgm:pt>
    <dgm:pt modelId="{B575A967-D54B-49D6-B0AD-7040ABB4E07A}" type="pres">
      <dgm:prSet presAssocID="{EF32C6C1-EFFF-4550-862D-212E7B285B24}" presName="bgRect" presStyleLbl="bgShp" presStyleIdx="0" presStyleCnt="2"/>
      <dgm:spPr/>
    </dgm:pt>
    <dgm:pt modelId="{DB5DF1EC-3116-48F8-A6E8-444CFE8D4EF6}" type="pres">
      <dgm:prSet presAssocID="{EF32C6C1-EFFF-4550-862D-212E7B285B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918CC56-7C96-4B94-9E01-32FBD383612C}" type="pres">
      <dgm:prSet presAssocID="{EF32C6C1-EFFF-4550-862D-212E7B285B24}" presName="spaceRect" presStyleCnt="0"/>
      <dgm:spPr/>
    </dgm:pt>
    <dgm:pt modelId="{5BF626E8-38A3-411F-B44A-2864DABC057A}" type="pres">
      <dgm:prSet presAssocID="{EF32C6C1-EFFF-4550-862D-212E7B285B24}" presName="parTx" presStyleLbl="revTx" presStyleIdx="0" presStyleCnt="2">
        <dgm:presLayoutVars>
          <dgm:chMax val="0"/>
          <dgm:chPref val="0"/>
        </dgm:presLayoutVars>
      </dgm:prSet>
      <dgm:spPr/>
    </dgm:pt>
    <dgm:pt modelId="{48E7B038-1255-423A-B34E-D7DDC678EABD}" type="pres">
      <dgm:prSet presAssocID="{F9B75D4A-ED26-471F-B04C-4E76E97FB023}" presName="sibTrans" presStyleCnt="0"/>
      <dgm:spPr/>
    </dgm:pt>
    <dgm:pt modelId="{813F4C58-F298-45E9-B829-7EC66A1883C4}" type="pres">
      <dgm:prSet presAssocID="{2F01EC90-C805-4B88-8797-39844702597A}" presName="compNode" presStyleCnt="0"/>
      <dgm:spPr/>
    </dgm:pt>
    <dgm:pt modelId="{27C24459-6789-438F-A2ED-B421599B3642}" type="pres">
      <dgm:prSet presAssocID="{2F01EC90-C805-4B88-8797-39844702597A}" presName="bgRect" presStyleLbl="bgShp" presStyleIdx="1" presStyleCnt="2"/>
      <dgm:spPr/>
    </dgm:pt>
    <dgm:pt modelId="{1107A543-0513-4F37-85D7-D692D130A93C}" type="pres">
      <dgm:prSet presAssocID="{2F01EC90-C805-4B88-8797-3984470259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A8B4D63F-4851-46B6-A8AC-ECFFE33D51EB}" type="pres">
      <dgm:prSet presAssocID="{2F01EC90-C805-4B88-8797-39844702597A}" presName="spaceRect" presStyleCnt="0"/>
      <dgm:spPr/>
    </dgm:pt>
    <dgm:pt modelId="{446E5A11-AB2B-4045-9C57-42EEE44AB429}" type="pres">
      <dgm:prSet presAssocID="{2F01EC90-C805-4B88-8797-39844702597A}" presName="parTx" presStyleLbl="revTx" presStyleIdx="1" presStyleCnt="2">
        <dgm:presLayoutVars>
          <dgm:chMax val="0"/>
          <dgm:chPref val="0"/>
        </dgm:presLayoutVars>
      </dgm:prSet>
      <dgm:spPr/>
    </dgm:pt>
  </dgm:ptLst>
  <dgm:cxnLst>
    <dgm:cxn modelId="{9AC9C72D-E619-3141-AD54-017C65DE7DFB}" type="presOf" srcId="{EF32C6C1-EFFF-4550-862D-212E7B285B24}" destId="{5BF626E8-38A3-411F-B44A-2864DABC057A}" srcOrd="0" destOrd="0" presId="urn:microsoft.com/office/officeart/2018/2/layout/IconVerticalSolidList"/>
    <dgm:cxn modelId="{5F5B425A-0FEB-BA44-B017-77B21E44EA8E}" type="presOf" srcId="{2F01EC90-C805-4B88-8797-39844702597A}" destId="{446E5A11-AB2B-4045-9C57-42EEE44AB429}" srcOrd="0" destOrd="0" presId="urn:microsoft.com/office/officeart/2018/2/layout/IconVerticalSolidList"/>
    <dgm:cxn modelId="{05D09C80-236B-2E4C-A5DF-DAB38CD55455}" type="presOf" srcId="{0C1B78BC-2400-4068-96EE-90EAA96B7971}" destId="{901B4268-EDBD-4E8E-8A8C-389EE25768E1}" srcOrd="0" destOrd="0" presId="urn:microsoft.com/office/officeart/2018/2/layout/IconVerticalSolidList"/>
    <dgm:cxn modelId="{B9AAEB9A-9965-4B46-A50B-FF51DD2D0344}" srcId="{0C1B78BC-2400-4068-96EE-90EAA96B7971}" destId="{EF32C6C1-EFFF-4550-862D-212E7B285B24}" srcOrd="0" destOrd="0" parTransId="{38C501FB-32A1-4F1B-806E-E0B101254718}" sibTransId="{F9B75D4A-ED26-471F-B04C-4E76E97FB023}"/>
    <dgm:cxn modelId="{8A7DB1D7-2BA5-4209-85E1-36708A319C20}" srcId="{0C1B78BC-2400-4068-96EE-90EAA96B7971}" destId="{2F01EC90-C805-4B88-8797-39844702597A}" srcOrd="1" destOrd="0" parTransId="{8259676C-39C1-419A-8CE9-A6AA3220AD8A}" sibTransId="{4E7DF058-44A7-4AC4-A388-794F12EC7E20}"/>
    <dgm:cxn modelId="{A662E71A-B104-0F4C-9009-DA2C390E5B48}" type="presParOf" srcId="{901B4268-EDBD-4E8E-8A8C-389EE25768E1}" destId="{03F9DDCD-9D45-4CD9-88D0-47868BB3E535}" srcOrd="0" destOrd="0" presId="urn:microsoft.com/office/officeart/2018/2/layout/IconVerticalSolidList"/>
    <dgm:cxn modelId="{CE5A8602-93CC-9340-8D05-17803E9E33EE}" type="presParOf" srcId="{03F9DDCD-9D45-4CD9-88D0-47868BB3E535}" destId="{B575A967-D54B-49D6-B0AD-7040ABB4E07A}" srcOrd="0" destOrd="0" presId="urn:microsoft.com/office/officeart/2018/2/layout/IconVerticalSolidList"/>
    <dgm:cxn modelId="{FD67DEB7-5321-1A43-B68A-975046F251EB}" type="presParOf" srcId="{03F9DDCD-9D45-4CD9-88D0-47868BB3E535}" destId="{DB5DF1EC-3116-48F8-A6E8-444CFE8D4EF6}" srcOrd="1" destOrd="0" presId="urn:microsoft.com/office/officeart/2018/2/layout/IconVerticalSolidList"/>
    <dgm:cxn modelId="{574178CC-AE56-7147-8BE7-084EA42A72FA}" type="presParOf" srcId="{03F9DDCD-9D45-4CD9-88D0-47868BB3E535}" destId="{2918CC56-7C96-4B94-9E01-32FBD383612C}" srcOrd="2" destOrd="0" presId="urn:microsoft.com/office/officeart/2018/2/layout/IconVerticalSolidList"/>
    <dgm:cxn modelId="{C5C74A4E-6A36-564B-84EC-9F94BD424B3C}" type="presParOf" srcId="{03F9DDCD-9D45-4CD9-88D0-47868BB3E535}" destId="{5BF626E8-38A3-411F-B44A-2864DABC057A}" srcOrd="3" destOrd="0" presId="urn:microsoft.com/office/officeart/2018/2/layout/IconVerticalSolidList"/>
    <dgm:cxn modelId="{3E016737-D4CD-8E44-BDB8-138B88310151}" type="presParOf" srcId="{901B4268-EDBD-4E8E-8A8C-389EE25768E1}" destId="{48E7B038-1255-423A-B34E-D7DDC678EABD}" srcOrd="1" destOrd="0" presId="urn:microsoft.com/office/officeart/2018/2/layout/IconVerticalSolidList"/>
    <dgm:cxn modelId="{26268228-5B52-F64F-95B8-E41235326E65}" type="presParOf" srcId="{901B4268-EDBD-4E8E-8A8C-389EE25768E1}" destId="{813F4C58-F298-45E9-B829-7EC66A1883C4}" srcOrd="2" destOrd="0" presId="urn:microsoft.com/office/officeart/2018/2/layout/IconVerticalSolidList"/>
    <dgm:cxn modelId="{4887C59E-EAD3-0B42-85E4-E88C08188833}" type="presParOf" srcId="{813F4C58-F298-45E9-B829-7EC66A1883C4}" destId="{27C24459-6789-438F-A2ED-B421599B3642}" srcOrd="0" destOrd="0" presId="urn:microsoft.com/office/officeart/2018/2/layout/IconVerticalSolidList"/>
    <dgm:cxn modelId="{0D136EDC-B814-C041-BAF4-A1B308073A1E}" type="presParOf" srcId="{813F4C58-F298-45E9-B829-7EC66A1883C4}" destId="{1107A543-0513-4F37-85D7-D692D130A93C}" srcOrd="1" destOrd="0" presId="urn:microsoft.com/office/officeart/2018/2/layout/IconVerticalSolidList"/>
    <dgm:cxn modelId="{65AC2288-EBF3-0742-8CBF-AE8420AC1444}" type="presParOf" srcId="{813F4C58-F298-45E9-B829-7EC66A1883C4}" destId="{A8B4D63F-4851-46B6-A8AC-ECFFE33D51EB}" srcOrd="2" destOrd="0" presId="urn:microsoft.com/office/officeart/2018/2/layout/IconVerticalSolidList"/>
    <dgm:cxn modelId="{15406ADA-AD00-0348-BD5C-237F42202405}" type="presParOf" srcId="{813F4C58-F298-45E9-B829-7EC66A1883C4}" destId="{446E5A11-AB2B-4045-9C57-42EEE44AB4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B1A82-28DC-4B0B-AFBA-B2914DAD7B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46AAF7-B21F-4EC7-847D-03CCBE47533E}">
      <dgm:prSet/>
      <dgm:spPr/>
      <dgm:t>
        <a:bodyPr/>
        <a:lstStyle/>
        <a:p>
          <a:r>
            <a:rPr lang="en-US" dirty="0"/>
            <a:t>Normalization will help us remove distortions caused by lights and shadows in an image</a:t>
          </a:r>
        </a:p>
      </dgm:t>
    </dgm:pt>
    <dgm:pt modelId="{FA0D1E95-3BA6-46C2-A83D-FCE2108C3680}" type="parTrans" cxnId="{BF1F8D31-963B-4D90-BEF0-EEC63643DE6D}">
      <dgm:prSet/>
      <dgm:spPr/>
      <dgm:t>
        <a:bodyPr/>
        <a:lstStyle/>
        <a:p>
          <a:endParaRPr lang="en-US"/>
        </a:p>
      </dgm:t>
    </dgm:pt>
    <dgm:pt modelId="{A148F3D0-F734-4FA2-941F-1C09BD3F25F0}" type="sibTrans" cxnId="{BF1F8D31-963B-4D90-BEF0-EEC63643DE6D}">
      <dgm:prSet/>
      <dgm:spPr/>
      <dgm:t>
        <a:bodyPr/>
        <a:lstStyle/>
        <a:p>
          <a:endParaRPr lang="en-US"/>
        </a:p>
      </dgm:t>
    </dgm:pt>
    <dgm:pt modelId="{3631A437-C63C-4673-AC1A-06031DAFDD78}">
      <dgm:prSet/>
      <dgm:spPr/>
      <dgm:t>
        <a:bodyPr/>
        <a:lstStyle/>
        <a:p>
          <a:r>
            <a:rPr lang="en-IN" b="0" i="0" dirty="0"/>
            <a:t>Normalization improves model convergence, reduces sensitivity to scale and shift, and balances input features for more effective learning.</a:t>
          </a:r>
          <a:endParaRPr lang="en-US" dirty="0"/>
        </a:p>
      </dgm:t>
    </dgm:pt>
    <dgm:pt modelId="{AFC73461-F4C7-4580-ABFE-FAAC9F5C7E90}" type="parTrans" cxnId="{22188F23-01F4-4E9E-8F03-2115F4C5B2B9}">
      <dgm:prSet/>
      <dgm:spPr/>
      <dgm:t>
        <a:bodyPr/>
        <a:lstStyle/>
        <a:p>
          <a:endParaRPr lang="en-US"/>
        </a:p>
      </dgm:t>
    </dgm:pt>
    <dgm:pt modelId="{6E90BDAA-287C-498A-AE8C-6D775168C381}" type="sibTrans" cxnId="{22188F23-01F4-4E9E-8F03-2115F4C5B2B9}">
      <dgm:prSet/>
      <dgm:spPr/>
      <dgm:t>
        <a:bodyPr/>
        <a:lstStyle/>
        <a:p>
          <a:endParaRPr lang="en-US"/>
        </a:p>
      </dgm:t>
    </dgm:pt>
    <dgm:pt modelId="{D2CEDFB8-B75C-4648-ACCC-41A6B9D78ADE}">
      <dgm:prSet/>
      <dgm:spPr/>
      <dgm:t>
        <a:bodyPr/>
        <a:lstStyle/>
        <a:p>
          <a:r>
            <a:rPr lang="en-IN" b="0" i="0" dirty="0"/>
            <a:t>Pixel scaling, mean subtraction, and standardization are widely used normalization techniques in image processing tasks</a:t>
          </a:r>
        </a:p>
        <a:p>
          <a:r>
            <a:rPr lang="en-US" dirty="0"/>
            <a:t>Normalization will help us remove distortions caused by lights and shadows in an image</a:t>
          </a:r>
        </a:p>
        <a:p>
          <a:r>
            <a:rPr lang="en-IN" b="0" i="0"/>
            <a:t>It is essential in tasks like image classification, object detection, and segmentation to ensure consistent and optimal input data for machine learning models</a:t>
          </a:r>
          <a:endParaRPr lang="en-US" dirty="0"/>
        </a:p>
      </dgm:t>
    </dgm:pt>
    <dgm:pt modelId="{2BFB25DF-1582-4CE4-AECF-B55E7F5FC06D}" type="parTrans" cxnId="{117254C5-35EF-411C-B50A-14A43328D774}">
      <dgm:prSet/>
      <dgm:spPr/>
      <dgm:t>
        <a:bodyPr/>
        <a:lstStyle/>
        <a:p>
          <a:endParaRPr lang="en-US"/>
        </a:p>
      </dgm:t>
    </dgm:pt>
    <dgm:pt modelId="{B57779A1-6E36-4FE3-B6D3-8C0E3CE226AE}" type="sibTrans" cxnId="{117254C5-35EF-411C-B50A-14A43328D774}">
      <dgm:prSet/>
      <dgm:spPr/>
      <dgm:t>
        <a:bodyPr/>
        <a:lstStyle/>
        <a:p>
          <a:endParaRPr lang="en-US"/>
        </a:p>
      </dgm:t>
    </dgm:pt>
    <dgm:pt modelId="{8544335A-2208-4E4A-A550-F897A633AC92}">
      <dgm:prSet/>
      <dgm:spPr/>
      <dgm:t>
        <a:bodyPr/>
        <a:lstStyle/>
        <a:p>
          <a:r>
            <a:rPr lang="en-IN" b="0" i="0" dirty="0"/>
            <a:t>It is essential in tasks like image classification, object detection, and segmentation to ensure consistent and optimal input data for machine learning models</a:t>
          </a:r>
          <a:endParaRPr lang="en-US" dirty="0"/>
        </a:p>
      </dgm:t>
    </dgm:pt>
    <dgm:pt modelId="{7488DBF8-C295-45AE-B0E5-36709BB3BE5E}" type="parTrans" cxnId="{89C33631-FCF5-4D0D-8080-7C32E0F73340}">
      <dgm:prSet/>
      <dgm:spPr/>
      <dgm:t>
        <a:bodyPr/>
        <a:lstStyle/>
        <a:p>
          <a:endParaRPr lang="en-US"/>
        </a:p>
      </dgm:t>
    </dgm:pt>
    <dgm:pt modelId="{F16C9A25-1375-46A3-9D9D-7626023BACDB}" type="sibTrans" cxnId="{89C33631-FCF5-4D0D-8080-7C32E0F73340}">
      <dgm:prSet/>
      <dgm:spPr/>
      <dgm:t>
        <a:bodyPr/>
        <a:lstStyle/>
        <a:p>
          <a:endParaRPr lang="en-US"/>
        </a:p>
      </dgm:t>
    </dgm:pt>
    <dgm:pt modelId="{5D664488-26A7-4102-9178-A5E63BB331F1}" type="pres">
      <dgm:prSet presAssocID="{AF6B1A82-28DC-4B0B-AFBA-B2914DAD7B44}" presName="root" presStyleCnt="0">
        <dgm:presLayoutVars>
          <dgm:dir/>
          <dgm:resizeHandles val="exact"/>
        </dgm:presLayoutVars>
      </dgm:prSet>
      <dgm:spPr/>
    </dgm:pt>
    <dgm:pt modelId="{6491C866-2FC8-4CEE-BEDA-7DB7A82D63B8}" type="pres">
      <dgm:prSet presAssocID="{1F46AAF7-B21F-4EC7-847D-03CCBE47533E}" presName="compNode" presStyleCnt="0"/>
      <dgm:spPr/>
    </dgm:pt>
    <dgm:pt modelId="{EBCDBFE9-C94F-494C-A830-5A740B534D30}" type="pres">
      <dgm:prSet presAssocID="{1F46AAF7-B21F-4EC7-847D-03CCBE47533E}" presName="bgRect" presStyleLbl="bgShp" presStyleIdx="0" presStyleCnt="4"/>
      <dgm:spPr/>
    </dgm:pt>
    <dgm:pt modelId="{4621392D-2360-4813-8DC9-5E6F8D28048A}" type="pres">
      <dgm:prSet presAssocID="{1F46AAF7-B21F-4EC7-847D-03CCBE4753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05ECC7E4-2348-4643-98A0-DDEFBA144110}" type="pres">
      <dgm:prSet presAssocID="{1F46AAF7-B21F-4EC7-847D-03CCBE47533E}" presName="spaceRect" presStyleCnt="0"/>
      <dgm:spPr/>
    </dgm:pt>
    <dgm:pt modelId="{2487A97D-F890-4A6F-A12B-3071DC22D85D}" type="pres">
      <dgm:prSet presAssocID="{1F46AAF7-B21F-4EC7-847D-03CCBE47533E}" presName="parTx" presStyleLbl="revTx" presStyleIdx="0" presStyleCnt="4">
        <dgm:presLayoutVars>
          <dgm:chMax val="0"/>
          <dgm:chPref val="0"/>
        </dgm:presLayoutVars>
      </dgm:prSet>
      <dgm:spPr/>
    </dgm:pt>
    <dgm:pt modelId="{4B5CE059-156C-48D8-822E-D8ABA9A5DB5D}" type="pres">
      <dgm:prSet presAssocID="{A148F3D0-F734-4FA2-941F-1C09BD3F25F0}" presName="sibTrans" presStyleCnt="0"/>
      <dgm:spPr/>
    </dgm:pt>
    <dgm:pt modelId="{F65B2F37-2283-4CE3-988E-6A9B9610C81A}" type="pres">
      <dgm:prSet presAssocID="{3631A437-C63C-4673-AC1A-06031DAFDD78}" presName="compNode" presStyleCnt="0"/>
      <dgm:spPr/>
    </dgm:pt>
    <dgm:pt modelId="{EF1A3253-810B-41A4-B621-3E5AAFD16ADE}" type="pres">
      <dgm:prSet presAssocID="{3631A437-C63C-4673-AC1A-06031DAFDD78}" presName="bgRect" presStyleLbl="bgShp" presStyleIdx="1" presStyleCnt="4"/>
      <dgm:spPr/>
    </dgm:pt>
    <dgm:pt modelId="{9FA32A27-0ED8-43CA-84CA-DA895CC9B720}" type="pres">
      <dgm:prSet presAssocID="{3631A437-C63C-4673-AC1A-06031DAFDD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0A7E9C2F-41B6-461B-B2D8-11CDB3723E5E}" type="pres">
      <dgm:prSet presAssocID="{3631A437-C63C-4673-AC1A-06031DAFDD78}" presName="spaceRect" presStyleCnt="0"/>
      <dgm:spPr/>
    </dgm:pt>
    <dgm:pt modelId="{845B3720-B791-4004-9F8F-F8D746C02147}" type="pres">
      <dgm:prSet presAssocID="{3631A437-C63C-4673-AC1A-06031DAFDD78}" presName="parTx" presStyleLbl="revTx" presStyleIdx="1" presStyleCnt="4">
        <dgm:presLayoutVars>
          <dgm:chMax val="0"/>
          <dgm:chPref val="0"/>
        </dgm:presLayoutVars>
      </dgm:prSet>
      <dgm:spPr/>
    </dgm:pt>
    <dgm:pt modelId="{83893859-01EB-4D67-B712-7C2D1A99AE69}" type="pres">
      <dgm:prSet presAssocID="{6E90BDAA-287C-498A-AE8C-6D775168C381}" presName="sibTrans" presStyleCnt="0"/>
      <dgm:spPr/>
    </dgm:pt>
    <dgm:pt modelId="{50EF2F6D-B5F1-4BDA-B826-8FC6D4471410}" type="pres">
      <dgm:prSet presAssocID="{D2CEDFB8-B75C-4648-ACCC-41A6B9D78ADE}" presName="compNode" presStyleCnt="0"/>
      <dgm:spPr/>
    </dgm:pt>
    <dgm:pt modelId="{9CCB6232-E628-4ADB-9AD0-FB4CF82A5864}" type="pres">
      <dgm:prSet presAssocID="{D2CEDFB8-B75C-4648-ACCC-41A6B9D78ADE}" presName="bgRect" presStyleLbl="bgShp" presStyleIdx="2" presStyleCnt="4"/>
      <dgm:spPr/>
    </dgm:pt>
    <dgm:pt modelId="{B07352D3-D8AF-47BE-9179-D1407C38790E}" type="pres">
      <dgm:prSet presAssocID="{D2CEDFB8-B75C-4648-ACCC-41A6B9D78A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31D54D9-7999-4B36-B6EE-EB7AC4E60A3A}" type="pres">
      <dgm:prSet presAssocID="{D2CEDFB8-B75C-4648-ACCC-41A6B9D78ADE}" presName="spaceRect" presStyleCnt="0"/>
      <dgm:spPr/>
    </dgm:pt>
    <dgm:pt modelId="{51B8E732-698F-497D-AC97-97D47326825D}" type="pres">
      <dgm:prSet presAssocID="{D2CEDFB8-B75C-4648-ACCC-41A6B9D78ADE}" presName="parTx" presStyleLbl="revTx" presStyleIdx="2" presStyleCnt="4">
        <dgm:presLayoutVars>
          <dgm:chMax val="0"/>
          <dgm:chPref val="0"/>
        </dgm:presLayoutVars>
      </dgm:prSet>
      <dgm:spPr/>
    </dgm:pt>
    <dgm:pt modelId="{827DAB98-7927-4B3C-9E56-50C333F7E987}" type="pres">
      <dgm:prSet presAssocID="{B57779A1-6E36-4FE3-B6D3-8C0E3CE226AE}" presName="sibTrans" presStyleCnt="0"/>
      <dgm:spPr/>
    </dgm:pt>
    <dgm:pt modelId="{ED33B625-12EF-44CD-AF36-D4AFA31822D9}" type="pres">
      <dgm:prSet presAssocID="{8544335A-2208-4E4A-A550-F897A633AC92}" presName="compNode" presStyleCnt="0"/>
      <dgm:spPr/>
    </dgm:pt>
    <dgm:pt modelId="{39BBAA54-A6C7-45EF-8CA0-E7C738380D31}" type="pres">
      <dgm:prSet presAssocID="{8544335A-2208-4E4A-A550-F897A633AC92}" presName="bgRect" presStyleLbl="bgShp" presStyleIdx="3" presStyleCnt="4"/>
      <dgm:spPr/>
    </dgm:pt>
    <dgm:pt modelId="{C64F79DC-83D3-4B18-9CDE-04504EB22764}" type="pres">
      <dgm:prSet presAssocID="{8544335A-2208-4E4A-A550-F897A633AC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C783D84-D5F2-4907-9E5D-107FE84D3ADC}" type="pres">
      <dgm:prSet presAssocID="{8544335A-2208-4E4A-A550-F897A633AC92}" presName="spaceRect" presStyleCnt="0"/>
      <dgm:spPr/>
    </dgm:pt>
    <dgm:pt modelId="{CC060F4C-6F1E-4BD9-8E26-78F90E986497}" type="pres">
      <dgm:prSet presAssocID="{8544335A-2208-4E4A-A550-F897A633AC92}" presName="parTx" presStyleLbl="revTx" presStyleIdx="3" presStyleCnt="4">
        <dgm:presLayoutVars>
          <dgm:chMax val="0"/>
          <dgm:chPref val="0"/>
        </dgm:presLayoutVars>
      </dgm:prSet>
      <dgm:spPr/>
    </dgm:pt>
  </dgm:ptLst>
  <dgm:cxnLst>
    <dgm:cxn modelId="{22188F23-01F4-4E9E-8F03-2115F4C5B2B9}" srcId="{AF6B1A82-28DC-4B0B-AFBA-B2914DAD7B44}" destId="{3631A437-C63C-4673-AC1A-06031DAFDD78}" srcOrd="1" destOrd="0" parTransId="{AFC73461-F4C7-4580-ABFE-FAAC9F5C7E90}" sibTransId="{6E90BDAA-287C-498A-AE8C-6D775168C381}"/>
    <dgm:cxn modelId="{DA887425-2FE2-4696-9572-BB52FB529243}" type="presOf" srcId="{8544335A-2208-4E4A-A550-F897A633AC92}" destId="{CC060F4C-6F1E-4BD9-8E26-78F90E986497}" srcOrd="0" destOrd="0" presId="urn:microsoft.com/office/officeart/2018/2/layout/IconVerticalSolidList"/>
    <dgm:cxn modelId="{89C33631-FCF5-4D0D-8080-7C32E0F73340}" srcId="{AF6B1A82-28DC-4B0B-AFBA-B2914DAD7B44}" destId="{8544335A-2208-4E4A-A550-F897A633AC92}" srcOrd="3" destOrd="0" parTransId="{7488DBF8-C295-45AE-B0E5-36709BB3BE5E}" sibTransId="{F16C9A25-1375-46A3-9D9D-7626023BACDB}"/>
    <dgm:cxn modelId="{BF1F8D31-963B-4D90-BEF0-EEC63643DE6D}" srcId="{AF6B1A82-28DC-4B0B-AFBA-B2914DAD7B44}" destId="{1F46AAF7-B21F-4EC7-847D-03CCBE47533E}" srcOrd="0" destOrd="0" parTransId="{FA0D1E95-3BA6-46C2-A83D-FCE2108C3680}" sibTransId="{A148F3D0-F734-4FA2-941F-1C09BD3F25F0}"/>
    <dgm:cxn modelId="{236BE841-0757-4DAC-B9B4-5CC4D4A6FD32}" type="presOf" srcId="{D2CEDFB8-B75C-4648-ACCC-41A6B9D78ADE}" destId="{51B8E732-698F-497D-AC97-97D47326825D}" srcOrd="0" destOrd="0" presId="urn:microsoft.com/office/officeart/2018/2/layout/IconVerticalSolidList"/>
    <dgm:cxn modelId="{1D77C24D-F036-4F77-8676-7BADD77ADBFB}" type="presOf" srcId="{3631A437-C63C-4673-AC1A-06031DAFDD78}" destId="{845B3720-B791-4004-9F8F-F8D746C02147}" srcOrd="0" destOrd="0" presId="urn:microsoft.com/office/officeart/2018/2/layout/IconVerticalSolidList"/>
    <dgm:cxn modelId="{C120B351-E7ED-4489-85A5-329824DEFAFE}" type="presOf" srcId="{AF6B1A82-28DC-4B0B-AFBA-B2914DAD7B44}" destId="{5D664488-26A7-4102-9178-A5E63BB331F1}" srcOrd="0" destOrd="0" presId="urn:microsoft.com/office/officeart/2018/2/layout/IconVerticalSolidList"/>
    <dgm:cxn modelId="{0FF3A48F-1B81-42D5-A0E7-0A7AE74388B7}" type="presOf" srcId="{1F46AAF7-B21F-4EC7-847D-03CCBE47533E}" destId="{2487A97D-F890-4A6F-A12B-3071DC22D85D}" srcOrd="0" destOrd="0" presId="urn:microsoft.com/office/officeart/2018/2/layout/IconVerticalSolidList"/>
    <dgm:cxn modelId="{117254C5-35EF-411C-B50A-14A43328D774}" srcId="{AF6B1A82-28DC-4B0B-AFBA-B2914DAD7B44}" destId="{D2CEDFB8-B75C-4648-ACCC-41A6B9D78ADE}" srcOrd="2" destOrd="0" parTransId="{2BFB25DF-1582-4CE4-AECF-B55E7F5FC06D}" sibTransId="{B57779A1-6E36-4FE3-B6D3-8C0E3CE226AE}"/>
    <dgm:cxn modelId="{79B4B9CD-F41F-41C6-B348-92FCEC9934E8}" type="presParOf" srcId="{5D664488-26A7-4102-9178-A5E63BB331F1}" destId="{6491C866-2FC8-4CEE-BEDA-7DB7A82D63B8}" srcOrd="0" destOrd="0" presId="urn:microsoft.com/office/officeart/2018/2/layout/IconVerticalSolidList"/>
    <dgm:cxn modelId="{031AFA66-DC01-4C5A-B25B-5F71A430A2B2}" type="presParOf" srcId="{6491C866-2FC8-4CEE-BEDA-7DB7A82D63B8}" destId="{EBCDBFE9-C94F-494C-A830-5A740B534D30}" srcOrd="0" destOrd="0" presId="urn:microsoft.com/office/officeart/2018/2/layout/IconVerticalSolidList"/>
    <dgm:cxn modelId="{EFE97349-4E3A-41A7-A851-01D46E97CC26}" type="presParOf" srcId="{6491C866-2FC8-4CEE-BEDA-7DB7A82D63B8}" destId="{4621392D-2360-4813-8DC9-5E6F8D28048A}" srcOrd="1" destOrd="0" presId="urn:microsoft.com/office/officeart/2018/2/layout/IconVerticalSolidList"/>
    <dgm:cxn modelId="{E65E5748-4950-4149-9016-14D5D57782C2}" type="presParOf" srcId="{6491C866-2FC8-4CEE-BEDA-7DB7A82D63B8}" destId="{05ECC7E4-2348-4643-98A0-DDEFBA144110}" srcOrd="2" destOrd="0" presId="urn:microsoft.com/office/officeart/2018/2/layout/IconVerticalSolidList"/>
    <dgm:cxn modelId="{16BECF7E-85AD-4D47-9FFD-6639ACED1385}" type="presParOf" srcId="{6491C866-2FC8-4CEE-BEDA-7DB7A82D63B8}" destId="{2487A97D-F890-4A6F-A12B-3071DC22D85D}" srcOrd="3" destOrd="0" presId="urn:microsoft.com/office/officeart/2018/2/layout/IconVerticalSolidList"/>
    <dgm:cxn modelId="{B64A88A3-4478-4EB2-8D3A-9C884B60C216}" type="presParOf" srcId="{5D664488-26A7-4102-9178-A5E63BB331F1}" destId="{4B5CE059-156C-48D8-822E-D8ABA9A5DB5D}" srcOrd="1" destOrd="0" presId="urn:microsoft.com/office/officeart/2018/2/layout/IconVerticalSolidList"/>
    <dgm:cxn modelId="{1204A5F8-D9EA-4919-857F-E1CF14B969DA}" type="presParOf" srcId="{5D664488-26A7-4102-9178-A5E63BB331F1}" destId="{F65B2F37-2283-4CE3-988E-6A9B9610C81A}" srcOrd="2" destOrd="0" presId="urn:microsoft.com/office/officeart/2018/2/layout/IconVerticalSolidList"/>
    <dgm:cxn modelId="{47C58FC3-867E-46EF-8F46-D3449CB837AA}" type="presParOf" srcId="{F65B2F37-2283-4CE3-988E-6A9B9610C81A}" destId="{EF1A3253-810B-41A4-B621-3E5AAFD16ADE}" srcOrd="0" destOrd="0" presId="urn:microsoft.com/office/officeart/2018/2/layout/IconVerticalSolidList"/>
    <dgm:cxn modelId="{D38D56F9-D449-4976-857A-E699EB72D318}" type="presParOf" srcId="{F65B2F37-2283-4CE3-988E-6A9B9610C81A}" destId="{9FA32A27-0ED8-43CA-84CA-DA895CC9B720}" srcOrd="1" destOrd="0" presId="urn:microsoft.com/office/officeart/2018/2/layout/IconVerticalSolidList"/>
    <dgm:cxn modelId="{DC49F779-760E-4113-B73B-4E535A05A911}" type="presParOf" srcId="{F65B2F37-2283-4CE3-988E-6A9B9610C81A}" destId="{0A7E9C2F-41B6-461B-B2D8-11CDB3723E5E}" srcOrd="2" destOrd="0" presId="urn:microsoft.com/office/officeart/2018/2/layout/IconVerticalSolidList"/>
    <dgm:cxn modelId="{E3D8FEAD-73F2-46D4-B965-4A9949271719}" type="presParOf" srcId="{F65B2F37-2283-4CE3-988E-6A9B9610C81A}" destId="{845B3720-B791-4004-9F8F-F8D746C02147}" srcOrd="3" destOrd="0" presId="urn:microsoft.com/office/officeart/2018/2/layout/IconVerticalSolidList"/>
    <dgm:cxn modelId="{DDA85FD3-00E8-4A8A-97D2-EB333FCB0314}" type="presParOf" srcId="{5D664488-26A7-4102-9178-A5E63BB331F1}" destId="{83893859-01EB-4D67-B712-7C2D1A99AE69}" srcOrd="3" destOrd="0" presId="urn:microsoft.com/office/officeart/2018/2/layout/IconVerticalSolidList"/>
    <dgm:cxn modelId="{19522BE9-F8C9-42EE-843F-28A86546BEBF}" type="presParOf" srcId="{5D664488-26A7-4102-9178-A5E63BB331F1}" destId="{50EF2F6D-B5F1-4BDA-B826-8FC6D4471410}" srcOrd="4" destOrd="0" presId="urn:microsoft.com/office/officeart/2018/2/layout/IconVerticalSolidList"/>
    <dgm:cxn modelId="{19EAD9B9-1A09-446C-B2E9-CACE50401670}" type="presParOf" srcId="{50EF2F6D-B5F1-4BDA-B826-8FC6D4471410}" destId="{9CCB6232-E628-4ADB-9AD0-FB4CF82A5864}" srcOrd="0" destOrd="0" presId="urn:microsoft.com/office/officeart/2018/2/layout/IconVerticalSolidList"/>
    <dgm:cxn modelId="{88656B2F-1594-4033-A6F5-A92C96F25C47}" type="presParOf" srcId="{50EF2F6D-B5F1-4BDA-B826-8FC6D4471410}" destId="{B07352D3-D8AF-47BE-9179-D1407C38790E}" srcOrd="1" destOrd="0" presId="urn:microsoft.com/office/officeart/2018/2/layout/IconVerticalSolidList"/>
    <dgm:cxn modelId="{1DC787DF-E241-4FBB-A02C-21C6B16404EE}" type="presParOf" srcId="{50EF2F6D-B5F1-4BDA-B826-8FC6D4471410}" destId="{231D54D9-7999-4B36-B6EE-EB7AC4E60A3A}" srcOrd="2" destOrd="0" presId="urn:microsoft.com/office/officeart/2018/2/layout/IconVerticalSolidList"/>
    <dgm:cxn modelId="{9962558E-B13D-4E89-989D-68DE0A0C03C0}" type="presParOf" srcId="{50EF2F6D-B5F1-4BDA-B826-8FC6D4471410}" destId="{51B8E732-698F-497D-AC97-97D47326825D}" srcOrd="3" destOrd="0" presId="urn:microsoft.com/office/officeart/2018/2/layout/IconVerticalSolidList"/>
    <dgm:cxn modelId="{35DC941E-7F44-4C2F-89D4-3180E981D830}" type="presParOf" srcId="{5D664488-26A7-4102-9178-A5E63BB331F1}" destId="{827DAB98-7927-4B3C-9E56-50C333F7E987}" srcOrd="5" destOrd="0" presId="urn:microsoft.com/office/officeart/2018/2/layout/IconVerticalSolidList"/>
    <dgm:cxn modelId="{C7E892AA-3BD4-40EE-8B8A-E719E2E5B32C}" type="presParOf" srcId="{5D664488-26A7-4102-9178-A5E63BB331F1}" destId="{ED33B625-12EF-44CD-AF36-D4AFA31822D9}" srcOrd="6" destOrd="0" presId="urn:microsoft.com/office/officeart/2018/2/layout/IconVerticalSolidList"/>
    <dgm:cxn modelId="{DAE52F82-9853-4694-8F1A-6D5632F08F35}" type="presParOf" srcId="{ED33B625-12EF-44CD-AF36-D4AFA31822D9}" destId="{39BBAA54-A6C7-45EF-8CA0-E7C738380D31}" srcOrd="0" destOrd="0" presId="urn:microsoft.com/office/officeart/2018/2/layout/IconVerticalSolidList"/>
    <dgm:cxn modelId="{C4A89933-16A8-4694-A33A-2DB5C65C4F5F}" type="presParOf" srcId="{ED33B625-12EF-44CD-AF36-D4AFA31822D9}" destId="{C64F79DC-83D3-4B18-9CDE-04504EB22764}" srcOrd="1" destOrd="0" presId="urn:microsoft.com/office/officeart/2018/2/layout/IconVerticalSolidList"/>
    <dgm:cxn modelId="{CE910B69-D2A5-4C89-A5E5-18DC5297C11F}" type="presParOf" srcId="{ED33B625-12EF-44CD-AF36-D4AFA31822D9}" destId="{7C783D84-D5F2-4907-9E5D-107FE84D3ADC}" srcOrd="2" destOrd="0" presId="urn:microsoft.com/office/officeart/2018/2/layout/IconVerticalSolidList"/>
    <dgm:cxn modelId="{FC8450B9-5E37-41B6-9319-23ED222DABA3}" type="presParOf" srcId="{ED33B625-12EF-44CD-AF36-D4AFA31822D9}" destId="{CC060F4C-6F1E-4BD9-8E26-78F90E9864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391E65-1C8F-4F60-BAE3-0A6755571A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6F825C-163E-4A1A-B642-5DB78258D38E}">
      <dgm:prSet/>
      <dgm:spPr/>
      <dgm:t>
        <a:bodyPr/>
        <a:lstStyle/>
        <a:p>
          <a:r>
            <a:rPr lang="en-IN"/>
            <a:t>VGG16 is a convolution neural net (CNN ) architecture which was used to win ILSVR(Image net) competition in 2014. It is one of the excellent vision model architecture till date. </a:t>
          </a:r>
          <a:endParaRPr lang="en-US"/>
        </a:p>
      </dgm:t>
    </dgm:pt>
    <dgm:pt modelId="{676AAB56-2B47-4214-B082-1757B891572F}" type="parTrans" cxnId="{8425BAAE-F755-4F49-BCAF-ED4CD757E18A}">
      <dgm:prSet/>
      <dgm:spPr/>
      <dgm:t>
        <a:bodyPr/>
        <a:lstStyle/>
        <a:p>
          <a:endParaRPr lang="en-US"/>
        </a:p>
      </dgm:t>
    </dgm:pt>
    <dgm:pt modelId="{3F5368DF-43D0-4033-BF61-12518D8609D3}" type="sibTrans" cxnId="{8425BAAE-F755-4F49-BCAF-ED4CD757E18A}">
      <dgm:prSet/>
      <dgm:spPr/>
      <dgm:t>
        <a:bodyPr/>
        <a:lstStyle/>
        <a:p>
          <a:endParaRPr lang="en-US"/>
        </a:p>
      </dgm:t>
    </dgm:pt>
    <dgm:pt modelId="{79E6EAE8-1E49-4546-9739-8DED854D3748}">
      <dgm:prSet/>
      <dgm:spPr/>
      <dgm:t>
        <a:bodyPr/>
        <a:lstStyle/>
        <a:p>
          <a:r>
            <a:rPr lang="en-IN"/>
            <a:t>Most unique thing about VGG16 is that instead of having a large number of hyper-parameter they focused on having convolution layers of 3x3 filter with a stride 1 and always used same padding and </a:t>
          </a:r>
          <a:r>
            <a:rPr lang="en-IN" err="1"/>
            <a:t>maxpool</a:t>
          </a:r>
          <a:r>
            <a:rPr lang="en-IN"/>
            <a:t> layer of 2x2 filter of stride 2.</a:t>
          </a:r>
          <a:endParaRPr lang="en-US"/>
        </a:p>
      </dgm:t>
    </dgm:pt>
    <dgm:pt modelId="{8DA22E6D-5692-4C26-BAFB-468A344F1B49}" type="parTrans" cxnId="{A39D3D49-E810-472A-A84B-C127D6DDFC5E}">
      <dgm:prSet/>
      <dgm:spPr/>
      <dgm:t>
        <a:bodyPr/>
        <a:lstStyle/>
        <a:p>
          <a:endParaRPr lang="en-US"/>
        </a:p>
      </dgm:t>
    </dgm:pt>
    <dgm:pt modelId="{0A4B4C86-AD42-462D-807A-46F1ED44BC62}" type="sibTrans" cxnId="{A39D3D49-E810-472A-A84B-C127D6DDFC5E}">
      <dgm:prSet/>
      <dgm:spPr/>
      <dgm:t>
        <a:bodyPr/>
        <a:lstStyle/>
        <a:p>
          <a:endParaRPr lang="en-US"/>
        </a:p>
      </dgm:t>
    </dgm:pt>
    <dgm:pt modelId="{1C6CCC8C-4FC8-402A-8D12-746800DC5723}">
      <dgm:prSet/>
      <dgm:spPr/>
      <dgm:t>
        <a:bodyPr/>
        <a:lstStyle/>
        <a:p>
          <a:r>
            <a:rPr lang="en-IN"/>
            <a:t>It follows this arrangement of convolution and max pool layers consistently throughout the whole architecture. In the end it has 2 FC(fully connected layers) followed by a soft max for output. </a:t>
          </a:r>
          <a:endParaRPr lang="en-US"/>
        </a:p>
      </dgm:t>
    </dgm:pt>
    <dgm:pt modelId="{1DA2E406-4B5E-45BC-BE2A-BD2B86033746}" type="parTrans" cxnId="{211EB939-0459-42A3-A97C-4332780BF662}">
      <dgm:prSet/>
      <dgm:spPr/>
      <dgm:t>
        <a:bodyPr/>
        <a:lstStyle/>
        <a:p>
          <a:endParaRPr lang="en-US"/>
        </a:p>
      </dgm:t>
    </dgm:pt>
    <dgm:pt modelId="{2431C4E8-5E14-44E4-A53E-82FF74FD270D}" type="sibTrans" cxnId="{211EB939-0459-42A3-A97C-4332780BF662}">
      <dgm:prSet/>
      <dgm:spPr/>
      <dgm:t>
        <a:bodyPr/>
        <a:lstStyle/>
        <a:p>
          <a:endParaRPr lang="en-US"/>
        </a:p>
      </dgm:t>
    </dgm:pt>
    <dgm:pt modelId="{BF9DAE2A-F5D8-4D80-8B32-EB69061526F6}">
      <dgm:prSet/>
      <dgm:spPr/>
      <dgm:t>
        <a:bodyPr/>
        <a:lstStyle/>
        <a:p>
          <a:r>
            <a:rPr lang="en-IN"/>
            <a:t>The 16 in VGG16 refers to it has 16 layers that have weights. This network is a pretty large network and it has about 138 million (</a:t>
          </a:r>
          <a:r>
            <a:rPr lang="en-IN" err="1"/>
            <a:t>approx</a:t>
          </a:r>
          <a:r>
            <a:rPr lang="en-IN"/>
            <a:t>) parameters.</a:t>
          </a:r>
          <a:endParaRPr lang="en-US"/>
        </a:p>
      </dgm:t>
    </dgm:pt>
    <dgm:pt modelId="{70B42AED-4C54-457F-99B9-A47533A58868}" type="parTrans" cxnId="{751C0F1A-37F5-46C8-8F33-1AB1B160672D}">
      <dgm:prSet/>
      <dgm:spPr/>
      <dgm:t>
        <a:bodyPr/>
        <a:lstStyle/>
        <a:p>
          <a:endParaRPr lang="en-US"/>
        </a:p>
      </dgm:t>
    </dgm:pt>
    <dgm:pt modelId="{F27A24E8-15DA-4FC2-A756-115B18EEDFA2}" type="sibTrans" cxnId="{751C0F1A-37F5-46C8-8F33-1AB1B160672D}">
      <dgm:prSet/>
      <dgm:spPr/>
      <dgm:t>
        <a:bodyPr/>
        <a:lstStyle/>
        <a:p>
          <a:endParaRPr lang="en-US"/>
        </a:p>
      </dgm:t>
    </dgm:pt>
    <dgm:pt modelId="{E3CC88C5-6A4D-42C3-A603-869DBB7E0908}" type="pres">
      <dgm:prSet presAssocID="{B8391E65-1C8F-4F60-BAE3-0A6755571ADE}" presName="root" presStyleCnt="0">
        <dgm:presLayoutVars>
          <dgm:dir/>
          <dgm:resizeHandles val="exact"/>
        </dgm:presLayoutVars>
      </dgm:prSet>
      <dgm:spPr/>
    </dgm:pt>
    <dgm:pt modelId="{BF1E48CC-12FC-4C34-939A-B66BABC425B7}" type="pres">
      <dgm:prSet presAssocID="{406F825C-163E-4A1A-B642-5DB78258D38E}" presName="compNode" presStyleCnt="0"/>
      <dgm:spPr/>
    </dgm:pt>
    <dgm:pt modelId="{5E67794C-90A9-43A1-B947-369AAE24BD3A}" type="pres">
      <dgm:prSet presAssocID="{406F825C-163E-4A1A-B642-5DB78258D38E}" presName="bgRect" presStyleLbl="bgShp" presStyleIdx="0" presStyleCnt="4"/>
      <dgm:spPr/>
    </dgm:pt>
    <dgm:pt modelId="{998E2561-00A2-4690-A322-C0B843AC2339}" type="pres">
      <dgm:prSet presAssocID="{406F825C-163E-4A1A-B642-5DB78258D3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5F30D1A-E2BB-4336-8928-F3CEEBDF196C}" type="pres">
      <dgm:prSet presAssocID="{406F825C-163E-4A1A-B642-5DB78258D38E}" presName="spaceRect" presStyleCnt="0"/>
      <dgm:spPr/>
    </dgm:pt>
    <dgm:pt modelId="{1CABE8EF-47B9-4967-9078-B3E1D72FE890}" type="pres">
      <dgm:prSet presAssocID="{406F825C-163E-4A1A-B642-5DB78258D38E}" presName="parTx" presStyleLbl="revTx" presStyleIdx="0" presStyleCnt="4">
        <dgm:presLayoutVars>
          <dgm:chMax val="0"/>
          <dgm:chPref val="0"/>
        </dgm:presLayoutVars>
      </dgm:prSet>
      <dgm:spPr/>
    </dgm:pt>
    <dgm:pt modelId="{6A35A768-533A-4CED-A2E0-4766B14ADC7F}" type="pres">
      <dgm:prSet presAssocID="{3F5368DF-43D0-4033-BF61-12518D8609D3}" presName="sibTrans" presStyleCnt="0"/>
      <dgm:spPr/>
    </dgm:pt>
    <dgm:pt modelId="{3D9BBD06-D397-4E1D-B01C-ED3455033275}" type="pres">
      <dgm:prSet presAssocID="{79E6EAE8-1E49-4546-9739-8DED854D3748}" presName="compNode" presStyleCnt="0"/>
      <dgm:spPr/>
    </dgm:pt>
    <dgm:pt modelId="{BAD0C160-0EBA-40A6-A4BC-2C1F3FA98FDF}" type="pres">
      <dgm:prSet presAssocID="{79E6EAE8-1E49-4546-9739-8DED854D3748}" presName="bgRect" presStyleLbl="bgShp" presStyleIdx="1" presStyleCnt="4"/>
      <dgm:spPr/>
    </dgm:pt>
    <dgm:pt modelId="{ECE0C092-8961-48AE-92F9-D162021E9BAC}" type="pres">
      <dgm:prSet presAssocID="{79E6EAE8-1E49-4546-9739-8DED854D37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BA734BF-3E3A-4570-A20C-00EB8667EF29}" type="pres">
      <dgm:prSet presAssocID="{79E6EAE8-1E49-4546-9739-8DED854D3748}" presName="spaceRect" presStyleCnt="0"/>
      <dgm:spPr/>
    </dgm:pt>
    <dgm:pt modelId="{A9C3086D-9098-48D6-81E9-2D3DBB18988E}" type="pres">
      <dgm:prSet presAssocID="{79E6EAE8-1E49-4546-9739-8DED854D3748}" presName="parTx" presStyleLbl="revTx" presStyleIdx="1" presStyleCnt="4">
        <dgm:presLayoutVars>
          <dgm:chMax val="0"/>
          <dgm:chPref val="0"/>
        </dgm:presLayoutVars>
      </dgm:prSet>
      <dgm:spPr/>
    </dgm:pt>
    <dgm:pt modelId="{558D0612-245C-46DC-B341-EE2EC87794F9}" type="pres">
      <dgm:prSet presAssocID="{0A4B4C86-AD42-462D-807A-46F1ED44BC62}" presName="sibTrans" presStyleCnt="0"/>
      <dgm:spPr/>
    </dgm:pt>
    <dgm:pt modelId="{92E5ED88-7CAA-4BB9-A1CD-ECB7FEEB8A11}" type="pres">
      <dgm:prSet presAssocID="{1C6CCC8C-4FC8-402A-8D12-746800DC5723}" presName="compNode" presStyleCnt="0"/>
      <dgm:spPr/>
    </dgm:pt>
    <dgm:pt modelId="{2BD6774B-F451-4B75-B1CF-E52B18C0DC21}" type="pres">
      <dgm:prSet presAssocID="{1C6CCC8C-4FC8-402A-8D12-746800DC5723}" presName="bgRect" presStyleLbl="bgShp" presStyleIdx="2" presStyleCnt="4"/>
      <dgm:spPr/>
    </dgm:pt>
    <dgm:pt modelId="{17510741-BD69-4C94-981B-01E3AAAF09F3}" type="pres">
      <dgm:prSet presAssocID="{1C6CCC8C-4FC8-402A-8D12-746800DC57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3610CD8-657A-4B53-B845-B605D442EF81}" type="pres">
      <dgm:prSet presAssocID="{1C6CCC8C-4FC8-402A-8D12-746800DC5723}" presName="spaceRect" presStyleCnt="0"/>
      <dgm:spPr/>
    </dgm:pt>
    <dgm:pt modelId="{B8EFDA90-4CD0-4F29-98A7-AA42CF797A35}" type="pres">
      <dgm:prSet presAssocID="{1C6CCC8C-4FC8-402A-8D12-746800DC5723}" presName="parTx" presStyleLbl="revTx" presStyleIdx="2" presStyleCnt="4">
        <dgm:presLayoutVars>
          <dgm:chMax val="0"/>
          <dgm:chPref val="0"/>
        </dgm:presLayoutVars>
      </dgm:prSet>
      <dgm:spPr/>
    </dgm:pt>
    <dgm:pt modelId="{8E481214-06BB-47D5-B3E7-2ED002A16470}" type="pres">
      <dgm:prSet presAssocID="{2431C4E8-5E14-44E4-A53E-82FF74FD270D}" presName="sibTrans" presStyleCnt="0"/>
      <dgm:spPr/>
    </dgm:pt>
    <dgm:pt modelId="{5BCB8357-58C4-41C2-B689-6E533FD6B697}" type="pres">
      <dgm:prSet presAssocID="{BF9DAE2A-F5D8-4D80-8B32-EB69061526F6}" presName="compNode" presStyleCnt="0"/>
      <dgm:spPr/>
    </dgm:pt>
    <dgm:pt modelId="{D96338F4-5ED2-4743-B599-CBFE6E90EAC0}" type="pres">
      <dgm:prSet presAssocID="{BF9DAE2A-F5D8-4D80-8B32-EB69061526F6}" presName="bgRect" presStyleLbl="bgShp" presStyleIdx="3" presStyleCnt="4"/>
      <dgm:spPr/>
    </dgm:pt>
    <dgm:pt modelId="{1721044F-5BC8-4C85-B160-8BC561B13AFB}" type="pres">
      <dgm:prSet presAssocID="{BF9DAE2A-F5D8-4D80-8B32-EB69061526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2C8AF97A-B300-43BE-8034-586220B05A70}" type="pres">
      <dgm:prSet presAssocID="{BF9DAE2A-F5D8-4D80-8B32-EB69061526F6}" presName="spaceRect" presStyleCnt="0"/>
      <dgm:spPr/>
    </dgm:pt>
    <dgm:pt modelId="{000FA004-8BDF-4F27-A0E9-D77EAFF83B37}" type="pres">
      <dgm:prSet presAssocID="{BF9DAE2A-F5D8-4D80-8B32-EB69061526F6}" presName="parTx" presStyleLbl="revTx" presStyleIdx="3" presStyleCnt="4">
        <dgm:presLayoutVars>
          <dgm:chMax val="0"/>
          <dgm:chPref val="0"/>
        </dgm:presLayoutVars>
      </dgm:prSet>
      <dgm:spPr/>
    </dgm:pt>
  </dgm:ptLst>
  <dgm:cxnLst>
    <dgm:cxn modelId="{DDE1920A-6453-4814-B6EF-EE909C3870F4}" type="presOf" srcId="{BF9DAE2A-F5D8-4D80-8B32-EB69061526F6}" destId="{000FA004-8BDF-4F27-A0E9-D77EAFF83B37}" srcOrd="0" destOrd="0" presId="urn:microsoft.com/office/officeart/2018/2/layout/IconVerticalSolidList"/>
    <dgm:cxn modelId="{6ECBCB0F-5569-4941-9611-C303DF547700}" type="presOf" srcId="{B8391E65-1C8F-4F60-BAE3-0A6755571ADE}" destId="{E3CC88C5-6A4D-42C3-A603-869DBB7E0908}" srcOrd="0" destOrd="0" presId="urn:microsoft.com/office/officeart/2018/2/layout/IconVerticalSolidList"/>
    <dgm:cxn modelId="{751C0F1A-37F5-46C8-8F33-1AB1B160672D}" srcId="{B8391E65-1C8F-4F60-BAE3-0A6755571ADE}" destId="{BF9DAE2A-F5D8-4D80-8B32-EB69061526F6}" srcOrd="3" destOrd="0" parTransId="{70B42AED-4C54-457F-99B9-A47533A58868}" sibTransId="{F27A24E8-15DA-4FC2-A756-115B18EEDFA2}"/>
    <dgm:cxn modelId="{62FAA324-FA67-4F4D-BCCE-87E52BD273D5}" type="presOf" srcId="{79E6EAE8-1E49-4546-9739-8DED854D3748}" destId="{A9C3086D-9098-48D6-81E9-2D3DBB18988E}" srcOrd="0" destOrd="0" presId="urn:microsoft.com/office/officeart/2018/2/layout/IconVerticalSolidList"/>
    <dgm:cxn modelId="{211EB939-0459-42A3-A97C-4332780BF662}" srcId="{B8391E65-1C8F-4F60-BAE3-0A6755571ADE}" destId="{1C6CCC8C-4FC8-402A-8D12-746800DC5723}" srcOrd="2" destOrd="0" parTransId="{1DA2E406-4B5E-45BC-BE2A-BD2B86033746}" sibTransId="{2431C4E8-5E14-44E4-A53E-82FF74FD270D}"/>
    <dgm:cxn modelId="{A39D3D49-E810-472A-A84B-C127D6DDFC5E}" srcId="{B8391E65-1C8F-4F60-BAE3-0A6755571ADE}" destId="{79E6EAE8-1E49-4546-9739-8DED854D3748}" srcOrd="1" destOrd="0" parTransId="{8DA22E6D-5692-4C26-BAFB-468A344F1B49}" sibTransId="{0A4B4C86-AD42-462D-807A-46F1ED44BC62}"/>
    <dgm:cxn modelId="{DC42D389-6312-4175-9D2F-76E261A0A0EA}" type="presOf" srcId="{1C6CCC8C-4FC8-402A-8D12-746800DC5723}" destId="{B8EFDA90-4CD0-4F29-98A7-AA42CF797A35}" srcOrd="0" destOrd="0" presId="urn:microsoft.com/office/officeart/2018/2/layout/IconVerticalSolidList"/>
    <dgm:cxn modelId="{8425BAAE-F755-4F49-BCAF-ED4CD757E18A}" srcId="{B8391E65-1C8F-4F60-BAE3-0A6755571ADE}" destId="{406F825C-163E-4A1A-B642-5DB78258D38E}" srcOrd="0" destOrd="0" parTransId="{676AAB56-2B47-4214-B082-1757B891572F}" sibTransId="{3F5368DF-43D0-4033-BF61-12518D8609D3}"/>
    <dgm:cxn modelId="{F68957C1-94E4-4746-A38A-C3A6B8DD5644}" type="presOf" srcId="{406F825C-163E-4A1A-B642-5DB78258D38E}" destId="{1CABE8EF-47B9-4967-9078-B3E1D72FE890}" srcOrd="0" destOrd="0" presId="urn:microsoft.com/office/officeart/2018/2/layout/IconVerticalSolidList"/>
    <dgm:cxn modelId="{0B799B57-34BA-42DE-9BCC-F03F2A8856F0}" type="presParOf" srcId="{E3CC88C5-6A4D-42C3-A603-869DBB7E0908}" destId="{BF1E48CC-12FC-4C34-939A-B66BABC425B7}" srcOrd="0" destOrd="0" presId="urn:microsoft.com/office/officeart/2018/2/layout/IconVerticalSolidList"/>
    <dgm:cxn modelId="{54509F2A-2ED6-4F38-91C5-50FF30D8164A}" type="presParOf" srcId="{BF1E48CC-12FC-4C34-939A-B66BABC425B7}" destId="{5E67794C-90A9-43A1-B947-369AAE24BD3A}" srcOrd="0" destOrd="0" presId="urn:microsoft.com/office/officeart/2018/2/layout/IconVerticalSolidList"/>
    <dgm:cxn modelId="{3E15A7F1-CB32-418C-934D-7FC452812E70}" type="presParOf" srcId="{BF1E48CC-12FC-4C34-939A-B66BABC425B7}" destId="{998E2561-00A2-4690-A322-C0B843AC2339}" srcOrd="1" destOrd="0" presId="urn:microsoft.com/office/officeart/2018/2/layout/IconVerticalSolidList"/>
    <dgm:cxn modelId="{CFE6D6AA-DB42-4272-9705-6A7C9F56574D}" type="presParOf" srcId="{BF1E48CC-12FC-4C34-939A-B66BABC425B7}" destId="{25F30D1A-E2BB-4336-8928-F3CEEBDF196C}" srcOrd="2" destOrd="0" presId="urn:microsoft.com/office/officeart/2018/2/layout/IconVerticalSolidList"/>
    <dgm:cxn modelId="{6BDDA9E1-C68B-4812-B136-88CA9C9C2029}" type="presParOf" srcId="{BF1E48CC-12FC-4C34-939A-B66BABC425B7}" destId="{1CABE8EF-47B9-4967-9078-B3E1D72FE890}" srcOrd="3" destOrd="0" presId="urn:microsoft.com/office/officeart/2018/2/layout/IconVerticalSolidList"/>
    <dgm:cxn modelId="{DC3B79C2-9AF5-4C6F-A1FD-DF18261F1DD3}" type="presParOf" srcId="{E3CC88C5-6A4D-42C3-A603-869DBB7E0908}" destId="{6A35A768-533A-4CED-A2E0-4766B14ADC7F}" srcOrd="1" destOrd="0" presId="urn:microsoft.com/office/officeart/2018/2/layout/IconVerticalSolidList"/>
    <dgm:cxn modelId="{AB01B0A3-D41F-4F6D-A1D7-EF6ED470D175}" type="presParOf" srcId="{E3CC88C5-6A4D-42C3-A603-869DBB7E0908}" destId="{3D9BBD06-D397-4E1D-B01C-ED3455033275}" srcOrd="2" destOrd="0" presId="urn:microsoft.com/office/officeart/2018/2/layout/IconVerticalSolidList"/>
    <dgm:cxn modelId="{A91A16D0-A089-4F6E-A243-682FC85E85B3}" type="presParOf" srcId="{3D9BBD06-D397-4E1D-B01C-ED3455033275}" destId="{BAD0C160-0EBA-40A6-A4BC-2C1F3FA98FDF}" srcOrd="0" destOrd="0" presId="urn:microsoft.com/office/officeart/2018/2/layout/IconVerticalSolidList"/>
    <dgm:cxn modelId="{E2AA43A2-E0C8-4827-8036-D845805BBB9C}" type="presParOf" srcId="{3D9BBD06-D397-4E1D-B01C-ED3455033275}" destId="{ECE0C092-8961-48AE-92F9-D162021E9BAC}" srcOrd="1" destOrd="0" presId="urn:microsoft.com/office/officeart/2018/2/layout/IconVerticalSolidList"/>
    <dgm:cxn modelId="{13C37A4D-A91E-4BFF-A101-2DFDF2A55EFF}" type="presParOf" srcId="{3D9BBD06-D397-4E1D-B01C-ED3455033275}" destId="{9BA734BF-3E3A-4570-A20C-00EB8667EF29}" srcOrd="2" destOrd="0" presId="urn:microsoft.com/office/officeart/2018/2/layout/IconVerticalSolidList"/>
    <dgm:cxn modelId="{D343577F-13BE-4337-8EE5-C62C1201CF41}" type="presParOf" srcId="{3D9BBD06-D397-4E1D-B01C-ED3455033275}" destId="{A9C3086D-9098-48D6-81E9-2D3DBB18988E}" srcOrd="3" destOrd="0" presId="urn:microsoft.com/office/officeart/2018/2/layout/IconVerticalSolidList"/>
    <dgm:cxn modelId="{CA12ADA9-8B29-436E-93DF-570025C83191}" type="presParOf" srcId="{E3CC88C5-6A4D-42C3-A603-869DBB7E0908}" destId="{558D0612-245C-46DC-B341-EE2EC87794F9}" srcOrd="3" destOrd="0" presId="urn:microsoft.com/office/officeart/2018/2/layout/IconVerticalSolidList"/>
    <dgm:cxn modelId="{7124171D-D59E-4244-AFF1-E139B3296BD2}" type="presParOf" srcId="{E3CC88C5-6A4D-42C3-A603-869DBB7E0908}" destId="{92E5ED88-7CAA-4BB9-A1CD-ECB7FEEB8A11}" srcOrd="4" destOrd="0" presId="urn:microsoft.com/office/officeart/2018/2/layout/IconVerticalSolidList"/>
    <dgm:cxn modelId="{A4682EB5-9A53-416E-93B7-08DD554859BF}" type="presParOf" srcId="{92E5ED88-7CAA-4BB9-A1CD-ECB7FEEB8A11}" destId="{2BD6774B-F451-4B75-B1CF-E52B18C0DC21}" srcOrd="0" destOrd="0" presId="urn:microsoft.com/office/officeart/2018/2/layout/IconVerticalSolidList"/>
    <dgm:cxn modelId="{8D9AB9A7-6706-4797-96E6-DB9D457CFB81}" type="presParOf" srcId="{92E5ED88-7CAA-4BB9-A1CD-ECB7FEEB8A11}" destId="{17510741-BD69-4C94-981B-01E3AAAF09F3}" srcOrd="1" destOrd="0" presId="urn:microsoft.com/office/officeart/2018/2/layout/IconVerticalSolidList"/>
    <dgm:cxn modelId="{E26D9505-0D96-4659-8629-5439755F7100}" type="presParOf" srcId="{92E5ED88-7CAA-4BB9-A1CD-ECB7FEEB8A11}" destId="{63610CD8-657A-4B53-B845-B605D442EF81}" srcOrd="2" destOrd="0" presId="urn:microsoft.com/office/officeart/2018/2/layout/IconVerticalSolidList"/>
    <dgm:cxn modelId="{1986B24F-B5D3-4EF5-8FE5-6D85BDC296E4}" type="presParOf" srcId="{92E5ED88-7CAA-4BB9-A1CD-ECB7FEEB8A11}" destId="{B8EFDA90-4CD0-4F29-98A7-AA42CF797A35}" srcOrd="3" destOrd="0" presId="urn:microsoft.com/office/officeart/2018/2/layout/IconVerticalSolidList"/>
    <dgm:cxn modelId="{C3121F12-4127-4E76-B3EF-D8B2F31D70FF}" type="presParOf" srcId="{E3CC88C5-6A4D-42C3-A603-869DBB7E0908}" destId="{8E481214-06BB-47D5-B3E7-2ED002A16470}" srcOrd="5" destOrd="0" presId="urn:microsoft.com/office/officeart/2018/2/layout/IconVerticalSolidList"/>
    <dgm:cxn modelId="{CEDA0A3A-71F4-45CD-BAA6-635394684641}" type="presParOf" srcId="{E3CC88C5-6A4D-42C3-A603-869DBB7E0908}" destId="{5BCB8357-58C4-41C2-B689-6E533FD6B697}" srcOrd="6" destOrd="0" presId="urn:microsoft.com/office/officeart/2018/2/layout/IconVerticalSolidList"/>
    <dgm:cxn modelId="{A99C8801-2A58-48EB-A1C8-D40303AF25C1}" type="presParOf" srcId="{5BCB8357-58C4-41C2-B689-6E533FD6B697}" destId="{D96338F4-5ED2-4743-B599-CBFE6E90EAC0}" srcOrd="0" destOrd="0" presId="urn:microsoft.com/office/officeart/2018/2/layout/IconVerticalSolidList"/>
    <dgm:cxn modelId="{94F4869B-0BA2-427C-9F4F-17F009AFED65}" type="presParOf" srcId="{5BCB8357-58C4-41C2-B689-6E533FD6B697}" destId="{1721044F-5BC8-4C85-B160-8BC561B13AFB}" srcOrd="1" destOrd="0" presId="urn:microsoft.com/office/officeart/2018/2/layout/IconVerticalSolidList"/>
    <dgm:cxn modelId="{F361603C-7659-4BD1-9D56-3D48E59BF0DB}" type="presParOf" srcId="{5BCB8357-58C4-41C2-B689-6E533FD6B697}" destId="{2C8AF97A-B300-43BE-8034-586220B05A70}" srcOrd="2" destOrd="0" presId="urn:microsoft.com/office/officeart/2018/2/layout/IconVerticalSolidList"/>
    <dgm:cxn modelId="{088794EA-3621-4D56-91FF-22700D1F8A89}" type="presParOf" srcId="{5BCB8357-58C4-41C2-B689-6E533FD6B697}" destId="{000FA004-8BDF-4F27-A0E9-D77EAFF83B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9029B8-4278-48AB-ADA0-F18DB50045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0C79E9-4401-47CF-968F-0DC914DFB05B}">
      <dgm:prSet/>
      <dgm:spPr/>
      <dgm:t>
        <a:bodyPr/>
        <a:lstStyle/>
        <a:p>
          <a:pPr>
            <a:lnSpc>
              <a:spcPct val="100000"/>
            </a:lnSpc>
          </a:pPr>
          <a:r>
            <a:rPr lang="en-IN"/>
            <a:t>ResNet-50 is a convolutional neural network (CNN) architecture that revolutionized deep learning in image recognition tasks. It was proposed by Kaiming He et al. in their paper titled "Deep Residual Learning for Image Recognition," published in 2015</a:t>
          </a:r>
          <a:endParaRPr lang="en-US"/>
        </a:p>
      </dgm:t>
    </dgm:pt>
    <dgm:pt modelId="{49189712-3D09-425B-BAAE-06988E3F13CD}" type="parTrans" cxnId="{E46DE93C-EB9E-494E-9225-DDFAF8BB1C16}">
      <dgm:prSet/>
      <dgm:spPr/>
      <dgm:t>
        <a:bodyPr/>
        <a:lstStyle/>
        <a:p>
          <a:endParaRPr lang="en-US"/>
        </a:p>
      </dgm:t>
    </dgm:pt>
    <dgm:pt modelId="{3C1C6642-15E7-45DF-B85C-C9703DD0F144}" type="sibTrans" cxnId="{E46DE93C-EB9E-494E-9225-DDFAF8BB1C16}">
      <dgm:prSet/>
      <dgm:spPr/>
      <dgm:t>
        <a:bodyPr/>
        <a:lstStyle/>
        <a:p>
          <a:endParaRPr lang="en-US"/>
        </a:p>
      </dgm:t>
    </dgm:pt>
    <dgm:pt modelId="{63410734-5F7F-459F-A90E-BAF90F72B6FA}">
      <dgm:prSet/>
      <dgm:spPr/>
      <dgm:t>
        <a:bodyPr/>
        <a:lstStyle/>
        <a:p>
          <a:pPr>
            <a:lnSpc>
              <a:spcPct val="100000"/>
            </a:lnSpc>
          </a:pPr>
          <a:r>
            <a:rPr lang="en-IN"/>
            <a:t>The most distinctive feature of ResNet-50 is its use of residual learning blocks, which introduce skip connections or shortcuts to alleviate the vanishing gradient problem. Instead of directly learning the desired underlying mapping, ResNet-50 learns residual functions, which are the differences between the input and output of certain layers. </a:t>
          </a:r>
          <a:endParaRPr lang="en-US"/>
        </a:p>
      </dgm:t>
    </dgm:pt>
    <dgm:pt modelId="{51D4CF5C-F103-49FA-9FF9-2EBCB6986D36}" type="parTrans" cxnId="{58B9B94A-6347-45DC-9639-1AC8FFF5F766}">
      <dgm:prSet/>
      <dgm:spPr/>
      <dgm:t>
        <a:bodyPr/>
        <a:lstStyle/>
        <a:p>
          <a:endParaRPr lang="en-US"/>
        </a:p>
      </dgm:t>
    </dgm:pt>
    <dgm:pt modelId="{3CEB6CA5-60DE-465C-95F2-ADA4501F26F6}" type="sibTrans" cxnId="{58B9B94A-6347-45DC-9639-1AC8FFF5F766}">
      <dgm:prSet/>
      <dgm:spPr/>
      <dgm:t>
        <a:bodyPr/>
        <a:lstStyle/>
        <a:p>
          <a:endParaRPr lang="en-US"/>
        </a:p>
      </dgm:t>
    </dgm:pt>
    <dgm:pt modelId="{D7B736B2-5361-4EDA-AFAC-976A85A60B81}">
      <dgm:prSet/>
      <dgm:spPr/>
      <dgm:t>
        <a:bodyPr/>
        <a:lstStyle/>
        <a:p>
          <a:pPr>
            <a:lnSpc>
              <a:spcPct val="100000"/>
            </a:lnSpc>
          </a:pPr>
          <a:r>
            <a:rPr lang="en-IN"/>
            <a:t>ResNet-50 architecture follows a pattern where each residual block contains several convolutional layers with batch normalization and ReLU activation functions, along with shortcut connections. The network architecture ends with global average pooling and a fully connected layer followed by a softmax activation function for classification.</a:t>
          </a:r>
          <a:endParaRPr lang="en-US"/>
        </a:p>
      </dgm:t>
    </dgm:pt>
    <dgm:pt modelId="{D7B2E23C-77B1-4DD5-9A43-973EEA543C31}" type="parTrans" cxnId="{1475EA57-DA9A-4F2F-ADDA-FAC6E0C87A13}">
      <dgm:prSet/>
      <dgm:spPr/>
      <dgm:t>
        <a:bodyPr/>
        <a:lstStyle/>
        <a:p>
          <a:endParaRPr lang="en-US"/>
        </a:p>
      </dgm:t>
    </dgm:pt>
    <dgm:pt modelId="{B7EB9333-D44B-4B14-9298-0B114BAFDF3F}" type="sibTrans" cxnId="{1475EA57-DA9A-4F2F-ADDA-FAC6E0C87A13}">
      <dgm:prSet/>
      <dgm:spPr/>
      <dgm:t>
        <a:bodyPr/>
        <a:lstStyle/>
        <a:p>
          <a:endParaRPr lang="en-US"/>
        </a:p>
      </dgm:t>
    </dgm:pt>
    <dgm:pt modelId="{73A020F5-A156-4BF7-A780-43CD503FDB15}">
      <dgm:prSet/>
      <dgm:spPr/>
      <dgm:t>
        <a:bodyPr/>
        <a:lstStyle/>
        <a:p>
          <a:pPr>
            <a:lnSpc>
              <a:spcPct val="100000"/>
            </a:lnSpc>
          </a:pPr>
          <a:r>
            <a:rPr lang="en-IN"/>
            <a:t>The 50 in ResNet-50 denotes the number of weight layers in the network. Despite its depth, ResNet-50 maintains computational efficiency and scalability, making it suitable for various applications, including real-time systems and resource-constrained environments.</a:t>
          </a:r>
          <a:endParaRPr lang="en-US"/>
        </a:p>
      </dgm:t>
    </dgm:pt>
    <dgm:pt modelId="{7FEE63F6-4D9E-4869-8860-409CDD58D6AE}" type="parTrans" cxnId="{90A92253-F360-4D59-8D5B-48EB83758F13}">
      <dgm:prSet/>
      <dgm:spPr/>
      <dgm:t>
        <a:bodyPr/>
        <a:lstStyle/>
        <a:p>
          <a:endParaRPr lang="en-US"/>
        </a:p>
      </dgm:t>
    </dgm:pt>
    <dgm:pt modelId="{B602CF6D-8B96-442D-82BE-6E047E5DDA53}" type="sibTrans" cxnId="{90A92253-F360-4D59-8D5B-48EB83758F13}">
      <dgm:prSet/>
      <dgm:spPr/>
      <dgm:t>
        <a:bodyPr/>
        <a:lstStyle/>
        <a:p>
          <a:endParaRPr lang="en-US"/>
        </a:p>
      </dgm:t>
    </dgm:pt>
    <dgm:pt modelId="{C0E52F0C-A157-4724-A5EE-90B5E436ED78}" type="pres">
      <dgm:prSet presAssocID="{3A9029B8-4278-48AB-ADA0-F18DB50045A6}" presName="root" presStyleCnt="0">
        <dgm:presLayoutVars>
          <dgm:dir/>
          <dgm:resizeHandles val="exact"/>
        </dgm:presLayoutVars>
      </dgm:prSet>
      <dgm:spPr/>
    </dgm:pt>
    <dgm:pt modelId="{DC2AC0E5-3DF6-4340-B3B1-1A3F5F552258}" type="pres">
      <dgm:prSet presAssocID="{1B0C79E9-4401-47CF-968F-0DC914DFB05B}" presName="compNode" presStyleCnt="0"/>
      <dgm:spPr/>
    </dgm:pt>
    <dgm:pt modelId="{F671A12A-64ED-4426-B701-8BD8BF37EB01}" type="pres">
      <dgm:prSet presAssocID="{1B0C79E9-4401-47CF-968F-0DC914DFB05B}" presName="bgRect" presStyleLbl="bgShp" presStyleIdx="0" presStyleCnt="4"/>
      <dgm:spPr/>
    </dgm:pt>
    <dgm:pt modelId="{FCFB3BD3-977D-4C28-811C-3BFA4AE9909F}" type="pres">
      <dgm:prSet presAssocID="{1B0C79E9-4401-47CF-968F-0DC914DFB05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7DA3A3E3-CE04-4E72-BA30-D93F51B4641A}" type="pres">
      <dgm:prSet presAssocID="{1B0C79E9-4401-47CF-968F-0DC914DFB05B}" presName="spaceRect" presStyleCnt="0"/>
      <dgm:spPr/>
    </dgm:pt>
    <dgm:pt modelId="{749FEBFE-91C4-4031-BC00-F9A8CDEE2CED}" type="pres">
      <dgm:prSet presAssocID="{1B0C79E9-4401-47CF-968F-0DC914DFB05B}" presName="parTx" presStyleLbl="revTx" presStyleIdx="0" presStyleCnt="4">
        <dgm:presLayoutVars>
          <dgm:chMax val="0"/>
          <dgm:chPref val="0"/>
        </dgm:presLayoutVars>
      </dgm:prSet>
      <dgm:spPr/>
    </dgm:pt>
    <dgm:pt modelId="{BD255906-476A-4B32-8C51-29CE034391B5}" type="pres">
      <dgm:prSet presAssocID="{3C1C6642-15E7-45DF-B85C-C9703DD0F144}" presName="sibTrans" presStyleCnt="0"/>
      <dgm:spPr/>
    </dgm:pt>
    <dgm:pt modelId="{E402AC2B-4994-4437-81B9-C7ACA4700720}" type="pres">
      <dgm:prSet presAssocID="{63410734-5F7F-459F-A90E-BAF90F72B6FA}" presName="compNode" presStyleCnt="0"/>
      <dgm:spPr/>
    </dgm:pt>
    <dgm:pt modelId="{CB2ADF62-8611-4FE4-998B-775429ED6BED}" type="pres">
      <dgm:prSet presAssocID="{63410734-5F7F-459F-A90E-BAF90F72B6FA}" presName="bgRect" presStyleLbl="bgShp" presStyleIdx="1" presStyleCnt="4"/>
      <dgm:spPr/>
    </dgm:pt>
    <dgm:pt modelId="{FE383D5A-AE9E-4C17-B5F2-020A5292010D}" type="pres">
      <dgm:prSet presAssocID="{63410734-5F7F-459F-A90E-BAF90F72B6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095BDFBA-020B-44B0-9CD4-D00EECCC0270}" type="pres">
      <dgm:prSet presAssocID="{63410734-5F7F-459F-A90E-BAF90F72B6FA}" presName="spaceRect" presStyleCnt="0"/>
      <dgm:spPr/>
    </dgm:pt>
    <dgm:pt modelId="{129FA3A1-2793-4CCC-9815-0036402E70D8}" type="pres">
      <dgm:prSet presAssocID="{63410734-5F7F-459F-A90E-BAF90F72B6FA}" presName="parTx" presStyleLbl="revTx" presStyleIdx="1" presStyleCnt="4">
        <dgm:presLayoutVars>
          <dgm:chMax val="0"/>
          <dgm:chPref val="0"/>
        </dgm:presLayoutVars>
      </dgm:prSet>
      <dgm:spPr/>
    </dgm:pt>
    <dgm:pt modelId="{3446570F-5BC0-4EA5-BA34-8FCB44582459}" type="pres">
      <dgm:prSet presAssocID="{3CEB6CA5-60DE-465C-95F2-ADA4501F26F6}" presName="sibTrans" presStyleCnt="0"/>
      <dgm:spPr/>
    </dgm:pt>
    <dgm:pt modelId="{CBE3A578-4A07-4AAD-9BD6-8DE865641F84}" type="pres">
      <dgm:prSet presAssocID="{D7B736B2-5361-4EDA-AFAC-976A85A60B81}" presName="compNode" presStyleCnt="0"/>
      <dgm:spPr/>
    </dgm:pt>
    <dgm:pt modelId="{7958B125-A482-4295-A7FC-DD2886189487}" type="pres">
      <dgm:prSet presAssocID="{D7B736B2-5361-4EDA-AFAC-976A85A60B81}" presName="bgRect" presStyleLbl="bgShp" presStyleIdx="2" presStyleCnt="4"/>
      <dgm:spPr/>
    </dgm:pt>
    <dgm:pt modelId="{1A4213C0-E41A-4C60-9F66-C95CCFA0519A}" type="pres">
      <dgm:prSet presAssocID="{D7B736B2-5361-4EDA-AFAC-976A85A60B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6D9BD199-7246-4706-B9BA-9778F53116BB}" type="pres">
      <dgm:prSet presAssocID="{D7B736B2-5361-4EDA-AFAC-976A85A60B81}" presName="spaceRect" presStyleCnt="0"/>
      <dgm:spPr/>
    </dgm:pt>
    <dgm:pt modelId="{ED955795-A2C8-4A92-B38A-E759AB9E1219}" type="pres">
      <dgm:prSet presAssocID="{D7B736B2-5361-4EDA-AFAC-976A85A60B81}" presName="parTx" presStyleLbl="revTx" presStyleIdx="2" presStyleCnt="4">
        <dgm:presLayoutVars>
          <dgm:chMax val="0"/>
          <dgm:chPref val="0"/>
        </dgm:presLayoutVars>
      </dgm:prSet>
      <dgm:spPr/>
    </dgm:pt>
    <dgm:pt modelId="{3984982E-8FEC-4AF5-93ED-E72D17C94A43}" type="pres">
      <dgm:prSet presAssocID="{B7EB9333-D44B-4B14-9298-0B114BAFDF3F}" presName="sibTrans" presStyleCnt="0"/>
      <dgm:spPr/>
    </dgm:pt>
    <dgm:pt modelId="{1E15FA0B-2ED0-4EFF-8805-C700CDAEE803}" type="pres">
      <dgm:prSet presAssocID="{73A020F5-A156-4BF7-A780-43CD503FDB15}" presName="compNode" presStyleCnt="0"/>
      <dgm:spPr/>
    </dgm:pt>
    <dgm:pt modelId="{6675D862-CA06-4148-A995-B1F0FBD8B5F1}" type="pres">
      <dgm:prSet presAssocID="{73A020F5-A156-4BF7-A780-43CD503FDB15}" presName="bgRect" presStyleLbl="bgShp" presStyleIdx="3" presStyleCnt="4"/>
      <dgm:spPr/>
    </dgm:pt>
    <dgm:pt modelId="{14D37F24-DB37-4414-B88F-702BA2C90FEB}" type="pres">
      <dgm:prSet presAssocID="{73A020F5-A156-4BF7-A780-43CD503FDB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95EC3A9C-E8D7-4C03-B2B7-BF150B4AE6D9}" type="pres">
      <dgm:prSet presAssocID="{73A020F5-A156-4BF7-A780-43CD503FDB15}" presName="spaceRect" presStyleCnt="0"/>
      <dgm:spPr/>
    </dgm:pt>
    <dgm:pt modelId="{CE207B8A-DC64-4499-B752-D7FF57C0D55A}" type="pres">
      <dgm:prSet presAssocID="{73A020F5-A156-4BF7-A780-43CD503FDB15}" presName="parTx" presStyleLbl="revTx" presStyleIdx="3" presStyleCnt="4">
        <dgm:presLayoutVars>
          <dgm:chMax val="0"/>
          <dgm:chPref val="0"/>
        </dgm:presLayoutVars>
      </dgm:prSet>
      <dgm:spPr/>
    </dgm:pt>
  </dgm:ptLst>
  <dgm:cxnLst>
    <dgm:cxn modelId="{C87DA415-57D0-4053-9B28-F63581B33F42}" type="presOf" srcId="{63410734-5F7F-459F-A90E-BAF90F72B6FA}" destId="{129FA3A1-2793-4CCC-9815-0036402E70D8}" srcOrd="0" destOrd="0" presId="urn:microsoft.com/office/officeart/2018/2/layout/IconVerticalSolidList"/>
    <dgm:cxn modelId="{15D1B318-9D17-4BD6-B2CA-418BFFC2AE76}" type="presOf" srcId="{73A020F5-A156-4BF7-A780-43CD503FDB15}" destId="{CE207B8A-DC64-4499-B752-D7FF57C0D55A}" srcOrd="0" destOrd="0" presId="urn:microsoft.com/office/officeart/2018/2/layout/IconVerticalSolidList"/>
    <dgm:cxn modelId="{D82A1C1C-E64F-4EC0-B226-846441F1A486}" type="presOf" srcId="{3A9029B8-4278-48AB-ADA0-F18DB50045A6}" destId="{C0E52F0C-A157-4724-A5EE-90B5E436ED78}" srcOrd="0" destOrd="0" presId="urn:microsoft.com/office/officeart/2018/2/layout/IconVerticalSolidList"/>
    <dgm:cxn modelId="{4B763928-83DA-4D14-AE9E-D736AF98F8B5}" type="presOf" srcId="{D7B736B2-5361-4EDA-AFAC-976A85A60B81}" destId="{ED955795-A2C8-4A92-B38A-E759AB9E1219}" srcOrd="0" destOrd="0" presId="urn:microsoft.com/office/officeart/2018/2/layout/IconVerticalSolidList"/>
    <dgm:cxn modelId="{E46DE93C-EB9E-494E-9225-DDFAF8BB1C16}" srcId="{3A9029B8-4278-48AB-ADA0-F18DB50045A6}" destId="{1B0C79E9-4401-47CF-968F-0DC914DFB05B}" srcOrd="0" destOrd="0" parTransId="{49189712-3D09-425B-BAAE-06988E3F13CD}" sibTransId="{3C1C6642-15E7-45DF-B85C-C9703DD0F144}"/>
    <dgm:cxn modelId="{58B9B94A-6347-45DC-9639-1AC8FFF5F766}" srcId="{3A9029B8-4278-48AB-ADA0-F18DB50045A6}" destId="{63410734-5F7F-459F-A90E-BAF90F72B6FA}" srcOrd="1" destOrd="0" parTransId="{51D4CF5C-F103-49FA-9FF9-2EBCB6986D36}" sibTransId="{3CEB6CA5-60DE-465C-95F2-ADA4501F26F6}"/>
    <dgm:cxn modelId="{90A92253-F360-4D59-8D5B-48EB83758F13}" srcId="{3A9029B8-4278-48AB-ADA0-F18DB50045A6}" destId="{73A020F5-A156-4BF7-A780-43CD503FDB15}" srcOrd="3" destOrd="0" parTransId="{7FEE63F6-4D9E-4869-8860-409CDD58D6AE}" sibTransId="{B602CF6D-8B96-442D-82BE-6E047E5DDA53}"/>
    <dgm:cxn modelId="{1475EA57-DA9A-4F2F-ADDA-FAC6E0C87A13}" srcId="{3A9029B8-4278-48AB-ADA0-F18DB50045A6}" destId="{D7B736B2-5361-4EDA-AFAC-976A85A60B81}" srcOrd="2" destOrd="0" parTransId="{D7B2E23C-77B1-4DD5-9A43-973EEA543C31}" sibTransId="{B7EB9333-D44B-4B14-9298-0B114BAFDF3F}"/>
    <dgm:cxn modelId="{28022BA6-55AA-41AA-8B5E-2475E5352F27}" type="presOf" srcId="{1B0C79E9-4401-47CF-968F-0DC914DFB05B}" destId="{749FEBFE-91C4-4031-BC00-F9A8CDEE2CED}" srcOrd="0" destOrd="0" presId="urn:microsoft.com/office/officeart/2018/2/layout/IconVerticalSolidList"/>
    <dgm:cxn modelId="{886614A9-C23E-4C3B-A95A-C66AEB27B116}" type="presParOf" srcId="{C0E52F0C-A157-4724-A5EE-90B5E436ED78}" destId="{DC2AC0E5-3DF6-4340-B3B1-1A3F5F552258}" srcOrd="0" destOrd="0" presId="urn:microsoft.com/office/officeart/2018/2/layout/IconVerticalSolidList"/>
    <dgm:cxn modelId="{44BE2629-A107-4D7F-A35C-42C955F33F1C}" type="presParOf" srcId="{DC2AC0E5-3DF6-4340-B3B1-1A3F5F552258}" destId="{F671A12A-64ED-4426-B701-8BD8BF37EB01}" srcOrd="0" destOrd="0" presId="urn:microsoft.com/office/officeart/2018/2/layout/IconVerticalSolidList"/>
    <dgm:cxn modelId="{4E5E872C-1B41-4889-A8C5-9C459FB6B8DD}" type="presParOf" srcId="{DC2AC0E5-3DF6-4340-B3B1-1A3F5F552258}" destId="{FCFB3BD3-977D-4C28-811C-3BFA4AE9909F}" srcOrd="1" destOrd="0" presId="urn:microsoft.com/office/officeart/2018/2/layout/IconVerticalSolidList"/>
    <dgm:cxn modelId="{8BD46BCC-5D66-4833-B5FE-E0E8B51E02E0}" type="presParOf" srcId="{DC2AC0E5-3DF6-4340-B3B1-1A3F5F552258}" destId="{7DA3A3E3-CE04-4E72-BA30-D93F51B4641A}" srcOrd="2" destOrd="0" presId="urn:microsoft.com/office/officeart/2018/2/layout/IconVerticalSolidList"/>
    <dgm:cxn modelId="{9C37A2CC-8A72-46AE-8FDB-615EA8B5F3C8}" type="presParOf" srcId="{DC2AC0E5-3DF6-4340-B3B1-1A3F5F552258}" destId="{749FEBFE-91C4-4031-BC00-F9A8CDEE2CED}" srcOrd="3" destOrd="0" presId="urn:microsoft.com/office/officeart/2018/2/layout/IconVerticalSolidList"/>
    <dgm:cxn modelId="{C222C747-2410-4F7A-BF9E-6DF9E3BD921B}" type="presParOf" srcId="{C0E52F0C-A157-4724-A5EE-90B5E436ED78}" destId="{BD255906-476A-4B32-8C51-29CE034391B5}" srcOrd="1" destOrd="0" presId="urn:microsoft.com/office/officeart/2018/2/layout/IconVerticalSolidList"/>
    <dgm:cxn modelId="{C62276B9-67AF-45F6-90CD-861747C3647A}" type="presParOf" srcId="{C0E52F0C-A157-4724-A5EE-90B5E436ED78}" destId="{E402AC2B-4994-4437-81B9-C7ACA4700720}" srcOrd="2" destOrd="0" presId="urn:microsoft.com/office/officeart/2018/2/layout/IconVerticalSolidList"/>
    <dgm:cxn modelId="{522F5CEB-023A-4450-9736-E9BED2A4AE3A}" type="presParOf" srcId="{E402AC2B-4994-4437-81B9-C7ACA4700720}" destId="{CB2ADF62-8611-4FE4-998B-775429ED6BED}" srcOrd="0" destOrd="0" presId="urn:microsoft.com/office/officeart/2018/2/layout/IconVerticalSolidList"/>
    <dgm:cxn modelId="{8D7B3D5A-1796-4FFC-AF2A-7C056AE5A674}" type="presParOf" srcId="{E402AC2B-4994-4437-81B9-C7ACA4700720}" destId="{FE383D5A-AE9E-4C17-B5F2-020A5292010D}" srcOrd="1" destOrd="0" presId="urn:microsoft.com/office/officeart/2018/2/layout/IconVerticalSolidList"/>
    <dgm:cxn modelId="{D4573235-8B92-465C-97D3-32FBCCF429FD}" type="presParOf" srcId="{E402AC2B-4994-4437-81B9-C7ACA4700720}" destId="{095BDFBA-020B-44B0-9CD4-D00EECCC0270}" srcOrd="2" destOrd="0" presId="urn:microsoft.com/office/officeart/2018/2/layout/IconVerticalSolidList"/>
    <dgm:cxn modelId="{7672C7EA-B248-483D-9803-6BAF753C977C}" type="presParOf" srcId="{E402AC2B-4994-4437-81B9-C7ACA4700720}" destId="{129FA3A1-2793-4CCC-9815-0036402E70D8}" srcOrd="3" destOrd="0" presId="urn:microsoft.com/office/officeart/2018/2/layout/IconVerticalSolidList"/>
    <dgm:cxn modelId="{0C6059A1-F76C-49C2-BF87-2B72BA8698A3}" type="presParOf" srcId="{C0E52F0C-A157-4724-A5EE-90B5E436ED78}" destId="{3446570F-5BC0-4EA5-BA34-8FCB44582459}" srcOrd="3" destOrd="0" presId="urn:microsoft.com/office/officeart/2018/2/layout/IconVerticalSolidList"/>
    <dgm:cxn modelId="{3241EB81-1E5A-418D-AEDF-81F04DA28C5C}" type="presParOf" srcId="{C0E52F0C-A157-4724-A5EE-90B5E436ED78}" destId="{CBE3A578-4A07-4AAD-9BD6-8DE865641F84}" srcOrd="4" destOrd="0" presId="urn:microsoft.com/office/officeart/2018/2/layout/IconVerticalSolidList"/>
    <dgm:cxn modelId="{B1324074-3023-42D8-98FB-A0F0F23D9C49}" type="presParOf" srcId="{CBE3A578-4A07-4AAD-9BD6-8DE865641F84}" destId="{7958B125-A482-4295-A7FC-DD2886189487}" srcOrd="0" destOrd="0" presId="urn:microsoft.com/office/officeart/2018/2/layout/IconVerticalSolidList"/>
    <dgm:cxn modelId="{E654F3B8-1FA0-4147-8D69-31D904E38E00}" type="presParOf" srcId="{CBE3A578-4A07-4AAD-9BD6-8DE865641F84}" destId="{1A4213C0-E41A-4C60-9F66-C95CCFA0519A}" srcOrd="1" destOrd="0" presId="urn:microsoft.com/office/officeart/2018/2/layout/IconVerticalSolidList"/>
    <dgm:cxn modelId="{DE621A8C-ADF4-4C24-B67F-E41A54307813}" type="presParOf" srcId="{CBE3A578-4A07-4AAD-9BD6-8DE865641F84}" destId="{6D9BD199-7246-4706-B9BA-9778F53116BB}" srcOrd="2" destOrd="0" presId="urn:microsoft.com/office/officeart/2018/2/layout/IconVerticalSolidList"/>
    <dgm:cxn modelId="{35E815CC-0F2B-4580-BAC1-186DE6EED8F0}" type="presParOf" srcId="{CBE3A578-4A07-4AAD-9BD6-8DE865641F84}" destId="{ED955795-A2C8-4A92-B38A-E759AB9E1219}" srcOrd="3" destOrd="0" presId="urn:microsoft.com/office/officeart/2018/2/layout/IconVerticalSolidList"/>
    <dgm:cxn modelId="{94B451A8-FA43-4E5B-BB11-E1EE3497BE47}" type="presParOf" srcId="{C0E52F0C-A157-4724-A5EE-90B5E436ED78}" destId="{3984982E-8FEC-4AF5-93ED-E72D17C94A43}" srcOrd="5" destOrd="0" presId="urn:microsoft.com/office/officeart/2018/2/layout/IconVerticalSolidList"/>
    <dgm:cxn modelId="{4DA1FA22-DE4D-4B8D-AD04-82C72C5D6000}" type="presParOf" srcId="{C0E52F0C-A157-4724-A5EE-90B5E436ED78}" destId="{1E15FA0B-2ED0-4EFF-8805-C700CDAEE803}" srcOrd="6" destOrd="0" presId="urn:microsoft.com/office/officeart/2018/2/layout/IconVerticalSolidList"/>
    <dgm:cxn modelId="{7DE798B0-E32D-4281-9792-CB0C4504DB32}" type="presParOf" srcId="{1E15FA0B-2ED0-4EFF-8805-C700CDAEE803}" destId="{6675D862-CA06-4148-A995-B1F0FBD8B5F1}" srcOrd="0" destOrd="0" presId="urn:microsoft.com/office/officeart/2018/2/layout/IconVerticalSolidList"/>
    <dgm:cxn modelId="{5270B44F-0459-4937-B770-1F70EE0D244C}" type="presParOf" srcId="{1E15FA0B-2ED0-4EFF-8805-C700CDAEE803}" destId="{14D37F24-DB37-4414-B88F-702BA2C90FEB}" srcOrd="1" destOrd="0" presId="urn:microsoft.com/office/officeart/2018/2/layout/IconVerticalSolidList"/>
    <dgm:cxn modelId="{62FF0692-1DAB-440D-A6EE-9E7FC564E354}" type="presParOf" srcId="{1E15FA0B-2ED0-4EFF-8805-C700CDAEE803}" destId="{95EC3A9C-E8D7-4C03-B2B7-BF150B4AE6D9}" srcOrd="2" destOrd="0" presId="urn:microsoft.com/office/officeart/2018/2/layout/IconVerticalSolidList"/>
    <dgm:cxn modelId="{8874792F-D5F0-4DEB-9ED0-67B05F16BB01}" type="presParOf" srcId="{1E15FA0B-2ED0-4EFF-8805-C700CDAEE803}" destId="{CE207B8A-DC64-4499-B752-D7FF57C0D5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FA0A5F-C77A-4A23-9063-D8995E425FA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14AC85-73EC-4BA6-BFD4-A87D7A641308}">
      <dgm:prSet/>
      <dgm:spPr/>
      <dgm:t>
        <a:bodyPr/>
        <a:lstStyle/>
        <a:p>
          <a:r>
            <a:rPr lang="en-US" b="1" i="0"/>
            <a:t>Vision:</a:t>
          </a:r>
          <a:r>
            <a:rPr lang="en-US" b="0" i="0"/>
            <a:t> Develop a cutting-edge real-time web application for sign language recognition.</a:t>
          </a:r>
          <a:endParaRPr lang="en-US"/>
        </a:p>
      </dgm:t>
    </dgm:pt>
    <dgm:pt modelId="{B7D66336-8825-4752-A08D-60D0A29A94EA}" type="parTrans" cxnId="{986DD078-D324-4A73-A3E5-257B9E49D70A}">
      <dgm:prSet/>
      <dgm:spPr/>
      <dgm:t>
        <a:bodyPr/>
        <a:lstStyle/>
        <a:p>
          <a:endParaRPr lang="en-US"/>
        </a:p>
      </dgm:t>
    </dgm:pt>
    <dgm:pt modelId="{2B9F9FD2-C128-4149-B5CC-1E087A60D8B7}" type="sibTrans" cxnId="{986DD078-D324-4A73-A3E5-257B9E49D70A}">
      <dgm:prSet/>
      <dgm:spPr/>
      <dgm:t>
        <a:bodyPr/>
        <a:lstStyle/>
        <a:p>
          <a:endParaRPr lang="en-US"/>
        </a:p>
      </dgm:t>
    </dgm:pt>
    <dgm:pt modelId="{14E0E269-AEA1-411C-BD74-5CBB4A5440C0}">
      <dgm:prSet/>
      <dgm:spPr/>
      <dgm:t>
        <a:bodyPr/>
        <a:lstStyle/>
        <a:p>
          <a:r>
            <a:rPr lang="en-US" b="1" i="0"/>
            <a:t>Key Features:</a:t>
          </a:r>
          <a:endParaRPr lang="en-US"/>
        </a:p>
      </dgm:t>
    </dgm:pt>
    <dgm:pt modelId="{F37EEA1A-9A3E-4AD6-8C58-D37953A4F467}" type="parTrans" cxnId="{60112215-4B27-4186-8A47-E8EE05BF40DD}">
      <dgm:prSet/>
      <dgm:spPr/>
      <dgm:t>
        <a:bodyPr/>
        <a:lstStyle/>
        <a:p>
          <a:endParaRPr lang="en-US"/>
        </a:p>
      </dgm:t>
    </dgm:pt>
    <dgm:pt modelId="{B686D986-9BC7-4FE1-9BBF-65EB180A9945}" type="sibTrans" cxnId="{60112215-4B27-4186-8A47-E8EE05BF40DD}">
      <dgm:prSet/>
      <dgm:spPr/>
      <dgm:t>
        <a:bodyPr/>
        <a:lstStyle/>
        <a:p>
          <a:endParaRPr lang="en-US"/>
        </a:p>
      </dgm:t>
    </dgm:pt>
    <dgm:pt modelId="{8576BE70-156B-4820-AA6D-12E6A9B5B9A7}">
      <dgm:prSet/>
      <dgm:spPr/>
      <dgm:t>
        <a:bodyPr/>
        <a:lstStyle/>
        <a:p>
          <a:r>
            <a:rPr lang="en-US" b="0" i="0"/>
            <a:t>Enable camera access to capture live sign language gestures.</a:t>
          </a:r>
          <a:endParaRPr lang="en-US"/>
        </a:p>
      </dgm:t>
    </dgm:pt>
    <dgm:pt modelId="{37B7AD3B-0095-468A-B727-4EEB4D246B34}" type="parTrans" cxnId="{C23647E8-68F8-4840-BFDF-1B896A4EC7C0}">
      <dgm:prSet/>
      <dgm:spPr/>
      <dgm:t>
        <a:bodyPr/>
        <a:lstStyle/>
        <a:p>
          <a:endParaRPr lang="en-US"/>
        </a:p>
      </dgm:t>
    </dgm:pt>
    <dgm:pt modelId="{EBA67D79-95B8-4BEF-AE7F-E3E0178F9144}" type="sibTrans" cxnId="{C23647E8-68F8-4840-BFDF-1B896A4EC7C0}">
      <dgm:prSet/>
      <dgm:spPr/>
      <dgm:t>
        <a:bodyPr/>
        <a:lstStyle/>
        <a:p>
          <a:endParaRPr lang="en-US"/>
        </a:p>
      </dgm:t>
    </dgm:pt>
    <dgm:pt modelId="{966FBEAA-8372-47F0-B4C1-C0840FBE6383}">
      <dgm:prSet/>
      <dgm:spPr/>
      <dgm:t>
        <a:bodyPr/>
        <a:lstStyle/>
        <a:p>
          <a:r>
            <a:rPr lang="en-US" b="0" i="0"/>
            <a:t>Utilize machine learning models to process and interpret sign language in real-time.</a:t>
          </a:r>
          <a:endParaRPr lang="en-US"/>
        </a:p>
      </dgm:t>
    </dgm:pt>
    <dgm:pt modelId="{72D53133-9ABB-4719-9DA2-FC65B9EDDB28}" type="parTrans" cxnId="{EB0E3B28-F3C6-4B34-8256-0A5777ADD37B}">
      <dgm:prSet/>
      <dgm:spPr/>
      <dgm:t>
        <a:bodyPr/>
        <a:lstStyle/>
        <a:p>
          <a:endParaRPr lang="en-US"/>
        </a:p>
      </dgm:t>
    </dgm:pt>
    <dgm:pt modelId="{6B9ACF4F-559E-4F53-A159-C05A625A1068}" type="sibTrans" cxnId="{EB0E3B28-F3C6-4B34-8256-0A5777ADD37B}">
      <dgm:prSet/>
      <dgm:spPr/>
      <dgm:t>
        <a:bodyPr/>
        <a:lstStyle/>
        <a:p>
          <a:endParaRPr lang="en-US"/>
        </a:p>
      </dgm:t>
    </dgm:pt>
    <dgm:pt modelId="{2695030E-1281-44BD-AB4D-0BE3A8F65D9F}">
      <dgm:prSet/>
      <dgm:spPr/>
      <dgm:t>
        <a:bodyPr/>
        <a:lstStyle/>
        <a:p>
          <a:r>
            <a:rPr lang="en-US" b="0" i="0"/>
            <a:t>Display translated text output directly on the web application interface.</a:t>
          </a:r>
          <a:endParaRPr lang="en-US"/>
        </a:p>
      </dgm:t>
    </dgm:pt>
    <dgm:pt modelId="{390AAAC4-61D0-4631-ADF4-4F59DCE89A6F}" type="parTrans" cxnId="{D8CB407A-5F7D-4515-B11B-EC4880EA73F6}">
      <dgm:prSet/>
      <dgm:spPr/>
      <dgm:t>
        <a:bodyPr/>
        <a:lstStyle/>
        <a:p>
          <a:endParaRPr lang="en-US"/>
        </a:p>
      </dgm:t>
    </dgm:pt>
    <dgm:pt modelId="{A0D8029F-1074-4AEA-9ABE-5D771BC8E789}" type="sibTrans" cxnId="{D8CB407A-5F7D-4515-B11B-EC4880EA73F6}">
      <dgm:prSet/>
      <dgm:spPr/>
      <dgm:t>
        <a:bodyPr/>
        <a:lstStyle/>
        <a:p>
          <a:endParaRPr lang="en-US"/>
        </a:p>
      </dgm:t>
    </dgm:pt>
    <dgm:pt modelId="{59B67F8A-47D8-40D1-A6D9-235FB47E0898}">
      <dgm:prSet/>
      <dgm:spPr/>
      <dgm:t>
        <a:bodyPr/>
        <a:lstStyle/>
        <a:p>
          <a:r>
            <a:rPr lang="en-US" b="1" i="0"/>
            <a:t>Benefits:</a:t>
          </a:r>
          <a:endParaRPr lang="en-US"/>
        </a:p>
      </dgm:t>
    </dgm:pt>
    <dgm:pt modelId="{199D0E1E-E384-490C-A84C-BAE4EC7A4363}" type="parTrans" cxnId="{886C67B0-CD23-4467-89B2-0838760DF01D}">
      <dgm:prSet/>
      <dgm:spPr/>
      <dgm:t>
        <a:bodyPr/>
        <a:lstStyle/>
        <a:p>
          <a:endParaRPr lang="en-US"/>
        </a:p>
      </dgm:t>
    </dgm:pt>
    <dgm:pt modelId="{43621FA4-0E67-44A9-8BCC-312D240330C4}" type="sibTrans" cxnId="{886C67B0-CD23-4467-89B2-0838760DF01D}">
      <dgm:prSet/>
      <dgm:spPr/>
      <dgm:t>
        <a:bodyPr/>
        <a:lstStyle/>
        <a:p>
          <a:endParaRPr lang="en-US"/>
        </a:p>
      </dgm:t>
    </dgm:pt>
    <dgm:pt modelId="{17AE74A1-FC45-47E1-8E7D-A0C6E7C3BFCD}">
      <dgm:prSet/>
      <dgm:spPr/>
      <dgm:t>
        <a:bodyPr/>
        <a:lstStyle/>
        <a:p>
          <a:r>
            <a:rPr lang="en-US" b="0" i="0"/>
            <a:t>Enhance accessibility and communication for individuals with hearing impairments.</a:t>
          </a:r>
          <a:endParaRPr lang="en-US"/>
        </a:p>
      </dgm:t>
    </dgm:pt>
    <dgm:pt modelId="{C1AAC9C0-8D82-4A90-975D-89D4EA50B591}" type="parTrans" cxnId="{DBDC595B-52CE-4EF7-A43B-DFBBD21AEA78}">
      <dgm:prSet/>
      <dgm:spPr/>
      <dgm:t>
        <a:bodyPr/>
        <a:lstStyle/>
        <a:p>
          <a:endParaRPr lang="en-US"/>
        </a:p>
      </dgm:t>
    </dgm:pt>
    <dgm:pt modelId="{83D53C79-B42E-4917-BE7A-DB87E0839F88}" type="sibTrans" cxnId="{DBDC595B-52CE-4EF7-A43B-DFBBD21AEA78}">
      <dgm:prSet/>
      <dgm:spPr/>
      <dgm:t>
        <a:bodyPr/>
        <a:lstStyle/>
        <a:p>
          <a:endParaRPr lang="en-US"/>
        </a:p>
      </dgm:t>
    </dgm:pt>
    <dgm:pt modelId="{1E3F54E6-1F35-4080-B9B7-36E116910693}">
      <dgm:prSet/>
      <dgm:spPr/>
      <dgm:t>
        <a:bodyPr/>
        <a:lstStyle/>
        <a:p>
          <a:r>
            <a:rPr lang="en-US" b="0" i="0"/>
            <a:t>Provide instant feedback and support for sign language users.</a:t>
          </a:r>
          <a:endParaRPr lang="en-US"/>
        </a:p>
      </dgm:t>
    </dgm:pt>
    <dgm:pt modelId="{57FE4DC7-3775-4EC9-9BDC-8E5453801FEA}" type="parTrans" cxnId="{2328C744-35AA-4ED0-AA70-0E935A4A5888}">
      <dgm:prSet/>
      <dgm:spPr/>
      <dgm:t>
        <a:bodyPr/>
        <a:lstStyle/>
        <a:p>
          <a:endParaRPr lang="en-US"/>
        </a:p>
      </dgm:t>
    </dgm:pt>
    <dgm:pt modelId="{845EDFB9-25EA-4DCE-96B9-892F13D8F42E}" type="sibTrans" cxnId="{2328C744-35AA-4ED0-AA70-0E935A4A5888}">
      <dgm:prSet/>
      <dgm:spPr/>
      <dgm:t>
        <a:bodyPr/>
        <a:lstStyle/>
        <a:p>
          <a:endParaRPr lang="en-US"/>
        </a:p>
      </dgm:t>
    </dgm:pt>
    <dgm:pt modelId="{5457374C-C998-4BC4-8538-99738768E074}">
      <dgm:prSet/>
      <dgm:spPr/>
      <dgm:t>
        <a:bodyPr/>
        <a:lstStyle/>
        <a:p>
          <a:r>
            <a:rPr lang="en-US" b="0" i="0"/>
            <a:t>Facilitate language learning and interaction in diverse settings.</a:t>
          </a:r>
          <a:endParaRPr lang="en-US"/>
        </a:p>
      </dgm:t>
    </dgm:pt>
    <dgm:pt modelId="{F41DD1AD-4315-4E60-B12C-70423AF386F9}" type="parTrans" cxnId="{8CBD3A92-A471-4EBD-8FCA-B7876DF7ADFC}">
      <dgm:prSet/>
      <dgm:spPr/>
      <dgm:t>
        <a:bodyPr/>
        <a:lstStyle/>
        <a:p>
          <a:endParaRPr lang="en-US"/>
        </a:p>
      </dgm:t>
    </dgm:pt>
    <dgm:pt modelId="{E52788DF-6674-421F-969D-4E918A6806DC}" type="sibTrans" cxnId="{8CBD3A92-A471-4EBD-8FCA-B7876DF7ADFC}">
      <dgm:prSet/>
      <dgm:spPr/>
      <dgm:t>
        <a:bodyPr/>
        <a:lstStyle/>
        <a:p>
          <a:endParaRPr lang="en-US"/>
        </a:p>
      </dgm:t>
    </dgm:pt>
    <dgm:pt modelId="{4BEF7D14-6CBC-450B-9A0F-33234BFC9D59}">
      <dgm:prSet/>
      <dgm:spPr/>
      <dgm:t>
        <a:bodyPr/>
        <a:lstStyle/>
        <a:p>
          <a:r>
            <a:rPr lang="en-US" b="1" i="0"/>
            <a:t>Impact:</a:t>
          </a:r>
          <a:endParaRPr lang="en-US"/>
        </a:p>
      </dgm:t>
    </dgm:pt>
    <dgm:pt modelId="{5A256483-44B3-438F-88BA-D2E9307569F8}" type="parTrans" cxnId="{77CCA454-DC5F-4D38-909E-F60D00758474}">
      <dgm:prSet/>
      <dgm:spPr/>
      <dgm:t>
        <a:bodyPr/>
        <a:lstStyle/>
        <a:p>
          <a:endParaRPr lang="en-US"/>
        </a:p>
      </dgm:t>
    </dgm:pt>
    <dgm:pt modelId="{32B60BD1-6804-4DA8-AEF7-65AAF2A646FB}" type="sibTrans" cxnId="{77CCA454-DC5F-4D38-909E-F60D00758474}">
      <dgm:prSet/>
      <dgm:spPr/>
      <dgm:t>
        <a:bodyPr/>
        <a:lstStyle/>
        <a:p>
          <a:endParaRPr lang="en-US"/>
        </a:p>
      </dgm:t>
    </dgm:pt>
    <dgm:pt modelId="{BC493CC8-8BA0-474D-8114-2B4D913136EC}">
      <dgm:prSet/>
      <dgm:spPr/>
      <dgm:t>
        <a:bodyPr/>
        <a:lstStyle/>
        <a:p>
          <a:r>
            <a:rPr lang="en-US" b="0" i="0"/>
            <a:t>Transforming the way people communicate and interact online.</a:t>
          </a:r>
          <a:endParaRPr lang="en-US"/>
        </a:p>
      </dgm:t>
    </dgm:pt>
    <dgm:pt modelId="{C3F559AA-26E3-4179-8A5F-EC338C3F0FE5}" type="parTrans" cxnId="{8488AA9C-684D-4EB5-8772-FFD22D1A25CD}">
      <dgm:prSet/>
      <dgm:spPr/>
      <dgm:t>
        <a:bodyPr/>
        <a:lstStyle/>
        <a:p>
          <a:endParaRPr lang="en-US"/>
        </a:p>
      </dgm:t>
    </dgm:pt>
    <dgm:pt modelId="{52036FB1-0DC3-48F8-8D7E-181A6C5FB38A}" type="sibTrans" cxnId="{8488AA9C-684D-4EB5-8772-FFD22D1A25CD}">
      <dgm:prSet/>
      <dgm:spPr/>
      <dgm:t>
        <a:bodyPr/>
        <a:lstStyle/>
        <a:p>
          <a:endParaRPr lang="en-US"/>
        </a:p>
      </dgm:t>
    </dgm:pt>
    <dgm:pt modelId="{BAEA4ABD-DD79-4B73-AAB0-A8D3D9827BEE}">
      <dgm:prSet/>
      <dgm:spPr/>
      <dgm:t>
        <a:bodyPr/>
        <a:lstStyle/>
        <a:p>
          <a:r>
            <a:rPr lang="en-US" b="0" i="0"/>
            <a:t>Empowering individuals with disabilities to participate more fully in digital spaces.</a:t>
          </a:r>
          <a:endParaRPr lang="en-US"/>
        </a:p>
      </dgm:t>
    </dgm:pt>
    <dgm:pt modelId="{7E33DDD0-B528-408B-8960-B148FCE8D430}" type="parTrans" cxnId="{538580B6-E661-4C8C-A225-FE143738DE31}">
      <dgm:prSet/>
      <dgm:spPr/>
      <dgm:t>
        <a:bodyPr/>
        <a:lstStyle/>
        <a:p>
          <a:endParaRPr lang="en-US"/>
        </a:p>
      </dgm:t>
    </dgm:pt>
    <dgm:pt modelId="{86C60AAC-05CC-4E9A-BC5B-BE7BEBF4285C}" type="sibTrans" cxnId="{538580B6-E661-4C8C-A225-FE143738DE31}">
      <dgm:prSet/>
      <dgm:spPr/>
      <dgm:t>
        <a:bodyPr/>
        <a:lstStyle/>
        <a:p>
          <a:endParaRPr lang="en-US"/>
        </a:p>
      </dgm:t>
    </dgm:pt>
    <dgm:pt modelId="{3DF752A7-4289-425D-8007-36F61DC1C374}">
      <dgm:prSet/>
      <dgm:spPr/>
      <dgm:t>
        <a:bodyPr/>
        <a:lstStyle/>
        <a:p>
          <a:r>
            <a:rPr lang="en-US" b="1" i="0"/>
            <a:t>Future Steps:</a:t>
          </a:r>
          <a:endParaRPr lang="en-US"/>
        </a:p>
      </dgm:t>
    </dgm:pt>
    <dgm:pt modelId="{BE3DD8F4-459D-4F82-908F-C0A715751A23}" type="parTrans" cxnId="{AF024FA0-554C-45DA-9CE4-CA7373895F75}">
      <dgm:prSet/>
      <dgm:spPr/>
      <dgm:t>
        <a:bodyPr/>
        <a:lstStyle/>
        <a:p>
          <a:endParaRPr lang="en-US"/>
        </a:p>
      </dgm:t>
    </dgm:pt>
    <dgm:pt modelId="{F46A8BC6-412D-43E5-A27F-8DEF5B95A765}" type="sibTrans" cxnId="{AF024FA0-554C-45DA-9CE4-CA7373895F75}">
      <dgm:prSet/>
      <dgm:spPr/>
      <dgm:t>
        <a:bodyPr/>
        <a:lstStyle/>
        <a:p>
          <a:endParaRPr lang="en-US"/>
        </a:p>
      </dgm:t>
    </dgm:pt>
    <dgm:pt modelId="{E7479D92-A6B0-48AE-87AB-76B466C93EFA}">
      <dgm:prSet/>
      <dgm:spPr/>
      <dgm:t>
        <a:bodyPr/>
        <a:lstStyle/>
        <a:p>
          <a:r>
            <a:rPr lang="en-US" b="0" i="0"/>
            <a:t>Implement and refine the real-time sign language recognition system.</a:t>
          </a:r>
          <a:endParaRPr lang="en-US"/>
        </a:p>
      </dgm:t>
    </dgm:pt>
    <dgm:pt modelId="{3B58F7A6-3CCB-4D65-A0A3-93BA79F376E9}" type="parTrans" cxnId="{24D1CACB-942E-4574-A007-97491ED8FF25}">
      <dgm:prSet/>
      <dgm:spPr/>
      <dgm:t>
        <a:bodyPr/>
        <a:lstStyle/>
        <a:p>
          <a:endParaRPr lang="en-US"/>
        </a:p>
      </dgm:t>
    </dgm:pt>
    <dgm:pt modelId="{EDFCAF83-E396-437B-9970-5363B2F53B4E}" type="sibTrans" cxnId="{24D1CACB-942E-4574-A007-97491ED8FF25}">
      <dgm:prSet/>
      <dgm:spPr/>
      <dgm:t>
        <a:bodyPr/>
        <a:lstStyle/>
        <a:p>
          <a:endParaRPr lang="en-US"/>
        </a:p>
      </dgm:t>
    </dgm:pt>
    <dgm:pt modelId="{06EA548D-62D5-44B4-91AF-694A340830A0}">
      <dgm:prSet/>
      <dgm:spPr/>
      <dgm:t>
        <a:bodyPr/>
        <a:lstStyle/>
        <a:p>
          <a:r>
            <a:rPr lang="en-US" b="0" i="0"/>
            <a:t>Conduct user testing and gather feedback for iterative improvements.</a:t>
          </a:r>
          <a:endParaRPr lang="en-US"/>
        </a:p>
      </dgm:t>
    </dgm:pt>
    <dgm:pt modelId="{BF1EE4D1-6A1C-4BCF-8A6D-62D09B0F3ECE}" type="parTrans" cxnId="{A3CBE091-76B1-4319-9EDA-F6BFBA50F8F8}">
      <dgm:prSet/>
      <dgm:spPr/>
      <dgm:t>
        <a:bodyPr/>
        <a:lstStyle/>
        <a:p>
          <a:endParaRPr lang="en-US"/>
        </a:p>
      </dgm:t>
    </dgm:pt>
    <dgm:pt modelId="{AE9BFC28-7612-4FE6-BABC-3192FFA5D7CC}" type="sibTrans" cxnId="{A3CBE091-76B1-4319-9EDA-F6BFBA50F8F8}">
      <dgm:prSet/>
      <dgm:spPr/>
      <dgm:t>
        <a:bodyPr/>
        <a:lstStyle/>
        <a:p>
          <a:endParaRPr lang="en-US"/>
        </a:p>
      </dgm:t>
    </dgm:pt>
    <dgm:pt modelId="{E8409A05-4069-49B2-B605-C860A6C386F9}">
      <dgm:prSet/>
      <dgm:spPr/>
      <dgm:t>
        <a:bodyPr/>
        <a:lstStyle/>
        <a:p>
          <a:r>
            <a:rPr lang="en-US" b="0" i="0"/>
            <a:t>Explore potential partnerships and collaborations for broader deployment and impact.</a:t>
          </a:r>
          <a:endParaRPr lang="en-US"/>
        </a:p>
      </dgm:t>
    </dgm:pt>
    <dgm:pt modelId="{6430CD9E-A2DC-4332-8582-D4C9EA0F57D9}" type="parTrans" cxnId="{C3E78F05-9A9C-457E-B6F4-F6F71F6DBC27}">
      <dgm:prSet/>
      <dgm:spPr/>
      <dgm:t>
        <a:bodyPr/>
        <a:lstStyle/>
        <a:p>
          <a:endParaRPr lang="en-US"/>
        </a:p>
      </dgm:t>
    </dgm:pt>
    <dgm:pt modelId="{E8068346-4479-48E4-9452-2A30F39B03F0}" type="sibTrans" cxnId="{C3E78F05-9A9C-457E-B6F4-F6F71F6DBC27}">
      <dgm:prSet/>
      <dgm:spPr/>
      <dgm:t>
        <a:bodyPr/>
        <a:lstStyle/>
        <a:p>
          <a:endParaRPr lang="en-US"/>
        </a:p>
      </dgm:t>
    </dgm:pt>
    <dgm:pt modelId="{AD64DD1D-229C-3748-9EF7-C25D0A3D81CA}" type="pres">
      <dgm:prSet presAssocID="{DFFA0A5F-C77A-4A23-9063-D8995E425FAA}" presName="linear" presStyleCnt="0">
        <dgm:presLayoutVars>
          <dgm:animLvl val="lvl"/>
          <dgm:resizeHandles val="exact"/>
        </dgm:presLayoutVars>
      </dgm:prSet>
      <dgm:spPr/>
    </dgm:pt>
    <dgm:pt modelId="{D057C8CD-5B14-9F47-95D3-4D2325BFEBBA}" type="pres">
      <dgm:prSet presAssocID="{3414AC85-73EC-4BA6-BFD4-A87D7A641308}" presName="parentText" presStyleLbl="node1" presStyleIdx="0" presStyleCnt="5">
        <dgm:presLayoutVars>
          <dgm:chMax val="0"/>
          <dgm:bulletEnabled val="1"/>
        </dgm:presLayoutVars>
      </dgm:prSet>
      <dgm:spPr/>
    </dgm:pt>
    <dgm:pt modelId="{11C53C78-C99F-B44F-8342-A3EA494DF1C4}" type="pres">
      <dgm:prSet presAssocID="{2B9F9FD2-C128-4149-B5CC-1E087A60D8B7}" presName="spacer" presStyleCnt="0"/>
      <dgm:spPr/>
    </dgm:pt>
    <dgm:pt modelId="{625B063B-5DD5-584B-85E1-EEBDDC0076F8}" type="pres">
      <dgm:prSet presAssocID="{14E0E269-AEA1-411C-BD74-5CBB4A5440C0}" presName="parentText" presStyleLbl="node1" presStyleIdx="1" presStyleCnt="5">
        <dgm:presLayoutVars>
          <dgm:chMax val="0"/>
          <dgm:bulletEnabled val="1"/>
        </dgm:presLayoutVars>
      </dgm:prSet>
      <dgm:spPr/>
    </dgm:pt>
    <dgm:pt modelId="{C736A861-A96A-7D40-9790-F0DF2407A9CC}" type="pres">
      <dgm:prSet presAssocID="{14E0E269-AEA1-411C-BD74-5CBB4A5440C0}" presName="childText" presStyleLbl="revTx" presStyleIdx="0" presStyleCnt="4">
        <dgm:presLayoutVars>
          <dgm:bulletEnabled val="1"/>
        </dgm:presLayoutVars>
      </dgm:prSet>
      <dgm:spPr/>
    </dgm:pt>
    <dgm:pt modelId="{C219CAF8-3AED-9046-8BF2-1445699672D3}" type="pres">
      <dgm:prSet presAssocID="{59B67F8A-47D8-40D1-A6D9-235FB47E0898}" presName="parentText" presStyleLbl="node1" presStyleIdx="2" presStyleCnt="5">
        <dgm:presLayoutVars>
          <dgm:chMax val="0"/>
          <dgm:bulletEnabled val="1"/>
        </dgm:presLayoutVars>
      </dgm:prSet>
      <dgm:spPr/>
    </dgm:pt>
    <dgm:pt modelId="{C34AA8CE-4FB9-6143-BCED-5824FF76F66C}" type="pres">
      <dgm:prSet presAssocID="{59B67F8A-47D8-40D1-A6D9-235FB47E0898}" presName="childText" presStyleLbl="revTx" presStyleIdx="1" presStyleCnt="4">
        <dgm:presLayoutVars>
          <dgm:bulletEnabled val="1"/>
        </dgm:presLayoutVars>
      </dgm:prSet>
      <dgm:spPr/>
    </dgm:pt>
    <dgm:pt modelId="{A083F66A-8991-864D-A689-626C3BCFB638}" type="pres">
      <dgm:prSet presAssocID="{4BEF7D14-6CBC-450B-9A0F-33234BFC9D59}" presName="parentText" presStyleLbl="node1" presStyleIdx="3" presStyleCnt="5">
        <dgm:presLayoutVars>
          <dgm:chMax val="0"/>
          <dgm:bulletEnabled val="1"/>
        </dgm:presLayoutVars>
      </dgm:prSet>
      <dgm:spPr/>
    </dgm:pt>
    <dgm:pt modelId="{376CC002-4091-594B-9547-CBDBCD8DAB26}" type="pres">
      <dgm:prSet presAssocID="{4BEF7D14-6CBC-450B-9A0F-33234BFC9D59}" presName="childText" presStyleLbl="revTx" presStyleIdx="2" presStyleCnt="4">
        <dgm:presLayoutVars>
          <dgm:bulletEnabled val="1"/>
        </dgm:presLayoutVars>
      </dgm:prSet>
      <dgm:spPr/>
    </dgm:pt>
    <dgm:pt modelId="{E8171FFB-D4F3-8941-B660-4E0305A221DA}" type="pres">
      <dgm:prSet presAssocID="{3DF752A7-4289-425D-8007-36F61DC1C374}" presName="parentText" presStyleLbl="node1" presStyleIdx="4" presStyleCnt="5">
        <dgm:presLayoutVars>
          <dgm:chMax val="0"/>
          <dgm:bulletEnabled val="1"/>
        </dgm:presLayoutVars>
      </dgm:prSet>
      <dgm:spPr/>
    </dgm:pt>
    <dgm:pt modelId="{1EE32297-1C9D-2149-BD42-486C094E895F}" type="pres">
      <dgm:prSet presAssocID="{3DF752A7-4289-425D-8007-36F61DC1C374}" presName="childText" presStyleLbl="revTx" presStyleIdx="3" presStyleCnt="4">
        <dgm:presLayoutVars>
          <dgm:bulletEnabled val="1"/>
        </dgm:presLayoutVars>
      </dgm:prSet>
      <dgm:spPr/>
    </dgm:pt>
  </dgm:ptLst>
  <dgm:cxnLst>
    <dgm:cxn modelId="{C3E78F05-9A9C-457E-B6F4-F6F71F6DBC27}" srcId="{3DF752A7-4289-425D-8007-36F61DC1C374}" destId="{E8409A05-4069-49B2-B605-C860A6C386F9}" srcOrd="2" destOrd="0" parTransId="{6430CD9E-A2DC-4332-8582-D4C9EA0F57D9}" sibTransId="{E8068346-4479-48E4-9452-2A30F39B03F0}"/>
    <dgm:cxn modelId="{5398460E-789F-A24C-B984-28F1D91F8971}" type="presOf" srcId="{1E3F54E6-1F35-4080-B9B7-36E116910693}" destId="{C34AA8CE-4FB9-6143-BCED-5824FF76F66C}" srcOrd="0" destOrd="1" presId="urn:microsoft.com/office/officeart/2005/8/layout/vList2"/>
    <dgm:cxn modelId="{DFA3D80F-C32C-494F-845D-309E94777549}" type="presOf" srcId="{3414AC85-73EC-4BA6-BFD4-A87D7A641308}" destId="{D057C8CD-5B14-9F47-95D3-4D2325BFEBBA}" srcOrd="0" destOrd="0" presId="urn:microsoft.com/office/officeart/2005/8/layout/vList2"/>
    <dgm:cxn modelId="{60112215-4B27-4186-8A47-E8EE05BF40DD}" srcId="{DFFA0A5F-C77A-4A23-9063-D8995E425FAA}" destId="{14E0E269-AEA1-411C-BD74-5CBB4A5440C0}" srcOrd="1" destOrd="0" parTransId="{F37EEA1A-9A3E-4AD6-8C58-D37953A4F467}" sibTransId="{B686D986-9BC7-4FE1-9BBF-65EB180A9945}"/>
    <dgm:cxn modelId="{EB0E3B28-F3C6-4B34-8256-0A5777ADD37B}" srcId="{14E0E269-AEA1-411C-BD74-5CBB4A5440C0}" destId="{966FBEAA-8372-47F0-B4C1-C0840FBE6383}" srcOrd="1" destOrd="0" parTransId="{72D53133-9ABB-4719-9DA2-FC65B9EDDB28}" sibTransId="{6B9ACF4F-559E-4F53-A159-C05A625A1068}"/>
    <dgm:cxn modelId="{B193992C-B0FE-AE46-A0BC-BB3277C2EAF5}" type="presOf" srcId="{59B67F8A-47D8-40D1-A6D9-235FB47E0898}" destId="{C219CAF8-3AED-9046-8BF2-1445699672D3}" srcOrd="0" destOrd="0" presId="urn:microsoft.com/office/officeart/2005/8/layout/vList2"/>
    <dgm:cxn modelId="{25FAA22C-4A5A-834C-BE35-D22AC4DE6B4D}" type="presOf" srcId="{5457374C-C998-4BC4-8538-99738768E074}" destId="{C34AA8CE-4FB9-6143-BCED-5824FF76F66C}" srcOrd="0" destOrd="2" presId="urn:microsoft.com/office/officeart/2005/8/layout/vList2"/>
    <dgm:cxn modelId="{C793D534-F88E-BE49-A796-D95EB4BDC7C5}" type="presOf" srcId="{BC493CC8-8BA0-474D-8114-2B4D913136EC}" destId="{376CC002-4091-594B-9547-CBDBCD8DAB26}" srcOrd="0" destOrd="0" presId="urn:microsoft.com/office/officeart/2005/8/layout/vList2"/>
    <dgm:cxn modelId="{E7F8113B-2F9C-CC4A-BB30-6CAEFBF98052}" type="presOf" srcId="{3DF752A7-4289-425D-8007-36F61DC1C374}" destId="{E8171FFB-D4F3-8941-B660-4E0305A221DA}" srcOrd="0" destOrd="0" presId="urn:microsoft.com/office/officeart/2005/8/layout/vList2"/>
    <dgm:cxn modelId="{2328C744-35AA-4ED0-AA70-0E935A4A5888}" srcId="{59B67F8A-47D8-40D1-A6D9-235FB47E0898}" destId="{1E3F54E6-1F35-4080-B9B7-36E116910693}" srcOrd="1" destOrd="0" parTransId="{57FE4DC7-3775-4EC9-9BDC-8E5453801FEA}" sibTransId="{845EDFB9-25EA-4DCE-96B9-892F13D8F42E}"/>
    <dgm:cxn modelId="{12218F45-6159-C141-B34E-511F13FC45B6}" type="presOf" srcId="{4BEF7D14-6CBC-450B-9A0F-33234BFC9D59}" destId="{A083F66A-8991-864D-A689-626C3BCFB638}" srcOrd="0" destOrd="0" presId="urn:microsoft.com/office/officeart/2005/8/layout/vList2"/>
    <dgm:cxn modelId="{BF164C4A-77A1-3444-9324-B460F855F3F8}" type="presOf" srcId="{966FBEAA-8372-47F0-B4C1-C0840FBE6383}" destId="{C736A861-A96A-7D40-9790-F0DF2407A9CC}" srcOrd="0" destOrd="1" presId="urn:microsoft.com/office/officeart/2005/8/layout/vList2"/>
    <dgm:cxn modelId="{2E37854F-BCAE-2241-848D-7D2AEA9BDE14}" type="presOf" srcId="{8576BE70-156B-4820-AA6D-12E6A9B5B9A7}" destId="{C736A861-A96A-7D40-9790-F0DF2407A9CC}" srcOrd="0" destOrd="0" presId="urn:microsoft.com/office/officeart/2005/8/layout/vList2"/>
    <dgm:cxn modelId="{77CCA454-DC5F-4D38-909E-F60D00758474}" srcId="{DFFA0A5F-C77A-4A23-9063-D8995E425FAA}" destId="{4BEF7D14-6CBC-450B-9A0F-33234BFC9D59}" srcOrd="3" destOrd="0" parTransId="{5A256483-44B3-438F-88BA-D2E9307569F8}" sibTransId="{32B60BD1-6804-4DA8-AEF7-65AAF2A646FB}"/>
    <dgm:cxn modelId="{7AC4B457-25D0-6445-9E84-D1ECDAA672CE}" type="presOf" srcId="{2695030E-1281-44BD-AB4D-0BE3A8F65D9F}" destId="{C736A861-A96A-7D40-9790-F0DF2407A9CC}" srcOrd="0" destOrd="2" presId="urn:microsoft.com/office/officeart/2005/8/layout/vList2"/>
    <dgm:cxn modelId="{DBDC595B-52CE-4EF7-A43B-DFBBD21AEA78}" srcId="{59B67F8A-47D8-40D1-A6D9-235FB47E0898}" destId="{17AE74A1-FC45-47E1-8E7D-A0C6E7C3BFCD}" srcOrd="0" destOrd="0" parTransId="{C1AAC9C0-8D82-4A90-975D-89D4EA50B591}" sibTransId="{83D53C79-B42E-4917-BE7A-DB87E0839F88}"/>
    <dgm:cxn modelId="{A7460F65-387A-6149-B2B5-AC9B55B49E74}" type="presOf" srcId="{E7479D92-A6B0-48AE-87AB-76B466C93EFA}" destId="{1EE32297-1C9D-2149-BD42-486C094E895F}" srcOrd="0" destOrd="0" presId="urn:microsoft.com/office/officeart/2005/8/layout/vList2"/>
    <dgm:cxn modelId="{14C4A773-4C1F-5F4F-9946-362ECAD78472}" type="presOf" srcId="{E8409A05-4069-49B2-B605-C860A6C386F9}" destId="{1EE32297-1C9D-2149-BD42-486C094E895F}" srcOrd="0" destOrd="2" presId="urn:microsoft.com/office/officeart/2005/8/layout/vList2"/>
    <dgm:cxn modelId="{986DD078-D324-4A73-A3E5-257B9E49D70A}" srcId="{DFFA0A5F-C77A-4A23-9063-D8995E425FAA}" destId="{3414AC85-73EC-4BA6-BFD4-A87D7A641308}" srcOrd="0" destOrd="0" parTransId="{B7D66336-8825-4752-A08D-60D0A29A94EA}" sibTransId="{2B9F9FD2-C128-4149-B5CC-1E087A60D8B7}"/>
    <dgm:cxn modelId="{D8CB407A-5F7D-4515-B11B-EC4880EA73F6}" srcId="{14E0E269-AEA1-411C-BD74-5CBB4A5440C0}" destId="{2695030E-1281-44BD-AB4D-0BE3A8F65D9F}" srcOrd="2" destOrd="0" parTransId="{390AAAC4-61D0-4631-ADF4-4F59DCE89A6F}" sibTransId="{A0D8029F-1074-4AEA-9ABE-5D771BC8E789}"/>
    <dgm:cxn modelId="{A3CBE091-76B1-4319-9EDA-F6BFBA50F8F8}" srcId="{3DF752A7-4289-425D-8007-36F61DC1C374}" destId="{06EA548D-62D5-44B4-91AF-694A340830A0}" srcOrd="1" destOrd="0" parTransId="{BF1EE4D1-6A1C-4BCF-8A6D-62D09B0F3ECE}" sibTransId="{AE9BFC28-7612-4FE6-BABC-3192FFA5D7CC}"/>
    <dgm:cxn modelId="{8CBD3A92-A471-4EBD-8FCA-B7876DF7ADFC}" srcId="{59B67F8A-47D8-40D1-A6D9-235FB47E0898}" destId="{5457374C-C998-4BC4-8538-99738768E074}" srcOrd="2" destOrd="0" parTransId="{F41DD1AD-4315-4E60-B12C-70423AF386F9}" sibTransId="{E52788DF-6674-421F-969D-4E918A6806DC}"/>
    <dgm:cxn modelId="{8488AA9C-684D-4EB5-8772-FFD22D1A25CD}" srcId="{4BEF7D14-6CBC-450B-9A0F-33234BFC9D59}" destId="{BC493CC8-8BA0-474D-8114-2B4D913136EC}" srcOrd="0" destOrd="0" parTransId="{C3F559AA-26E3-4179-8A5F-EC338C3F0FE5}" sibTransId="{52036FB1-0DC3-48F8-8D7E-181A6C5FB38A}"/>
    <dgm:cxn modelId="{AF024FA0-554C-45DA-9CE4-CA7373895F75}" srcId="{DFFA0A5F-C77A-4A23-9063-D8995E425FAA}" destId="{3DF752A7-4289-425D-8007-36F61DC1C374}" srcOrd="4" destOrd="0" parTransId="{BE3DD8F4-459D-4F82-908F-C0A715751A23}" sibTransId="{F46A8BC6-412D-43E5-A27F-8DEF5B95A765}"/>
    <dgm:cxn modelId="{93A6A8A8-4A86-7D46-8C3A-CA5D9A23F045}" type="presOf" srcId="{17AE74A1-FC45-47E1-8E7D-A0C6E7C3BFCD}" destId="{C34AA8CE-4FB9-6143-BCED-5824FF76F66C}" srcOrd="0" destOrd="0" presId="urn:microsoft.com/office/officeart/2005/8/layout/vList2"/>
    <dgm:cxn modelId="{886C67B0-CD23-4467-89B2-0838760DF01D}" srcId="{DFFA0A5F-C77A-4A23-9063-D8995E425FAA}" destId="{59B67F8A-47D8-40D1-A6D9-235FB47E0898}" srcOrd="2" destOrd="0" parTransId="{199D0E1E-E384-490C-A84C-BAE4EC7A4363}" sibTransId="{43621FA4-0E67-44A9-8BCC-312D240330C4}"/>
    <dgm:cxn modelId="{538580B6-E661-4C8C-A225-FE143738DE31}" srcId="{4BEF7D14-6CBC-450B-9A0F-33234BFC9D59}" destId="{BAEA4ABD-DD79-4B73-AAB0-A8D3D9827BEE}" srcOrd="1" destOrd="0" parTransId="{7E33DDD0-B528-408B-8960-B148FCE8D430}" sibTransId="{86C60AAC-05CC-4E9A-BC5B-BE7BEBF4285C}"/>
    <dgm:cxn modelId="{B78816BD-FBFD-5649-ADA9-6AD0B8F5A956}" type="presOf" srcId="{06EA548D-62D5-44B4-91AF-694A340830A0}" destId="{1EE32297-1C9D-2149-BD42-486C094E895F}" srcOrd="0" destOrd="1" presId="urn:microsoft.com/office/officeart/2005/8/layout/vList2"/>
    <dgm:cxn modelId="{AD3033C1-E5B9-C14E-8E8B-B9261ADA9F4E}" type="presOf" srcId="{14E0E269-AEA1-411C-BD74-5CBB4A5440C0}" destId="{625B063B-5DD5-584B-85E1-EEBDDC0076F8}" srcOrd="0" destOrd="0" presId="urn:microsoft.com/office/officeart/2005/8/layout/vList2"/>
    <dgm:cxn modelId="{24D1CACB-942E-4574-A007-97491ED8FF25}" srcId="{3DF752A7-4289-425D-8007-36F61DC1C374}" destId="{E7479D92-A6B0-48AE-87AB-76B466C93EFA}" srcOrd="0" destOrd="0" parTransId="{3B58F7A6-3CCB-4D65-A0A3-93BA79F376E9}" sibTransId="{EDFCAF83-E396-437B-9970-5363B2F53B4E}"/>
    <dgm:cxn modelId="{974467D5-8C73-594D-AB4A-E3118E377EBA}" type="presOf" srcId="{BAEA4ABD-DD79-4B73-AAB0-A8D3D9827BEE}" destId="{376CC002-4091-594B-9547-CBDBCD8DAB26}" srcOrd="0" destOrd="1" presId="urn:microsoft.com/office/officeart/2005/8/layout/vList2"/>
    <dgm:cxn modelId="{C23647E8-68F8-4840-BFDF-1B896A4EC7C0}" srcId="{14E0E269-AEA1-411C-BD74-5CBB4A5440C0}" destId="{8576BE70-156B-4820-AA6D-12E6A9B5B9A7}" srcOrd="0" destOrd="0" parTransId="{37B7AD3B-0095-468A-B727-4EEB4D246B34}" sibTransId="{EBA67D79-95B8-4BEF-AE7F-E3E0178F9144}"/>
    <dgm:cxn modelId="{2F2435FC-C411-F04D-A39D-5EFFB25B4542}" type="presOf" srcId="{DFFA0A5F-C77A-4A23-9063-D8995E425FAA}" destId="{AD64DD1D-229C-3748-9EF7-C25D0A3D81CA}" srcOrd="0" destOrd="0" presId="urn:microsoft.com/office/officeart/2005/8/layout/vList2"/>
    <dgm:cxn modelId="{37657F5B-BA4B-7C40-B473-77706949BA3C}" type="presParOf" srcId="{AD64DD1D-229C-3748-9EF7-C25D0A3D81CA}" destId="{D057C8CD-5B14-9F47-95D3-4D2325BFEBBA}" srcOrd="0" destOrd="0" presId="urn:microsoft.com/office/officeart/2005/8/layout/vList2"/>
    <dgm:cxn modelId="{09308A35-48DF-004B-8CF8-085E2FFAB366}" type="presParOf" srcId="{AD64DD1D-229C-3748-9EF7-C25D0A3D81CA}" destId="{11C53C78-C99F-B44F-8342-A3EA494DF1C4}" srcOrd="1" destOrd="0" presId="urn:microsoft.com/office/officeart/2005/8/layout/vList2"/>
    <dgm:cxn modelId="{143CAC67-2CE5-8B47-B54C-2642F6165230}" type="presParOf" srcId="{AD64DD1D-229C-3748-9EF7-C25D0A3D81CA}" destId="{625B063B-5DD5-584B-85E1-EEBDDC0076F8}" srcOrd="2" destOrd="0" presId="urn:microsoft.com/office/officeart/2005/8/layout/vList2"/>
    <dgm:cxn modelId="{F3135DE3-B8E3-F846-AA2C-7CACBF504BC1}" type="presParOf" srcId="{AD64DD1D-229C-3748-9EF7-C25D0A3D81CA}" destId="{C736A861-A96A-7D40-9790-F0DF2407A9CC}" srcOrd="3" destOrd="0" presId="urn:microsoft.com/office/officeart/2005/8/layout/vList2"/>
    <dgm:cxn modelId="{EC717760-94FC-544A-88CB-52F4E70D51D4}" type="presParOf" srcId="{AD64DD1D-229C-3748-9EF7-C25D0A3D81CA}" destId="{C219CAF8-3AED-9046-8BF2-1445699672D3}" srcOrd="4" destOrd="0" presId="urn:microsoft.com/office/officeart/2005/8/layout/vList2"/>
    <dgm:cxn modelId="{DC3D0A88-C0D8-364B-8DA1-3F4ACACA4389}" type="presParOf" srcId="{AD64DD1D-229C-3748-9EF7-C25D0A3D81CA}" destId="{C34AA8CE-4FB9-6143-BCED-5824FF76F66C}" srcOrd="5" destOrd="0" presId="urn:microsoft.com/office/officeart/2005/8/layout/vList2"/>
    <dgm:cxn modelId="{EBEDF900-44B6-C84F-B2B8-050862443FBB}" type="presParOf" srcId="{AD64DD1D-229C-3748-9EF7-C25D0A3D81CA}" destId="{A083F66A-8991-864D-A689-626C3BCFB638}" srcOrd="6" destOrd="0" presId="urn:microsoft.com/office/officeart/2005/8/layout/vList2"/>
    <dgm:cxn modelId="{08C4C5DA-ED5B-3B49-A016-E5C2BE6AE4E4}" type="presParOf" srcId="{AD64DD1D-229C-3748-9EF7-C25D0A3D81CA}" destId="{376CC002-4091-594B-9547-CBDBCD8DAB26}" srcOrd="7" destOrd="0" presId="urn:microsoft.com/office/officeart/2005/8/layout/vList2"/>
    <dgm:cxn modelId="{A24E51DA-4D85-9042-A41E-53ACCAC72EB2}" type="presParOf" srcId="{AD64DD1D-229C-3748-9EF7-C25D0A3D81CA}" destId="{E8171FFB-D4F3-8941-B660-4E0305A221DA}" srcOrd="8" destOrd="0" presId="urn:microsoft.com/office/officeart/2005/8/layout/vList2"/>
    <dgm:cxn modelId="{ACE0B4E2-4A71-2C44-BA8C-0645D3FB395C}" type="presParOf" srcId="{AD64DD1D-229C-3748-9EF7-C25D0A3D81CA}" destId="{1EE32297-1C9D-2149-BD42-486C094E895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B2C8E-59CA-4FFC-A980-5C4DCF75F097}">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4A7D0-6FDF-418F-9915-7F510E579C04}">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AEA2B-7AAF-47BA-9274-7E71571EA8E3}">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IN" sz="2100" b="0" i="0" kern="1200"/>
            <a:t>A pre-trained model has been previously trained on a dataset and contains the weights and biases that represent the features of whichever dataset it was trained on. </a:t>
          </a:r>
          <a:endParaRPr lang="en-US" sz="2100" kern="1200"/>
        </a:p>
      </dsp:txBody>
      <dsp:txXfrm>
        <a:off x="1435988" y="531"/>
        <a:ext cx="9079611" cy="1243280"/>
      </dsp:txXfrm>
    </dsp:sp>
    <dsp:sp modelId="{0419541D-BC74-4BE5-BE28-EE1A6348A268}">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B54C9-282D-4CF9-AD00-945CBADC8D00}">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639D4-CE03-4DBD-94C9-177830A08260}">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IN" sz="2100" b="0" i="0" kern="1200"/>
            <a:t>Learned features are often transferable to different data. </a:t>
          </a:r>
          <a:endParaRPr lang="en-US" sz="2100" kern="1200"/>
        </a:p>
      </dsp:txBody>
      <dsp:txXfrm>
        <a:off x="1435988" y="1554631"/>
        <a:ext cx="9079611" cy="1243280"/>
      </dsp:txXfrm>
    </dsp:sp>
    <dsp:sp modelId="{3244BB6C-41A4-4FC4-918C-9D5297FC6302}">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BAF6B-8657-4BF4-B941-39D84A1D47A2}">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4CE7F-578B-4602-995D-8CB6533A0D6A}">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IN" sz="2100" b="0" i="0" kern="1200"/>
            <a:t>For example, a model trained on a large dataset of bird images will contain learned features like edges or horizontal lines that you would be transferable your dataset.</a:t>
          </a:r>
          <a:endParaRPr lang="en-US" sz="2100" kern="1200"/>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5A967-D54B-49D6-B0AD-7040ABB4E07A}">
      <dsp:nvSpPr>
        <dsp:cNvPr id="0" name=""/>
        <dsp:cNvSpPr/>
      </dsp:nvSpPr>
      <dsp:spPr>
        <a:xfrm>
          <a:off x="0" y="707288"/>
          <a:ext cx="10515600" cy="1305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DF1EC-3116-48F8-A6E8-444CFE8D4EF6}">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626E8-38A3-411F-B44A-2864DABC057A}">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66800">
            <a:lnSpc>
              <a:spcPct val="90000"/>
            </a:lnSpc>
            <a:spcBef>
              <a:spcPct val="0"/>
            </a:spcBef>
            <a:spcAft>
              <a:spcPct val="35000"/>
            </a:spcAft>
            <a:buNone/>
          </a:pPr>
          <a:r>
            <a:rPr lang="en-IN" sz="2400" b="0" i="0" kern="1200"/>
            <a:t>Pre-trained models are beneficial to us for many reasons. By using a pre-trained model, you are saving time. </a:t>
          </a:r>
          <a:endParaRPr lang="en-US" sz="2400" kern="1200"/>
        </a:p>
      </dsp:txBody>
      <dsp:txXfrm>
        <a:off x="1508156" y="707288"/>
        <a:ext cx="9007443" cy="1305763"/>
      </dsp:txXfrm>
    </dsp:sp>
    <dsp:sp modelId="{27C24459-6789-438F-A2ED-B421599B3642}">
      <dsp:nvSpPr>
        <dsp:cNvPr id="0" name=""/>
        <dsp:cNvSpPr/>
      </dsp:nvSpPr>
      <dsp:spPr>
        <a:xfrm>
          <a:off x="0" y="2339492"/>
          <a:ext cx="10515600" cy="1305763"/>
        </a:xfrm>
        <a:prstGeom prst="roundRect">
          <a:avLst>
            <a:gd name="adj" fmla="val 10000"/>
          </a:avLst>
        </a:prstGeom>
        <a:solidFill>
          <a:schemeClr val="accent2">
            <a:hueOff val="6443612"/>
            <a:satOff val="-18493"/>
            <a:lumOff val="-29609"/>
            <a:alphaOff val="0"/>
          </a:schemeClr>
        </a:solidFill>
        <a:ln>
          <a:noFill/>
        </a:ln>
        <a:effectLst/>
      </dsp:spPr>
      <dsp:style>
        <a:lnRef idx="0">
          <a:scrgbClr r="0" g="0" b="0"/>
        </a:lnRef>
        <a:fillRef idx="1">
          <a:scrgbClr r="0" g="0" b="0"/>
        </a:fillRef>
        <a:effectRef idx="0">
          <a:scrgbClr r="0" g="0" b="0"/>
        </a:effectRef>
        <a:fontRef idx="minor"/>
      </dsp:style>
    </dsp:sp>
    <dsp:sp modelId="{1107A543-0513-4F37-85D7-D692D130A93C}">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6E5A11-AB2B-4045-9C57-42EEE44AB429}">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66800">
            <a:lnSpc>
              <a:spcPct val="90000"/>
            </a:lnSpc>
            <a:spcBef>
              <a:spcPct val="0"/>
            </a:spcBef>
            <a:spcAft>
              <a:spcPct val="35000"/>
            </a:spcAft>
            <a:buNone/>
          </a:pPr>
          <a:r>
            <a:rPr lang="en-IN" sz="2400" b="0" i="0" kern="1200"/>
            <a:t>Someone else has already spent the time and compute resources to learn a lot of features and your model will likely benefit from </a:t>
          </a:r>
          <a:endParaRPr lang="en-US" sz="2400" kern="1200"/>
        </a:p>
      </dsp:txBody>
      <dsp:txXfrm>
        <a:off x="1508156" y="2339492"/>
        <a:ext cx="9007443" cy="1305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DBFE9-C94F-494C-A830-5A740B534D30}">
      <dsp:nvSpPr>
        <dsp:cNvPr id="0" name=""/>
        <dsp:cNvSpPr/>
      </dsp:nvSpPr>
      <dsp:spPr>
        <a:xfrm>
          <a:off x="0" y="2659"/>
          <a:ext cx="10515600" cy="9317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1392D-2360-4813-8DC9-5E6F8D28048A}">
      <dsp:nvSpPr>
        <dsp:cNvPr id="0" name=""/>
        <dsp:cNvSpPr/>
      </dsp:nvSpPr>
      <dsp:spPr>
        <a:xfrm>
          <a:off x="281840" y="212292"/>
          <a:ext cx="512938" cy="5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7A97D-F890-4A6F-A12B-3071DC22D85D}">
      <dsp:nvSpPr>
        <dsp:cNvPr id="0" name=""/>
        <dsp:cNvSpPr/>
      </dsp:nvSpPr>
      <dsp:spPr>
        <a:xfrm>
          <a:off x="1076619" y="2659"/>
          <a:ext cx="9141950" cy="93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02" tIns="98702" rIns="98702" bIns="98702" numCol="1" spcCol="1270" anchor="ctr" anchorCtr="0">
          <a:noAutofit/>
        </a:bodyPr>
        <a:lstStyle/>
        <a:p>
          <a:pPr marL="0" lvl="0" indent="0" algn="l" defTabSz="622300">
            <a:lnSpc>
              <a:spcPct val="90000"/>
            </a:lnSpc>
            <a:spcBef>
              <a:spcPct val="0"/>
            </a:spcBef>
            <a:spcAft>
              <a:spcPct val="35000"/>
            </a:spcAft>
            <a:buNone/>
          </a:pPr>
          <a:r>
            <a:rPr lang="en-US" sz="1400" kern="1200" dirty="0"/>
            <a:t>Normalization will help us remove distortions caused by lights and shadows in an image</a:t>
          </a:r>
        </a:p>
      </dsp:txBody>
      <dsp:txXfrm>
        <a:off x="1076619" y="2659"/>
        <a:ext cx="9141950" cy="932615"/>
      </dsp:txXfrm>
    </dsp:sp>
    <dsp:sp modelId="{EF1A3253-810B-41A4-B621-3E5AAFD16ADE}">
      <dsp:nvSpPr>
        <dsp:cNvPr id="0" name=""/>
        <dsp:cNvSpPr/>
      </dsp:nvSpPr>
      <dsp:spPr>
        <a:xfrm>
          <a:off x="0" y="1142522"/>
          <a:ext cx="10515600" cy="9317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32A27-0ED8-43CA-84CA-DA895CC9B720}">
      <dsp:nvSpPr>
        <dsp:cNvPr id="0" name=""/>
        <dsp:cNvSpPr/>
      </dsp:nvSpPr>
      <dsp:spPr>
        <a:xfrm>
          <a:off x="281840" y="1352156"/>
          <a:ext cx="512938" cy="5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B3720-B791-4004-9F8F-F8D746C02147}">
      <dsp:nvSpPr>
        <dsp:cNvPr id="0" name=""/>
        <dsp:cNvSpPr/>
      </dsp:nvSpPr>
      <dsp:spPr>
        <a:xfrm>
          <a:off x="1076619" y="1142522"/>
          <a:ext cx="9141950" cy="93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02" tIns="98702" rIns="98702" bIns="98702" numCol="1" spcCol="1270" anchor="ctr" anchorCtr="0">
          <a:noAutofit/>
        </a:bodyPr>
        <a:lstStyle/>
        <a:p>
          <a:pPr marL="0" lvl="0" indent="0" algn="l" defTabSz="622300">
            <a:lnSpc>
              <a:spcPct val="90000"/>
            </a:lnSpc>
            <a:spcBef>
              <a:spcPct val="0"/>
            </a:spcBef>
            <a:spcAft>
              <a:spcPct val="35000"/>
            </a:spcAft>
            <a:buNone/>
          </a:pPr>
          <a:r>
            <a:rPr lang="en-IN" sz="1400" b="0" i="0" kern="1200" dirty="0"/>
            <a:t>Normalization improves model convergence, reduces sensitivity to scale and shift, and balances input features for more effective learning.</a:t>
          </a:r>
          <a:endParaRPr lang="en-US" sz="1400" kern="1200" dirty="0"/>
        </a:p>
      </dsp:txBody>
      <dsp:txXfrm>
        <a:off x="1076619" y="1142522"/>
        <a:ext cx="9141950" cy="932615"/>
      </dsp:txXfrm>
    </dsp:sp>
    <dsp:sp modelId="{9CCB6232-E628-4ADB-9AD0-FB4CF82A5864}">
      <dsp:nvSpPr>
        <dsp:cNvPr id="0" name=""/>
        <dsp:cNvSpPr/>
      </dsp:nvSpPr>
      <dsp:spPr>
        <a:xfrm>
          <a:off x="0" y="2282385"/>
          <a:ext cx="10515600" cy="9317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352D3-D8AF-47BE-9179-D1407C38790E}">
      <dsp:nvSpPr>
        <dsp:cNvPr id="0" name=""/>
        <dsp:cNvSpPr/>
      </dsp:nvSpPr>
      <dsp:spPr>
        <a:xfrm>
          <a:off x="281840" y="2492019"/>
          <a:ext cx="512938" cy="512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8E732-698F-497D-AC97-97D47326825D}">
      <dsp:nvSpPr>
        <dsp:cNvPr id="0" name=""/>
        <dsp:cNvSpPr/>
      </dsp:nvSpPr>
      <dsp:spPr>
        <a:xfrm>
          <a:off x="1076619" y="2282385"/>
          <a:ext cx="9141950" cy="93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02" tIns="98702" rIns="98702" bIns="98702" numCol="1" spcCol="1270" anchor="ctr" anchorCtr="0">
          <a:noAutofit/>
        </a:bodyPr>
        <a:lstStyle/>
        <a:p>
          <a:pPr marL="0" lvl="0" indent="0" algn="l" defTabSz="622300">
            <a:lnSpc>
              <a:spcPct val="90000"/>
            </a:lnSpc>
            <a:spcBef>
              <a:spcPct val="0"/>
            </a:spcBef>
            <a:spcAft>
              <a:spcPct val="35000"/>
            </a:spcAft>
            <a:buNone/>
          </a:pPr>
          <a:r>
            <a:rPr lang="en-IN" sz="1400" b="0" i="0" kern="1200" dirty="0"/>
            <a:t>Pixel scaling, mean subtraction, and standardization are widely used normalization techniques in image processing tasks</a:t>
          </a:r>
        </a:p>
        <a:p>
          <a:pPr marL="0" lvl="0" indent="0" algn="l" defTabSz="622300">
            <a:lnSpc>
              <a:spcPct val="90000"/>
            </a:lnSpc>
            <a:spcBef>
              <a:spcPct val="0"/>
            </a:spcBef>
            <a:spcAft>
              <a:spcPct val="35000"/>
            </a:spcAft>
            <a:buNone/>
          </a:pPr>
          <a:r>
            <a:rPr lang="en-US" sz="1400" kern="1200" dirty="0"/>
            <a:t>Normalization will help us remove distortions caused by lights and shadows in an image</a:t>
          </a:r>
        </a:p>
        <a:p>
          <a:pPr marL="0" lvl="0" indent="0" algn="l" defTabSz="622300">
            <a:lnSpc>
              <a:spcPct val="90000"/>
            </a:lnSpc>
            <a:spcBef>
              <a:spcPct val="0"/>
            </a:spcBef>
            <a:spcAft>
              <a:spcPct val="35000"/>
            </a:spcAft>
            <a:buNone/>
          </a:pPr>
          <a:r>
            <a:rPr lang="en-IN" sz="1400" b="0" i="0" kern="1200"/>
            <a:t>It is essential in tasks like image classification, object detection, and segmentation to ensure consistent and optimal input data for machine learning models</a:t>
          </a:r>
          <a:endParaRPr lang="en-US" sz="1400" kern="1200" dirty="0"/>
        </a:p>
      </dsp:txBody>
      <dsp:txXfrm>
        <a:off x="1076619" y="2282385"/>
        <a:ext cx="9141950" cy="932615"/>
      </dsp:txXfrm>
    </dsp:sp>
    <dsp:sp modelId="{39BBAA54-A6C7-45EF-8CA0-E7C738380D31}">
      <dsp:nvSpPr>
        <dsp:cNvPr id="0" name=""/>
        <dsp:cNvSpPr/>
      </dsp:nvSpPr>
      <dsp:spPr>
        <a:xfrm>
          <a:off x="0" y="3422249"/>
          <a:ext cx="10515600" cy="9317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F79DC-83D3-4B18-9CDE-04504EB22764}">
      <dsp:nvSpPr>
        <dsp:cNvPr id="0" name=""/>
        <dsp:cNvSpPr/>
      </dsp:nvSpPr>
      <dsp:spPr>
        <a:xfrm>
          <a:off x="281840" y="3631882"/>
          <a:ext cx="512938" cy="512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60F4C-6F1E-4BD9-8E26-78F90E986497}">
      <dsp:nvSpPr>
        <dsp:cNvPr id="0" name=""/>
        <dsp:cNvSpPr/>
      </dsp:nvSpPr>
      <dsp:spPr>
        <a:xfrm>
          <a:off x="1076619" y="3422249"/>
          <a:ext cx="9141950" cy="93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702" tIns="98702" rIns="98702" bIns="98702" numCol="1" spcCol="1270" anchor="ctr" anchorCtr="0">
          <a:noAutofit/>
        </a:bodyPr>
        <a:lstStyle/>
        <a:p>
          <a:pPr marL="0" lvl="0" indent="0" algn="l" defTabSz="622300">
            <a:lnSpc>
              <a:spcPct val="90000"/>
            </a:lnSpc>
            <a:spcBef>
              <a:spcPct val="0"/>
            </a:spcBef>
            <a:spcAft>
              <a:spcPct val="35000"/>
            </a:spcAft>
            <a:buNone/>
          </a:pPr>
          <a:r>
            <a:rPr lang="en-IN" sz="1400" b="0" i="0" kern="1200" dirty="0"/>
            <a:t>It is essential in tasks like image classification, object detection, and segmentation to ensure consistent and optimal input data for machine learning models</a:t>
          </a:r>
          <a:endParaRPr lang="en-US" sz="1400" kern="1200" dirty="0"/>
        </a:p>
      </dsp:txBody>
      <dsp:txXfrm>
        <a:off x="1076619" y="3422249"/>
        <a:ext cx="9141950" cy="9326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7794C-90A9-43A1-B947-369AAE24BD3A}">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E2561-00A2-4690-A322-C0B843AC2339}">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BE8EF-47B9-4967-9078-B3E1D72FE890}">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VGG16 is a convolution neural net (CNN ) architecture which was used to win ILSVR(Image net) competition in 2014. It is one of the excellent vision model architecture till date. </a:t>
          </a:r>
          <a:endParaRPr lang="en-US" sz="1700" kern="1200"/>
        </a:p>
      </dsp:txBody>
      <dsp:txXfrm>
        <a:off x="1058686" y="1808"/>
        <a:ext cx="9456913" cy="916611"/>
      </dsp:txXfrm>
    </dsp:sp>
    <dsp:sp modelId="{BAD0C160-0EBA-40A6-A4BC-2C1F3FA98FDF}">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0C092-8961-48AE-92F9-D162021E9BAC}">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3086D-9098-48D6-81E9-2D3DBB18988E}">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Most unique thing about VGG16 is that instead of having a large number of hyper-parameter they focused on having convolution layers of 3x3 filter with a stride 1 and always used same padding and </a:t>
          </a:r>
          <a:r>
            <a:rPr lang="en-IN" sz="1700" kern="1200" err="1"/>
            <a:t>maxpool</a:t>
          </a:r>
          <a:r>
            <a:rPr lang="en-IN" sz="1700" kern="1200"/>
            <a:t> layer of 2x2 filter of stride 2.</a:t>
          </a:r>
          <a:endParaRPr lang="en-US" sz="1700" kern="1200"/>
        </a:p>
      </dsp:txBody>
      <dsp:txXfrm>
        <a:off x="1058686" y="1147573"/>
        <a:ext cx="9456913" cy="916611"/>
      </dsp:txXfrm>
    </dsp:sp>
    <dsp:sp modelId="{2BD6774B-F451-4B75-B1CF-E52B18C0DC21}">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0741-BD69-4C94-981B-01E3AAAF09F3}">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FDA90-4CD0-4F29-98A7-AA42CF797A3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It follows this arrangement of convolution and max pool layers consistently throughout the whole architecture. In the end it has 2 FC(fully connected layers) followed by a soft max for output. </a:t>
          </a:r>
          <a:endParaRPr lang="en-US" sz="1700" kern="1200"/>
        </a:p>
      </dsp:txBody>
      <dsp:txXfrm>
        <a:off x="1058686" y="2293338"/>
        <a:ext cx="9456913" cy="916611"/>
      </dsp:txXfrm>
    </dsp:sp>
    <dsp:sp modelId="{D96338F4-5ED2-4743-B599-CBFE6E90EAC0}">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1044F-5BC8-4C85-B160-8BC561B13AFB}">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FA004-8BDF-4F27-A0E9-D77EAFF83B37}">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The 16 in VGG16 refers to it has 16 layers that have weights. This network is a pretty large network and it has about 138 million (</a:t>
          </a:r>
          <a:r>
            <a:rPr lang="en-IN" sz="1700" kern="1200" err="1"/>
            <a:t>approx</a:t>
          </a:r>
          <a:r>
            <a:rPr lang="en-IN" sz="1700" kern="1200"/>
            <a:t>) parameters.</a:t>
          </a:r>
          <a:endParaRPr lang="en-US" sz="1700" kern="1200"/>
        </a:p>
      </dsp:txBody>
      <dsp:txXfrm>
        <a:off x="1058686" y="3439103"/>
        <a:ext cx="9456913" cy="9166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1A12A-64ED-4426-B701-8BD8BF37EB01}">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B3BD3-977D-4C28-811C-3BFA4AE9909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FEBFE-91C4-4031-BC00-F9A8CDEE2CE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IN" sz="1400" kern="1200"/>
            <a:t>ResNet-50 is a convolutional neural network (CNN) architecture that revolutionized deep learning in image recognition tasks. It was proposed by Kaiming He et al. in their paper titled "Deep Residual Learning for Image Recognition," published in 2015</a:t>
          </a:r>
          <a:endParaRPr lang="en-US" sz="1400" kern="1200"/>
        </a:p>
      </dsp:txBody>
      <dsp:txXfrm>
        <a:off x="1057183" y="1805"/>
        <a:ext cx="9458416" cy="915310"/>
      </dsp:txXfrm>
    </dsp:sp>
    <dsp:sp modelId="{CB2ADF62-8611-4FE4-998B-775429ED6BE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83D5A-AE9E-4C17-B5F2-020A5292010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FA3A1-2793-4CCC-9815-0036402E70D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IN" sz="1400" kern="1200"/>
            <a:t>The most distinctive feature of ResNet-50 is its use of residual learning blocks, which introduce skip connections or shortcuts to alleviate the vanishing gradient problem. Instead of directly learning the desired underlying mapping, ResNet-50 learns residual functions, which are the differences between the input and output of certain layers. </a:t>
          </a:r>
          <a:endParaRPr lang="en-US" sz="1400" kern="1200"/>
        </a:p>
      </dsp:txBody>
      <dsp:txXfrm>
        <a:off x="1057183" y="1145944"/>
        <a:ext cx="9458416" cy="915310"/>
      </dsp:txXfrm>
    </dsp:sp>
    <dsp:sp modelId="{7958B125-A482-4295-A7FC-DD288618948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213C0-E41A-4C60-9F66-C95CCFA0519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955795-A2C8-4A92-B38A-E759AB9E121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IN" sz="1400" kern="1200"/>
            <a:t>ResNet-50 architecture follows a pattern where each residual block contains several convolutional layers with batch normalization and ReLU activation functions, along with shortcut connections. The network architecture ends with global average pooling and a fully connected layer followed by a softmax activation function for classification.</a:t>
          </a:r>
          <a:endParaRPr lang="en-US" sz="1400" kern="1200"/>
        </a:p>
      </dsp:txBody>
      <dsp:txXfrm>
        <a:off x="1057183" y="2290082"/>
        <a:ext cx="9458416" cy="915310"/>
      </dsp:txXfrm>
    </dsp:sp>
    <dsp:sp modelId="{6675D862-CA06-4148-A995-B1F0FBD8B5F1}">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37F24-DB37-4414-B88F-702BA2C90FE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07B8A-DC64-4499-B752-D7FF57C0D55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IN" sz="1400" kern="1200"/>
            <a:t>The 50 in ResNet-50 denotes the number of weight layers in the network. Despite its depth, ResNet-50 maintains computational efficiency and scalability, making it suitable for various applications, including real-time systems and resource-constrained environments.</a:t>
          </a:r>
          <a:endParaRPr lang="en-US" sz="1400" kern="1200"/>
        </a:p>
      </dsp:txBody>
      <dsp:txXfrm>
        <a:off x="1057183" y="3434221"/>
        <a:ext cx="9458416" cy="915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7C8CD-5B14-9F47-95D3-4D2325BFEBBA}">
      <dsp:nvSpPr>
        <dsp:cNvPr id="0" name=""/>
        <dsp:cNvSpPr/>
      </dsp:nvSpPr>
      <dsp:spPr>
        <a:xfrm>
          <a:off x="0" y="17140"/>
          <a:ext cx="6735443" cy="6364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Vision:</a:t>
          </a:r>
          <a:r>
            <a:rPr lang="en-US" sz="1600" b="0" i="0" kern="1200"/>
            <a:t> Develop a cutting-edge real-time web application for sign language recognition.</a:t>
          </a:r>
          <a:endParaRPr lang="en-US" sz="1600" kern="1200"/>
        </a:p>
      </dsp:txBody>
      <dsp:txXfrm>
        <a:off x="31070" y="48210"/>
        <a:ext cx="6673303" cy="574340"/>
      </dsp:txXfrm>
    </dsp:sp>
    <dsp:sp modelId="{625B063B-5DD5-584B-85E1-EEBDDC0076F8}">
      <dsp:nvSpPr>
        <dsp:cNvPr id="0" name=""/>
        <dsp:cNvSpPr/>
      </dsp:nvSpPr>
      <dsp:spPr>
        <a:xfrm>
          <a:off x="0" y="699700"/>
          <a:ext cx="6735443" cy="63648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Key Features:</a:t>
          </a:r>
          <a:endParaRPr lang="en-US" sz="1600" kern="1200"/>
        </a:p>
      </dsp:txBody>
      <dsp:txXfrm>
        <a:off x="31070" y="730770"/>
        <a:ext cx="6673303" cy="574340"/>
      </dsp:txXfrm>
    </dsp:sp>
    <dsp:sp modelId="{C736A861-A96A-7D40-9790-F0DF2407A9CC}">
      <dsp:nvSpPr>
        <dsp:cNvPr id="0" name=""/>
        <dsp:cNvSpPr/>
      </dsp:nvSpPr>
      <dsp:spPr>
        <a:xfrm>
          <a:off x="0" y="1336180"/>
          <a:ext cx="6735443"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Enable camera access to capture live sign language gestures.</a:t>
          </a:r>
          <a:endParaRPr lang="en-US" sz="1200" kern="1200"/>
        </a:p>
        <a:p>
          <a:pPr marL="114300" lvl="1" indent="-114300" algn="l" defTabSz="533400">
            <a:lnSpc>
              <a:spcPct val="90000"/>
            </a:lnSpc>
            <a:spcBef>
              <a:spcPct val="0"/>
            </a:spcBef>
            <a:spcAft>
              <a:spcPct val="20000"/>
            </a:spcAft>
            <a:buChar char="•"/>
          </a:pPr>
          <a:r>
            <a:rPr lang="en-US" sz="1200" b="0" i="0" kern="1200"/>
            <a:t>Utilize machine learning models to process and interpret sign language in real-time.</a:t>
          </a:r>
          <a:endParaRPr lang="en-US" sz="1200" kern="1200"/>
        </a:p>
        <a:p>
          <a:pPr marL="114300" lvl="1" indent="-114300" algn="l" defTabSz="533400">
            <a:lnSpc>
              <a:spcPct val="90000"/>
            </a:lnSpc>
            <a:spcBef>
              <a:spcPct val="0"/>
            </a:spcBef>
            <a:spcAft>
              <a:spcPct val="20000"/>
            </a:spcAft>
            <a:buChar char="•"/>
          </a:pPr>
          <a:r>
            <a:rPr lang="en-US" sz="1200" b="0" i="0" kern="1200"/>
            <a:t>Display translated text output directly on the web application interface.</a:t>
          </a:r>
          <a:endParaRPr lang="en-US" sz="1200" kern="1200"/>
        </a:p>
      </dsp:txBody>
      <dsp:txXfrm>
        <a:off x="0" y="1336180"/>
        <a:ext cx="6735443" cy="629280"/>
      </dsp:txXfrm>
    </dsp:sp>
    <dsp:sp modelId="{C219CAF8-3AED-9046-8BF2-1445699672D3}">
      <dsp:nvSpPr>
        <dsp:cNvPr id="0" name=""/>
        <dsp:cNvSpPr/>
      </dsp:nvSpPr>
      <dsp:spPr>
        <a:xfrm>
          <a:off x="0" y="1965461"/>
          <a:ext cx="6735443" cy="63648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Benefits:</a:t>
          </a:r>
          <a:endParaRPr lang="en-US" sz="1600" kern="1200"/>
        </a:p>
      </dsp:txBody>
      <dsp:txXfrm>
        <a:off x="31070" y="1996531"/>
        <a:ext cx="6673303" cy="574340"/>
      </dsp:txXfrm>
    </dsp:sp>
    <dsp:sp modelId="{C34AA8CE-4FB9-6143-BCED-5824FF76F66C}">
      <dsp:nvSpPr>
        <dsp:cNvPr id="0" name=""/>
        <dsp:cNvSpPr/>
      </dsp:nvSpPr>
      <dsp:spPr>
        <a:xfrm>
          <a:off x="0" y="2601941"/>
          <a:ext cx="6735443"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Enhance accessibility and communication for individuals with hearing impairments.</a:t>
          </a:r>
          <a:endParaRPr lang="en-US" sz="1200" kern="1200"/>
        </a:p>
        <a:p>
          <a:pPr marL="114300" lvl="1" indent="-114300" algn="l" defTabSz="533400">
            <a:lnSpc>
              <a:spcPct val="90000"/>
            </a:lnSpc>
            <a:spcBef>
              <a:spcPct val="0"/>
            </a:spcBef>
            <a:spcAft>
              <a:spcPct val="20000"/>
            </a:spcAft>
            <a:buChar char="•"/>
          </a:pPr>
          <a:r>
            <a:rPr lang="en-US" sz="1200" b="0" i="0" kern="1200"/>
            <a:t>Provide instant feedback and support for sign language users.</a:t>
          </a:r>
          <a:endParaRPr lang="en-US" sz="1200" kern="1200"/>
        </a:p>
        <a:p>
          <a:pPr marL="114300" lvl="1" indent="-114300" algn="l" defTabSz="533400">
            <a:lnSpc>
              <a:spcPct val="90000"/>
            </a:lnSpc>
            <a:spcBef>
              <a:spcPct val="0"/>
            </a:spcBef>
            <a:spcAft>
              <a:spcPct val="20000"/>
            </a:spcAft>
            <a:buChar char="•"/>
          </a:pPr>
          <a:r>
            <a:rPr lang="en-US" sz="1200" b="0" i="0" kern="1200"/>
            <a:t>Facilitate language learning and interaction in diverse settings.</a:t>
          </a:r>
          <a:endParaRPr lang="en-US" sz="1200" kern="1200"/>
        </a:p>
      </dsp:txBody>
      <dsp:txXfrm>
        <a:off x="0" y="2601941"/>
        <a:ext cx="6735443" cy="629280"/>
      </dsp:txXfrm>
    </dsp:sp>
    <dsp:sp modelId="{A083F66A-8991-864D-A689-626C3BCFB638}">
      <dsp:nvSpPr>
        <dsp:cNvPr id="0" name=""/>
        <dsp:cNvSpPr/>
      </dsp:nvSpPr>
      <dsp:spPr>
        <a:xfrm>
          <a:off x="0" y="3231221"/>
          <a:ext cx="6735443" cy="63648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Impact:</a:t>
          </a:r>
          <a:endParaRPr lang="en-US" sz="1600" kern="1200"/>
        </a:p>
      </dsp:txBody>
      <dsp:txXfrm>
        <a:off x="31070" y="3262291"/>
        <a:ext cx="6673303" cy="574340"/>
      </dsp:txXfrm>
    </dsp:sp>
    <dsp:sp modelId="{376CC002-4091-594B-9547-CBDBCD8DAB26}">
      <dsp:nvSpPr>
        <dsp:cNvPr id="0" name=""/>
        <dsp:cNvSpPr/>
      </dsp:nvSpPr>
      <dsp:spPr>
        <a:xfrm>
          <a:off x="0" y="3867701"/>
          <a:ext cx="673544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Transforming the way people communicate and interact online.</a:t>
          </a:r>
          <a:endParaRPr lang="en-US" sz="1200" kern="1200"/>
        </a:p>
        <a:p>
          <a:pPr marL="114300" lvl="1" indent="-114300" algn="l" defTabSz="533400">
            <a:lnSpc>
              <a:spcPct val="90000"/>
            </a:lnSpc>
            <a:spcBef>
              <a:spcPct val="0"/>
            </a:spcBef>
            <a:spcAft>
              <a:spcPct val="20000"/>
            </a:spcAft>
            <a:buChar char="•"/>
          </a:pPr>
          <a:r>
            <a:rPr lang="en-US" sz="1200" b="0" i="0" kern="1200"/>
            <a:t>Empowering individuals with disabilities to participate more fully in digital spaces.</a:t>
          </a:r>
          <a:endParaRPr lang="en-US" sz="1200" kern="1200"/>
        </a:p>
      </dsp:txBody>
      <dsp:txXfrm>
        <a:off x="0" y="3867701"/>
        <a:ext cx="6735443" cy="414000"/>
      </dsp:txXfrm>
    </dsp:sp>
    <dsp:sp modelId="{E8171FFB-D4F3-8941-B660-4E0305A221DA}">
      <dsp:nvSpPr>
        <dsp:cNvPr id="0" name=""/>
        <dsp:cNvSpPr/>
      </dsp:nvSpPr>
      <dsp:spPr>
        <a:xfrm>
          <a:off x="0" y="4281701"/>
          <a:ext cx="6735443" cy="63648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Future Steps:</a:t>
          </a:r>
          <a:endParaRPr lang="en-US" sz="1600" kern="1200"/>
        </a:p>
      </dsp:txBody>
      <dsp:txXfrm>
        <a:off x="31070" y="4312771"/>
        <a:ext cx="6673303" cy="574340"/>
      </dsp:txXfrm>
    </dsp:sp>
    <dsp:sp modelId="{1EE32297-1C9D-2149-BD42-486C094E895F}">
      <dsp:nvSpPr>
        <dsp:cNvPr id="0" name=""/>
        <dsp:cNvSpPr/>
      </dsp:nvSpPr>
      <dsp:spPr>
        <a:xfrm>
          <a:off x="0" y="4918181"/>
          <a:ext cx="6735443"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Implement and refine the real-time sign language recognition system.</a:t>
          </a:r>
          <a:endParaRPr lang="en-US" sz="1200" kern="1200"/>
        </a:p>
        <a:p>
          <a:pPr marL="114300" lvl="1" indent="-114300" algn="l" defTabSz="533400">
            <a:lnSpc>
              <a:spcPct val="90000"/>
            </a:lnSpc>
            <a:spcBef>
              <a:spcPct val="0"/>
            </a:spcBef>
            <a:spcAft>
              <a:spcPct val="20000"/>
            </a:spcAft>
            <a:buChar char="•"/>
          </a:pPr>
          <a:r>
            <a:rPr lang="en-US" sz="1200" b="0" i="0" kern="1200"/>
            <a:t>Conduct user testing and gather feedback for iterative improvements.</a:t>
          </a:r>
          <a:endParaRPr lang="en-US" sz="1200" kern="1200"/>
        </a:p>
        <a:p>
          <a:pPr marL="114300" lvl="1" indent="-114300" algn="l" defTabSz="533400">
            <a:lnSpc>
              <a:spcPct val="90000"/>
            </a:lnSpc>
            <a:spcBef>
              <a:spcPct val="0"/>
            </a:spcBef>
            <a:spcAft>
              <a:spcPct val="20000"/>
            </a:spcAft>
            <a:buChar char="•"/>
          </a:pPr>
          <a:r>
            <a:rPr lang="en-US" sz="1200" b="0" i="0" kern="1200"/>
            <a:t>Explore potential partnerships and collaborations for broader deployment and impact.</a:t>
          </a:r>
          <a:endParaRPr lang="en-US" sz="1200" kern="1200"/>
        </a:p>
      </dsp:txBody>
      <dsp:txXfrm>
        <a:off x="0" y="4918181"/>
        <a:ext cx="6735443" cy="62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AFB89-A397-874A-9609-886679C0C44E}" type="datetimeFigureOut">
              <a:rPr lang="en-US" smtClean="0"/>
              <a:t>4/28/24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D0B1F-0855-3E45-908B-5297625638BA}" type="slidenum">
              <a:rPr lang="en-US" smtClean="0"/>
              <a:t>‹#›</a:t>
            </a:fld>
            <a:endParaRPr lang="en-US"/>
          </a:p>
        </p:txBody>
      </p:sp>
    </p:spTree>
    <p:extLst>
      <p:ext uri="{BB962C8B-B14F-4D97-AF65-F5344CB8AC3E}">
        <p14:creationId xmlns:p14="http://schemas.microsoft.com/office/powerpoint/2010/main" val="137172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D0B1F-0855-3E45-908B-5297625638BA}" type="slidenum">
              <a:rPr lang="en-US" smtClean="0"/>
              <a:t>17</a:t>
            </a:fld>
            <a:endParaRPr lang="en-US"/>
          </a:p>
        </p:txBody>
      </p:sp>
    </p:spTree>
    <p:extLst>
      <p:ext uri="{BB962C8B-B14F-4D97-AF65-F5344CB8AC3E}">
        <p14:creationId xmlns:p14="http://schemas.microsoft.com/office/powerpoint/2010/main" val="64365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32BD-41BF-1E91-3463-A053A22E22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4B7ADE-A90D-770D-6AAD-0EE027B6F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4A58D8C-7156-8928-B366-DF31CDB9DB86}"/>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06DC1FDF-A6CC-9012-1500-9BEA9D768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15351-385D-7D61-4D94-923744CED4B3}"/>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6127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3D98-174C-7503-E4C4-2AF95B8172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929A50-A0C0-C00B-924C-AE8D478F7B7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ABAE53-BD82-8BAD-4050-3835BFDCF919}"/>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3CE9BC33-E827-EDB8-BE5A-E3D354D66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D0FFB-5B33-2D9A-6039-2D97A34A4927}"/>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21767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E9043-914A-33CB-FC72-6EFA5CC30D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42D465-9ED4-FAB1-FB33-9FF1E6604D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A2EA1F-0227-4004-D79D-D68DCB073B54}"/>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4AC1429D-00FE-652A-4927-ED377ED0F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0DA38-83E7-3C71-BEF9-9276D0FCEF4B}"/>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10402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B214-7A3D-E461-2140-A45AAB82E4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3AC028-30A2-A8E3-8E18-A72EDFE477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C7CE0B-F0B2-CAE6-BFD2-7D5EF8C7658B}"/>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5ED16C68-1C15-FB30-7B09-64BC5F391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13B4B-A36F-E75A-235E-E8A5F98DAF36}"/>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20970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1172-E5FF-B683-BAF1-65EA823CAC2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7EE23E-C098-99A4-75E9-796EF72E22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AF4550-414E-372B-F953-104E06925D7A}"/>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3AFEAEEE-A32B-4799-2760-5CD380497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61B1-57DC-49B9-014E-A9B60C0D1DB6}"/>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197710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06AC-87B5-D94F-4A98-F9E9561CE7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B48DE5-18DC-B915-D27D-9C44229B3A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97529AE-9B72-E86B-02EB-1DA81F592B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E9AAB8-004E-555E-EBAB-00566923B99D}"/>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6" name="Footer Placeholder 5">
            <a:extLst>
              <a:ext uri="{FF2B5EF4-FFF2-40B4-BE49-F238E27FC236}">
                <a16:creationId xmlns:a16="http://schemas.microsoft.com/office/drawing/2014/main" id="{0826D3F2-5816-51C2-78A9-3F895F2F5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ED3D2-B462-4CC3-268A-4533C45C116E}"/>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418306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723D-1FC2-C3EB-7583-27D7A480C1C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36CE95-6A12-86BD-9692-962D9A9B01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348978-C308-634A-9235-7F39322082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1167736-12E5-CE3D-424A-3D452B810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FBBC8E-1CEF-7226-2F07-BB8198DE82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46DA49-5F20-11A8-2C1B-08A2605E9434}"/>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8" name="Footer Placeholder 7">
            <a:extLst>
              <a:ext uri="{FF2B5EF4-FFF2-40B4-BE49-F238E27FC236}">
                <a16:creationId xmlns:a16="http://schemas.microsoft.com/office/drawing/2014/main" id="{4B8BC12E-3E0A-1A5B-8D9A-50826E334F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036FE1-AA0F-50C3-B017-F865EB797185}"/>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359025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435D-C298-E175-94E2-A7EC9377B3B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90D869A-A446-7D56-A749-93B5BDDADE92}"/>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4" name="Footer Placeholder 3">
            <a:extLst>
              <a:ext uri="{FF2B5EF4-FFF2-40B4-BE49-F238E27FC236}">
                <a16:creationId xmlns:a16="http://schemas.microsoft.com/office/drawing/2014/main" id="{5A8AFD35-B2C2-9112-9BCF-A90675C16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402FE0-B888-5D18-3621-7F1146695A47}"/>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107693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62973-AC01-7D66-2C2D-45FF11557A70}"/>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3" name="Footer Placeholder 2">
            <a:extLst>
              <a:ext uri="{FF2B5EF4-FFF2-40B4-BE49-F238E27FC236}">
                <a16:creationId xmlns:a16="http://schemas.microsoft.com/office/drawing/2014/main" id="{8314B9A7-D8AE-7FC2-4EF4-45A8A3C71C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383CC8-1C09-474F-7E4D-DA062FDA1284}"/>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117873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CD7F-0562-F01A-9A71-E2E9FF6D74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99E779A-5FC8-0C99-61D5-AA0C28A27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5B9EE5-EDFC-61CE-5F77-18CE50AA1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0AC1BC-4185-8062-5622-B209BB4E29E1}"/>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6" name="Footer Placeholder 5">
            <a:extLst>
              <a:ext uri="{FF2B5EF4-FFF2-40B4-BE49-F238E27FC236}">
                <a16:creationId xmlns:a16="http://schemas.microsoft.com/office/drawing/2014/main" id="{04D73192-686B-F7DA-596A-7750677FF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3F208-C783-2EC5-3217-A0C4B9BB15FD}"/>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324881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BA24-6A3F-6287-949A-4D73C7EBDF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410CF0-0674-78AE-206D-CB2604525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9510B3-A0B3-0D3B-BD77-827F2661C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79A8DA-EAF3-6E70-92A0-755C4C746BC1}"/>
              </a:ext>
            </a:extLst>
          </p:cNvPr>
          <p:cNvSpPr>
            <a:spLocks noGrp="1"/>
          </p:cNvSpPr>
          <p:nvPr>
            <p:ph type="dt" sz="half" idx="10"/>
          </p:nvPr>
        </p:nvSpPr>
        <p:spPr/>
        <p:txBody>
          <a:bodyPr/>
          <a:lstStyle/>
          <a:p>
            <a:fld id="{1A6F2B5B-2271-4D4F-807F-68C3CE0BC864}" type="datetimeFigureOut">
              <a:rPr lang="en-US" smtClean="0"/>
              <a:t>4/28/24</a:t>
            </a:fld>
            <a:endParaRPr lang="en-US"/>
          </a:p>
        </p:txBody>
      </p:sp>
      <p:sp>
        <p:nvSpPr>
          <p:cNvPr id="6" name="Footer Placeholder 5">
            <a:extLst>
              <a:ext uri="{FF2B5EF4-FFF2-40B4-BE49-F238E27FC236}">
                <a16:creationId xmlns:a16="http://schemas.microsoft.com/office/drawing/2014/main" id="{4C10B10E-80D0-B36D-3BCA-54E84CA35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EA0B1-BD74-C85E-2DDC-FAF155596FB2}"/>
              </a:ext>
            </a:extLst>
          </p:cNvPr>
          <p:cNvSpPr>
            <a:spLocks noGrp="1"/>
          </p:cNvSpPr>
          <p:nvPr>
            <p:ph type="sldNum" sz="quarter" idx="12"/>
          </p:nvPr>
        </p:nvSpPr>
        <p:spPr/>
        <p:txBody>
          <a:bodyPr/>
          <a:lstStyle/>
          <a:p>
            <a:fld id="{F8312A8B-22A1-3D4B-A556-CDCC4425EAA6}" type="slidenum">
              <a:rPr lang="en-US" smtClean="0"/>
              <a:t>‹#›</a:t>
            </a:fld>
            <a:endParaRPr lang="en-US"/>
          </a:p>
        </p:txBody>
      </p:sp>
    </p:spTree>
    <p:extLst>
      <p:ext uri="{BB962C8B-B14F-4D97-AF65-F5344CB8AC3E}">
        <p14:creationId xmlns:p14="http://schemas.microsoft.com/office/powerpoint/2010/main" val="179612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A6B6C-45D1-E137-8848-7348286CF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A01250-7911-6BE2-E03E-683D4924E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B4B432-7196-4234-14F8-944C17BFF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6F2B5B-2271-4D4F-807F-68C3CE0BC864}" type="datetimeFigureOut">
              <a:rPr lang="en-US" smtClean="0"/>
              <a:t>4/28/24</a:t>
            </a:fld>
            <a:endParaRPr lang="en-US"/>
          </a:p>
        </p:txBody>
      </p:sp>
      <p:sp>
        <p:nvSpPr>
          <p:cNvPr id="5" name="Footer Placeholder 4">
            <a:extLst>
              <a:ext uri="{FF2B5EF4-FFF2-40B4-BE49-F238E27FC236}">
                <a16:creationId xmlns:a16="http://schemas.microsoft.com/office/drawing/2014/main" id="{CC5DC883-7420-A1C2-FFE0-5FCBBC8CA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43B967-CEF1-6A92-1F08-8297A1EE2B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312A8B-22A1-3D4B-A556-CDCC4425EAA6}" type="slidenum">
              <a:rPr lang="en-US" smtClean="0"/>
              <a:t>‹#›</a:t>
            </a:fld>
            <a:endParaRPr lang="en-US"/>
          </a:p>
        </p:txBody>
      </p:sp>
    </p:spTree>
    <p:extLst>
      <p:ext uri="{BB962C8B-B14F-4D97-AF65-F5344CB8AC3E}">
        <p14:creationId xmlns:p14="http://schemas.microsoft.com/office/powerpoint/2010/main" val="109138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3170-59F0-FA5E-33D8-0DE08F970208}"/>
              </a:ext>
            </a:extLst>
          </p:cNvPr>
          <p:cNvSpPr>
            <a:spLocks noGrp="1"/>
          </p:cNvSpPr>
          <p:nvPr>
            <p:ph type="ctrTitle"/>
          </p:nvPr>
        </p:nvSpPr>
        <p:spPr/>
        <p:txBody>
          <a:bodyPr/>
          <a:lstStyle/>
          <a:p>
            <a:r>
              <a:rPr lang="en-IN" b="1" i="0" dirty="0">
                <a:solidFill>
                  <a:srgbClr val="202124"/>
                </a:solidFill>
                <a:effectLst/>
                <a:latin typeface="zeitung"/>
              </a:rPr>
              <a:t>Sign Language Recognition</a:t>
            </a:r>
            <a:endParaRPr lang="en-US" dirty="0"/>
          </a:p>
        </p:txBody>
      </p:sp>
      <p:sp>
        <p:nvSpPr>
          <p:cNvPr id="3" name="Subtitle 2">
            <a:extLst>
              <a:ext uri="{FF2B5EF4-FFF2-40B4-BE49-F238E27FC236}">
                <a16:creationId xmlns:a16="http://schemas.microsoft.com/office/drawing/2014/main" id="{84A1A143-1FFC-E5DF-6842-8962D33CCE87}"/>
              </a:ext>
            </a:extLst>
          </p:cNvPr>
          <p:cNvSpPr>
            <a:spLocks noGrp="1"/>
          </p:cNvSpPr>
          <p:nvPr>
            <p:ph type="subTitle" idx="1"/>
          </p:nvPr>
        </p:nvSpPr>
        <p:spPr/>
        <p:txBody>
          <a:bodyPr/>
          <a:lstStyle/>
          <a:p>
            <a:r>
              <a:rPr lang="en-US" b="1" dirty="0">
                <a:solidFill>
                  <a:srgbClr val="202124"/>
                </a:solidFill>
                <a:latin typeface="zeitung"/>
              </a:rPr>
              <a:t>Using Transfer Learning</a:t>
            </a:r>
          </a:p>
        </p:txBody>
      </p:sp>
    </p:spTree>
    <p:extLst>
      <p:ext uri="{BB962C8B-B14F-4D97-AF65-F5344CB8AC3E}">
        <p14:creationId xmlns:p14="http://schemas.microsoft.com/office/powerpoint/2010/main" val="221864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55AF5-9CB4-D599-5B98-8F3E4477E73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Model Architecture</a:t>
            </a:r>
          </a:p>
        </p:txBody>
      </p:sp>
      <p:pic>
        <p:nvPicPr>
          <p:cNvPr id="4" name="Content Placeholder 3" descr="A diagram of a computer program&#10;&#10;Description automatically generated">
            <a:extLst>
              <a:ext uri="{FF2B5EF4-FFF2-40B4-BE49-F238E27FC236}">
                <a16:creationId xmlns:a16="http://schemas.microsoft.com/office/drawing/2014/main" id="{DB4A8A39-7A2A-93E4-7A0E-C5F42BBD135F}"/>
              </a:ext>
            </a:extLst>
          </p:cNvPr>
          <p:cNvPicPr>
            <a:picLocks noGrp="1" noChangeAspect="1"/>
          </p:cNvPicPr>
          <p:nvPr>
            <p:ph idx="1"/>
          </p:nvPr>
        </p:nvPicPr>
        <p:blipFill>
          <a:blip r:embed="rId2"/>
          <a:stretch>
            <a:fillRect/>
          </a:stretch>
        </p:blipFill>
        <p:spPr>
          <a:xfrm>
            <a:off x="4040512" y="594360"/>
            <a:ext cx="7919840" cy="5194132"/>
          </a:xfrm>
          <a:prstGeom prst="rect">
            <a:avLst/>
          </a:prstGeom>
        </p:spPr>
      </p:pic>
    </p:spTree>
    <p:extLst>
      <p:ext uri="{BB962C8B-B14F-4D97-AF65-F5344CB8AC3E}">
        <p14:creationId xmlns:p14="http://schemas.microsoft.com/office/powerpoint/2010/main" val="318978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EC7B-911B-B131-7B2F-13A225F7C901}"/>
              </a:ext>
            </a:extLst>
          </p:cNvPr>
          <p:cNvSpPr>
            <a:spLocks noGrp="1"/>
          </p:cNvSpPr>
          <p:nvPr>
            <p:ph type="title"/>
          </p:nvPr>
        </p:nvSpPr>
        <p:spPr/>
        <p:txBody>
          <a:bodyPr/>
          <a:lstStyle/>
          <a:p>
            <a:r>
              <a:rPr lang="en-US"/>
              <a:t>Models Used</a:t>
            </a:r>
          </a:p>
        </p:txBody>
      </p:sp>
      <p:sp>
        <p:nvSpPr>
          <p:cNvPr id="3" name="Content Placeholder 2">
            <a:extLst>
              <a:ext uri="{FF2B5EF4-FFF2-40B4-BE49-F238E27FC236}">
                <a16:creationId xmlns:a16="http://schemas.microsoft.com/office/drawing/2014/main" id="{9C40104E-27C9-BE54-14BF-0DEB9ADD9EC0}"/>
              </a:ext>
            </a:extLst>
          </p:cNvPr>
          <p:cNvSpPr>
            <a:spLocks noGrp="1"/>
          </p:cNvSpPr>
          <p:nvPr>
            <p:ph idx="1"/>
          </p:nvPr>
        </p:nvSpPr>
        <p:spPr/>
        <p:txBody>
          <a:bodyPr/>
          <a:lstStyle/>
          <a:p>
            <a:r>
              <a:rPr lang="en-IN" b="0" i="0">
                <a:effectLst/>
                <a:latin typeface="-apple-system"/>
              </a:rPr>
              <a:t>VGG16</a:t>
            </a:r>
          </a:p>
          <a:p>
            <a:r>
              <a:rPr lang="en-IN">
                <a:latin typeface="-apple-system"/>
              </a:rPr>
              <a:t>Resnet 50</a:t>
            </a:r>
            <a:endParaRPr lang="en-IN" b="0" i="0">
              <a:effectLst/>
              <a:latin typeface="-apple-system"/>
            </a:endParaRPr>
          </a:p>
          <a:p>
            <a:endParaRPr lang="en-US"/>
          </a:p>
        </p:txBody>
      </p:sp>
    </p:spTree>
    <p:extLst>
      <p:ext uri="{BB962C8B-B14F-4D97-AF65-F5344CB8AC3E}">
        <p14:creationId xmlns:p14="http://schemas.microsoft.com/office/powerpoint/2010/main" val="12968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FF8EE-3DDB-415D-D873-F93ABB209D06}"/>
              </a:ext>
            </a:extLst>
          </p:cNvPr>
          <p:cNvSpPr>
            <a:spLocks noGrp="1"/>
          </p:cNvSpPr>
          <p:nvPr>
            <p:ph type="title"/>
          </p:nvPr>
        </p:nvSpPr>
        <p:spPr>
          <a:xfrm>
            <a:off x="841248" y="256032"/>
            <a:ext cx="10506456" cy="1014984"/>
          </a:xfrm>
        </p:spPr>
        <p:txBody>
          <a:bodyPr anchor="b">
            <a:normAutofit/>
          </a:bodyPr>
          <a:lstStyle/>
          <a:p>
            <a:r>
              <a:rPr lang="en-IN" b="0" i="0">
                <a:effectLst/>
                <a:latin typeface="-apple-system"/>
              </a:rPr>
              <a:t>VGG16</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293DDF8-C106-E231-2C73-B087E8D8AC46}"/>
              </a:ext>
            </a:extLst>
          </p:cNvPr>
          <p:cNvGraphicFramePr>
            <a:graphicFrameLocks noGrp="1"/>
          </p:cNvGraphicFramePr>
          <p:nvPr>
            <p:ph idx="1"/>
            <p:extLst>
              <p:ext uri="{D42A27DB-BD31-4B8C-83A1-F6EECF244321}">
                <p14:modId xmlns:p14="http://schemas.microsoft.com/office/powerpoint/2010/main" val="31476232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38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white background with black text and colorful squares&#10;&#10;Description automatically generated">
            <a:extLst>
              <a:ext uri="{FF2B5EF4-FFF2-40B4-BE49-F238E27FC236}">
                <a16:creationId xmlns:a16="http://schemas.microsoft.com/office/drawing/2014/main" id="{91C84809-31D4-266B-1655-3E87777AA35E}"/>
              </a:ext>
            </a:extLst>
          </p:cNvPr>
          <p:cNvPicPr>
            <a:picLocks noGrp="1" noChangeAspect="1"/>
          </p:cNvPicPr>
          <p:nvPr>
            <p:ph idx="1"/>
          </p:nvPr>
        </p:nvPicPr>
        <p:blipFill rotWithShape="1">
          <a:blip r:embed="rId2"/>
          <a:srcRect r="10821"/>
          <a:stretch/>
        </p:blipFill>
        <p:spPr>
          <a:xfrm>
            <a:off x="457200" y="457200"/>
            <a:ext cx="11277600" cy="5943600"/>
          </a:xfrm>
          <a:prstGeom prst="rect">
            <a:avLst/>
          </a:prstGeom>
        </p:spPr>
      </p:pic>
    </p:spTree>
    <p:extLst>
      <p:ext uri="{BB962C8B-B14F-4D97-AF65-F5344CB8AC3E}">
        <p14:creationId xmlns:p14="http://schemas.microsoft.com/office/powerpoint/2010/main" val="26683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C6AA-DE4D-1E43-62AD-8EB7ABE22BAF}"/>
              </a:ext>
            </a:extLst>
          </p:cNvPr>
          <p:cNvSpPr>
            <a:spLocks noGrp="1"/>
          </p:cNvSpPr>
          <p:nvPr>
            <p:ph type="title"/>
          </p:nvPr>
        </p:nvSpPr>
        <p:spPr/>
        <p:txBody>
          <a:bodyPr/>
          <a:lstStyle/>
          <a:p>
            <a:r>
              <a:rPr lang="en-US"/>
              <a:t>Resnet 50</a:t>
            </a:r>
          </a:p>
        </p:txBody>
      </p:sp>
      <p:graphicFrame>
        <p:nvGraphicFramePr>
          <p:cNvPr id="5" name="Content Placeholder 2">
            <a:extLst>
              <a:ext uri="{FF2B5EF4-FFF2-40B4-BE49-F238E27FC236}">
                <a16:creationId xmlns:a16="http://schemas.microsoft.com/office/drawing/2014/main" id="{6E12D977-168D-34FB-619E-5D2FC8C1B022}"/>
              </a:ext>
            </a:extLst>
          </p:cNvPr>
          <p:cNvGraphicFramePr>
            <a:graphicFrameLocks noGrp="1"/>
          </p:cNvGraphicFramePr>
          <p:nvPr>
            <p:ph idx="1"/>
            <p:extLst>
              <p:ext uri="{D42A27DB-BD31-4B8C-83A1-F6EECF244321}">
                <p14:modId xmlns:p14="http://schemas.microsoft.com/office/powerpoint/2010/main" val="19259316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25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D4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46BB4-1426-1A4A-2EA3-E4FC5A371C9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Architecture of Resnet50</a:t>
            </a:r>
          </a:p>
        </p:txBody>
      </p:sp>
      <p:pic>
        <p:nvPicPr>
          <p:cNvPr id="4" name="Content Placeholder 3" descr="A diagram of a software process&#10;&#10;Description automatically generated with medium confidence">
            <a:extLst>
              <a:ext uri="{FF2B5EF4-FFF2-40B4-BE49-F238E27FC236}">
                <a16:creationId xmlns:a16="http://schemas.microsoft.com/office/drawing/2014/main" id="{B053A0C2-D0B2-15E7-6522-11B657BFB3DC}"/>
              </a:ext>
            </a:extLst>
          </p:cNvPr>
          <p:cNvPicPr>
            <a:picLocks noGrp="1" noChangeAspect="1"/>
          </p:cNvPicPr>
          <p:nvPr>
            <p:ph idx="1"/>
          </p:nvPr>
        </p:nvPicPr>
        <p:blipFill>
          <a:blip r:embed="rId2"/>
          <a:stretch>
            <a:fillRect/>
          </a:stretch>
        </p:blipFill>
        <p:spPr>
          <a:xfrm>
            <a:off x="4207933" y="1096645"/>
            <a:ext cx="7347537" cy="4665685"/>
          </a:xfrm>
          <a:prstGeom prst="rect">
            <a:avLst/>
          </a:prstGeom>
        </p:spPr>
      </p:pic>
    </p:spTree>
    <p:extLst>
      <p:ext uri="{BB962C8B-B14F-4D97-AF65-F5344CB8AC3E}">
        <p14:creationId xmlns:p14="http://schemas.microsoft.com/office/powerpoint/2010/main" val="77769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25490-4DC5-4177-F25C-78BFE2F476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Training the models</a:t>
            </a:r>
          </a:p>
        </p:txBody>
      </p:sp>
      <p:pic>
        <p:nvPicPr>
          <p:cNvPr id="4" name="Content Placeholder 3">
            <a:extLst>
              <a:ext uri="{FF2B5EF4-FFF2-40B4-BE49-F238E27FC236}">
                <a16:creationId xmlns:a16="http://schemas.microsoft.com/office/drawing/2014/main" id="{0BA9D59E-56BD-34D9-17F0-C1DFF1A48797}"/>
              </a:ext>
            </a:extLst>
          </p:cNvPr>
          <p:cNvPicPr>
            <a:picLocks noGrp="1" noChangeAspect="1"/>
          </p:cNvPicPr>
          <p:nvPr>
            <p:ph idx="1"/>
          </p:nvPr>
        </p:nvPicPr>
        <p:blipFill>
          <a:blip r:embed="rId2"/>
          <a:stretch>
            <a:fillRect/>
          </a:stretch>
        </p:blipFill>
        <p:spPr>
          <a:xfrm>
            <a:off x="986465" y="1675227"/>
            <a:ext cx="10219070" cy="4394199"/>
          </a:xfrm>
          <a:prstGeom prst="rect">
            <a:avLst/>
          </a:prstGeom>
        </p:spPr>
      </p:pic>
    </p:spTree>
    <p:extLst>
      <p:ext uri="{BB962C8B-B14F-4D97-AF65-F5344CB8AC3E}">
        <p14:creationId xmlns:p14="http://schemas.microsoft.com/office/powerpoint/2010/main" val="3019151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ACA7-F54F-571D-2D34-B6718CCD736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VGG 16 Model Loss and Accuracy Plot</a:t>
            </a:r>
          </a:p>
        </p:txBody>
      </p:sp>
      <p:pic>
        <p:nvPicPr>
          <p:cNvPr id="4" name="Content Placeholder 3" descr="A screenshot of a computer&#10;&#10;Description automatically generated">
            <a:extLst>
              <a:ext uri="{FF2B5EF4-FFF2-40B4-BE49-F238E27FC236}">
                <a16:creationId xmlns:a16="http://schemas.microsoft.com/office/drawing/2014/main" id="{89FBD12D-96EF-8BAA-3833-1534049FC858}"/>
              </a:ext>
            </a:extLst>
          </p:cNvPr>
          <p:cNvPicPr>
            <a:picLocks noGrp="1" noChangeAspect="1"/>
          </p:cNvPicPr>
          <p:nvPr>
            <p:ph idx="1"/>
          </p:nvPr>
        </p:nvPicPr>
        <p:blipFill>
          <a:blip r:embed="rId3"/>
          <a:stretch>
            <a:fillRect/>
          </a:stretch>
        </p:blipFill>
        <p:spPr>
          <a:xfrm>
            <a:off x="4207933" y="1271149"/>
            <a:ext cx="7347537" cy="4316678"/>
          </a:xfrm>
          <a:prstGeom prst="rect">
            <a:avLst/>
          </a:prstGeom>
        </p:spPr>
      </p:pic>
    </p:spTree>
    <p:extLst>
      <p:ext uri="{BB962C8B-B14F-4D97-AF65-F5344CB8AC3E}">
        <p14:creationId xmlns:p14="http://schemas.microsoft.com/office/powerpoint/2010/main" val="313007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7AC42-A69B-6E06-F799-61C687721EF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Resnet 50 Loss and Accuracy Plot</a:t>
            </a:r>
          </a:p>
        </p:txBody>
      </p:sp>
      <p:pic>
        <p:nvPicPr>
          <p:cNvPr id="7" name="Picture 6" descr="A graph of loss and loss&#10;&#10;Description automatically generated with medium confidence">
            <a:extLst>
              <a:ext uri="{FF2B5EF4-FFF2-40B4-BE49-F238E27FC236}">
                <a16:creationId xmlns:a16="http://schemas.microsoft.com/office/drawing/2014/main" id="{29BF300D-64B2-8B4B-40FD-AD8FEF74730D}"/>
              </a:ext>
            </a:extLst>
          </p:cNvPr>
          <p:cNvPicPr>
            <a:picLocks noChangeAspect="1"/>
          </p:cNvPicPr>
          <p:nvPr/>
        </p:nvPicPr>
        <p:blipFill>
          <a:blip r:embed="rId2"/>
          <a:stretch>
            <a:fillRect/>
          </a:stretch>
        </p:blipFill>
        <p:spPr>
          <a:xfrm>
            <a:off x="5371235" y="640080"/>
            <a:ext cx="5020932" cy="5578816"/>
          </a:xfrm>
          <a:prstGeom prst="rect">
            <a:avLst/>
          </a:prstGeom>
        </p:spPr>
      </p:pic>
    </p:spTree>
    <p:extLst>
      <p:ext uri="{BB962C8B-B14F-4D97-AF65-F5344CB8AC3E}">
        <p14:creationId xmlns:p14="http://schemas.microsoft.com/office/powerpoint/2010/main" val="2925921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0800-5E98-46F2-1EDB-34BC00F66DBE}"/>
              </a:ext>
            </a:extLst>
          </p:cNvPr>
          <p:cNvSpPr>
            <a:spLocks noGrp="1"/>
          </p:cNvSpPr>
          <p:nvPr>
            <p:ph type="title"/>
          </p:nvPr>
        </p:nvSpPr>
        <p:spPr/>
        <p:txBody>
          <a:bodyPr/>
          <a:lstStyle/>
          <a:p>
            <a:r>
              <a:rPr lang="en-US"/>
              <a:t>Confusion Matrix</a:t>
            </a:r>
          </a:p>
        </p:txBody>
      </p:sp>
      <p:pic>
        <p:nvPicPr>
          <p:cNvPr id="4" name="Content Placeholder 3">
            <a:extLst>
              <a:ext uri="{FF2B5EF4-FFF2-40B4-BE49-F238E27FC236}">
                <a16:creationId xmlns:a16="http://schemas.microsoft.com/office/drawing/2014/main" id="{59EC3C08-8CF4-1209-7F2A-4120E36C8753}"/>
              </a:ext>
            </a:extLst>
          </p:cNvPr>
          <p:cNvPicPr>
            <a:picLocks noGrp="1" noChangeAspect="1"/>
          </p:cNvPicPr>
          <p:nvPr>
            <p:ph idx="1"/>
          </p:nvPr>
        </p:nvPicPr>
        <p:blipFill>
          <a:blip r:embed="rId2"/>
          <a:stretch>
            <a:fillRect/>
          </a:stretch>
        </p:blipFill>
        <p:spPr>
          <a:xfrm>
            <a:off x="2787545" y="1825625"/>
            <a:ext cx="6616910" cy="4351338"/>
          </a:xfrm>
          <a:prstGeom prst="rect">
            <a:avLst/>
          </a:prstGeom>
        </p:spPr>
      </p:pic>
    </p:spTree>
    <p:extLst>
      <p:ext uri="{BB962C8B-B14F-4D97-AF65-F5344CB8AC3E}">
        <p14:creationId xmlns:p14="http://schemas.microsoft.com/office/powerpoint/2010/main" val="101415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2A68C-6E27-E7E8-9B67-71A0589C9E7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FDEE14BB-ED01-931B-A34C-4165513F34A9}"/>
              </a:ext>
            </a:extLst>
          </p:cNvPr>
          <p:cNvSpPr>
            <a:spLocks noGrp="1"/>
          </p:cNvSpPr>
          <p:nvPr>
            <p:ph idx="1"/>
          </p:nvPr>
        </p:nvSpPr>
        <p:spPr>
          <a:xfrm>
            <a:off x="1371599" y="1801368"/>
            <a:ext cx="9724031" cy="4200187"/>
          </a:xfrm>
        </p:spPr>
        <p:txBody>
          <a:bodyPr anchor="ctr">
            <a:normAutofit/>
          </a:bodyPr>
          <a:lstStyle/>
          <a:p>
            <a:pPr algn="just"/>
            <a:r>
              <a:rPr lang="en-IN" sz="1700" b="0" i="0" dirty="0">
                <a:effectLst/>
              </a:rPr>
              <a:t>Voice-enabled assistants have revolutionized modern devices but remain inaccessible to over 70 million Deaf individuals worldwide and 1.5+ billion people with hearing loss. </a:t>
            </a:r>
          </a:p>
          <a:p>
            <a:pPr algn="just"/>
            <a:r>
              <a:rPr lang="en-IN" sz="1700" b="0" i="0" dirty="0">
                <a:effectLst/>
              </a:rPr>
              <a:t>Fingerspelling, a component of American Sign Language (ASL), offers a promising alternative for text entry on mobile devices.</a:t>
            </a:r>
          </a:p>
          <a:p>
            <a:pPr algn="just"/>
            <a:r>
              <a:rPr lang="en-IN" sz="1700" b="0" i="0" dirty="0">
                <a:effectLst/>
              </a:rPr>
              <a:t>Unfortunately, these technologies are often not accessible to the more than 70 million Deaf people around the world who use sign language to communicate, nor to the 1.5+ billion people affected by hearing loss globally</a:t>
            </a:r>
            <a:endParaRPr lang="en-IN" sz="1700" dirty="0"/>
          </a:p>
          <a:p>
            <a:pPr algn="just"/>
            <a:r>
              <a:rPr lang="en-IN" sz="1700" b="0" i="0" dirty="0">
                <a:effectLst/>
              </a:rPr>
              <a:t>Fingerspelling uses hand shapes that represent individual letters to convey words. While fingerspelling is only a part of ASL, it is often used for communicating names, addresses, phone numbers, and other information commonly entered on a mobile phone.</a:t>
            </a:r>
          </a:p>
          <a:p>
            <a:pPr algn="just"/>
            <a:r>
              <a:rPr lang="en-IN" sz="1700" b="0" i="0" dirty="0">
                <a:effectLst/>
              </a:rPr>
              <a:t> Many Deaf smartphone users can fingerspell words faster than they can type on mobile keyboards. </a:t>
            </a:r>
            <a:endParaRPr lang="en-US" sz="1700" dirty="0"/>
          </a:p>
        </p:txBody>
      </p:sp>
    </p:spTree>
    <p:extLst>
      <p:ext uri="{BB962C8B-B14F-4D97-AF65-F5344CB8AC3E}">
        <p14:creationId xmlns:p14="http://schemas.microsoft.com/office/powerpoint/2010/main" val="18162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47750-2495-7ECF-8482-9DD6DA3E1F2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Test Accuracy VGG 16</a:t>
            </a:r>
          </a:p>
        </p:txBody>
      </p:sp>
      <p:pic>
        <p:nvPicPr>
          <p:cNvPr id="7" name="Content Placeholder 6">
            <a:extLst>
              <a:ext uri="{FF2B5EF4-FFF2-40B4-BE49-F238E27FC236}">
                <a16:creationId xmlns:a16="http://schemas.microsoft.com/office/drawing/2014/main" id="{456FAA6B-1A92-2EDA-79E7-A7056760B2CE}"/>
              </a:ext>
            </a:extLst>
          </p:cNvPr>
          <p:cNvPicPr>
            <a:picLocks noGrp="1" noChangeAspect="1"/>
          </p:cNvPicPr>
          <p:nvPr>
            <p:ph idx="1"/>
          </p:nvPr>
        </p:nvPicPr>
        <p:blipFill>
          <a:blip r:embed="rId2"/>
          <a:stretch>
            <a:fillRect/>
          </a:stretch>
        </p:blipFill>
        <p:spPr>
          <a:xfrm>
            <a:off x="432225" y="2960503"/>
            <a:ext cx="11327549" cy="2463739"/>
          </a:xfrm>
          <a:prstGeom prst="rect">
            <a:avLst/>
          </a:prstGeom>
        </p:spPr>
      </p:pic>
    </p:spTree>
    <p:extLst>
      <p:ext uri="{BB962C8B-B14F-4D97-AF65-F5344CB8AC3E}">
        <p14:creationId xmlns:p14="http://schemas.microsoft.com/office/powerpoint/2010/main" val="192468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64DC5-8EF5-2D6C-C653-CEA47FCF541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Test Accuracy Resnet 50</a:t>
            </a:r>
          </a:p>
        </p:txBody>
      </p:sp>
      <p:pic>
        <p:nvPicPr>
          <p:cNvPr id="4" name="Content Placeholder 3">
            <a:extLst>
              <a:ext uri="{FF2B5EF4-FFF2-40B4-BE49-F238E27FC236}">
                <a16:creationId xmlns:a16="http://schemas.microsoft.com/office/drawing/2014/main" id="{038ED0F7-0356-6B68-F4EF-6C749207B3AD}"/>
              </a:ext>
            </a:extLst>
          </p:cNvPr>
          <p:cNvPicPr>
            <a:picLocks noGrp="1" noChangeAspect="1"/>
          </p:cNvPicPr>
          <p:nvPr>
            <p:ph idx="1"/>
          </p:nvPr>
        </p:nvPicPr>
        <p:blipFill>
          <a:blip r:embed="rId2"/>
          <a:stretch>
            <a:fillRect/>
          </a:stretch>
        </p:blipFill>
        <p:spPr>
          <a:xfrm>
            <a:off x="432225" y="2833068"/>
            <a:ext cx="11327549" cy="2718609"/>
          </a:xfrm>
          <a:prstGeom prst="rect">
            <a:avLst/>
          </a:prstGeom>
        </p:spPr>
      </p:pic>
    </p:spTree>
    <p:extLst>
      <p:ext uri="{BB962C8B-B14F-4D97-AF65-F5344CB8AC3E}">
        <p14:creationId xmlns:p14="http://schemas.microsoft.com/office/powerpoint/2010/main" val="275401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47D2A-D19A-D8DC-40CB-172E49B9215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VGG 16 Predictions</a:t>
            </a:r>
          </a:p>
        </p:txBody>
      </p:sp>
      <p:pic>
        <p:nvPicPr>
          <p:cNvPr id="4" name="Content Placeholder 3">
            <a:extLst>
              <a:ext uri="{FF2B5EF4-FFF2-40B4-BE49-F238E27FC236}">
                <a16:creationId xmlns:a16="http://schemas.microsoft.com/office/drawing/2014/main" id="{736BC266-3C54-D756-3DEE-236DFACD920E}"/>
              </a:ext>
            </a:extLst>
          </p:cNvPr>
          <p:cNvPicPr>
            <a:picLocks noGrp="1" noChangeAspect="1"/>
          </p:cNvPicPr>
          <p:nvPr>
            <p:ph idx="1"/>
          </p:nvPr>
        </p:nvPicPr>
        <p:blipFill>
          <a:blip r:embed="rId2"/>
          <a:stretch>
            <a:fillRect/>
          </a:stretch>
        </p:blipFill>
        <p:spPr>
          <a:xfrm>
            <a:off x="2728797" y="1675227"/>
            <a:ext cx="6734406" cy="4394199"/>
          </a:xfrm>
          <a:prstGeom prst="rect">
            <a:avLst/>
          </a:prstGeom>
        </p:spPr>
      </p:pic>
    </p:spTree>
    <p:extLst>
      <p:ext uri="{BB962C8B-B14F-4D97-AF65-F5344CB8AC3E}">
        <p14:creationId xmlns:p14="http://schemas.microsoft.com/office/powerpoint/2010/main" val="342907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7B662-135C-B7B0-E307-E0AF80392F6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Resnet50 Predictions</a:t>
            </a:r>
          </a:p>
        </p:txBody>
      </p:sp>
      <p:pic>
        <p:nvPicPr>
          <p:cNvPr id="4" name="Content Placeholder 3">
            <a:extLst>
              <a:ext uri="{FF2B5EF4-FFF2-40B4-BE49-F238E27FC236}">
                <a16:creationId xmlns:a16="http://schemas.microsoft.com/office/drawing/2014/main" id="{843A85A2-5D5A-C895-0FF5-7975637622B9}"/>
              </a:ext>
            </a:extLst>
          </p:cNvPr>
          <p:cNvPicPr>
            <a:picLocks noGrp="1" noChangeAspect="1"/>
          </p:cNvPicPr>
          <p:nvPr>
            <p:ph idx="1"/>
          </p:nvPr>
        </p:nvPicPr>
        <p:blipFill>
          <a:blip r:embed="rId2"/>
          <a:stretch>
            <a:fillRect/>
          </a:stretch>
        </p:blipFill>
        <p:spPr>
          <a:xfrm>
            <a:off x="4207933" y="1500759"/>
            <a:ext cx="7347537" cy="3857457"/>
          </a:xfrm>
          <a:prstGeom prst="rect">
            <a:avLst/>
          </a:prstGeom>
        </p:spPr>
      </p:pic>
    </p:spTree>
    <p:extLst>
      <p:ext uri="{BB962C8B-B14F-4D97-AF65-F5344CB8AC3E}">
        <p14:creationId xmlns:p14="http://schemas.microsoft.com/office/powerpoint/2010/main" val="2564010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0E4ED-61C8-5254-E405-B843527D12D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Some predictions</a:t>
            </a:r>
          </a:p>
        </p:txBody>
      </p:sp>
      <p:pic>
        <p:nvPicPr>
          <p:cNvPr id="4" name="Content Placeholder 3">
            <a:extLst>
              <a:ext uri="{FF2B5EF4-FFF2-40B4-BE49-F238E27FC236}">
                <a16:creationId xmlns:a16="http://schemas.microsoft.com/office/drawing/2014/main" id="{37D30BF4-8C8E-70E5-3753-45EDEBB1891D}"/>
              </a:ext>
            </a:extLst>
          </p:cNvPr>
          <p:cNvPicPr>
            <a:picLocks noGrp="1" noChangeAspect="1"/>
          </p:cNvPicPr>
          <p:nvPr>
            <p:ph idx="1"/>
          </p:nvPr>
        </p:nvPicPr>
        <p:blipFill>
          <a:blip r:embed="rId2"/>
          <a:stretch>
            <a:fillRect/>
          </a:stretch>
        </p:blipFill>
        <p:spPr>
          <a:xfrm>
            <a:off x="1787962" y="1675227"/>
            <a:ext cx="8616075" cy="4394199"/>
          </a:xfrm>
          <a:prstGeom prst="rect">
            <a:avLst/>
          </a:prstGeom>
        </p:spPr>
      </p:pic>
    </p:spTree>
    <p:extLst>
      <p:ext uri="{BB962C8B-B14F-4D97-AF65-F5344CB8AC3E}">
        <p14:creationId xmlns:p14="http://schemas.microsoft.com/office/powerpoint/2010/main" val="403234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7B7ABD-21D4-0B24-B440-788C604A60F6}"/>
              </a:ext>
            </a:extLst>
          </p:cNvPr>
          <p:cNvSpPr>
            <a:spLocks noGrp="1"/>
          </p:cNvSpPr>
          <p:nvPr>
            <p:ph type="title"/>
          </p:nvPr>
        </p:nvSpPr>
        <p:spPr>
          <a:xfrm>
            <a:off x="838200" y="643467"/>
            <a:ext cx="2951205" cy="5571066"/>
          </a:xfrm>
        </p:spPr>
        <p:txBody>
          <a:bodyPr>
            <a:normAutofit/>
          </a:bodyPr>
          <a:lstStyle/>
          <a:p>
            <a:r>
              <a:rPr lang="en-IN">
                <a:solidFill>
                  <a:srgbClr val="FFFFFF"/>
                </a:solidFill>
              </a:rPr>
              <a:t>Future Scope</a:t>
            </a:r>
          </a:p>
        </p:txBody>
      </p:sp>
      <p:sp>
        <p:nvSpPr>
          <p:cNvPr id="22" name="Rectangle: Rounded Corners 21">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04F0DD48-4A8D-DB0F-EF9E-F273D80E4339}"/>
              </a:ext>
            </a:extLst>
          </p:cNvPr>
          <p:cNvGraphicFramePr>
            <a:graphicFrameLocks noGrp="1"/>
          </p:cNvGraphicFramePr>
          <p:nvPr>
            <p:ph idx="1"/>
            <p:extLst>
              <p:ext uri="{D42A27DB-BD31-4B8C-83A1-F6EECF244321}">
                <p14:modId xmlns:p14="http://schemas.microsoft.com/office/powerpoint/2010/main" val="1662575420"/>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1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EA052-BB4C-0257-C5A8-A9DD54243B8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Objective</a:t>
            </a:r>
          </a:p>
        </p:txBody>
      </p:sp>
      <p:sp>
        <p:nvSpPr>
          <p:cNvPr id="3" name="Content Placeholder 2">
            <a:extLst>
              <a:ext uri="{FF2B5EF4-FFF2-40B4-BE49-F238E27FC236}">
                <a16:creationId xmlns:a16="http://schemas.microsoft.com/office/drawing/2014/main" id="{CDF58D8B-664F-6453-89EB-95FCDDD61CDC}"/>
              </a:ext>
            </a:extLst>
          </p:cNvPr>
          <p:cNvSpPr>
            <a:spLocks noGrp="1"/>
          </p:cNvSpPr>
          <p:nvPr>
            <p:ph idx="1"/>
          </p:nvPr>
        </p:nvSpPr>
        <p:spPr>
          <a:xfrm>
            <a:off x="1371599" y="1975104"/>
            <a:ext cx="9724031" cy="4026451"/>
          </a:xfrm>
        </p:spPr>
        <p:txBody>
          <a:bodyPr anchor="ctr">
            <a:normAutofit/>
          </a:bodyPr>
          <a:lstStyle/>
          <a:p>
            <a:pPr algn="just"/>
            <a:r>
              <a:rPr lang="en-IN" sz="1600" b="0" i="0">
                <a:effectLst/>
              </a:rPr>
              <a:t>The goal of this </a:t>
            </a:r>
            <a:r>
              <a:rPr lang="en-IN" sz="1600"/>
              <a:t>project </a:t>
            </a:r>
            <a:r>
              <a:rPr lang="en-IN" sz="1600" b="0" i="0">
                <a:effectLst/>
              </a:rPr>
              <a:t>is to detect and translate American Sign Language (ASL) fingerspelling into text.</a:t>
            </a:r>
          </a:p>
          <a:p>
            <a:pPr algn="just"/>
            <a:r>
              <a:rPr lang="en-IN" sz="1600" b="0" i="0">
                <a:effectLst/>
              </a:rPr>
              <a:t>It  is based on a large dataset of over three million fingerspelled characters produced by over 100 Deaf signers captured via the selfie camera of a smartphone with a variety of backgrounds and lighting conditions.</a:t>
            </a:r>
          </a:p>
          <a:p>
            <a:pPr algn="just"/>
            <a:r>
              <a:rPr lang="en-IN" sz="1600" b="0" i="0">
                <a:effectLst/>
              </a:rPr>
              <a:t>It helps in making it more accessible for the Deaf and Hard of Hearing community.</a:t>
            </a:r>
          </a:p>
          <a:p>
            <a:pPr algn="just"/>
            <a:r>
              <a:rPr lang="en-IN" sz="1600" b="0" i="0">
                <a:effectLst/>
              </a:rPr>
              <a:t> Fingerspelling is an important part of ASL and is often used for communicating names, addresses, phone numbers, and other information commonly entered on a mobile phone.</a:t>
            </a:r>
          </a:p>
          <a:p>
            <a:pPr algn="just"/>
            <a:r>
              <a:rPr lang="en-IN" sz="1600" b="0" i="0">
                <a:effectLst/>
              </a:rPr>
              <a:t>ASL fingerspelling can be substantially faster than typing on a smartphone’s virtual keyboard.</a:t>
            </a:r>
          </a:p>
          <a:p>
            <a:pPr algn="just"/>
            <a:r>
              <a:rPr lang="en-IN" sz="1600" b="0" i="0">
                <a:effectLst/>
              </a:rPr>
              <a:t>Sign language recognition AI for text entry lags far behind voice-to-text or even gesture-based typing, as robust datasets didn't previously exist.</a:t>
            </a:r>
          </a:p>
          <a:p>
            <a:pPr algn="just"/>
            <a:r>
              <a:rPr lang="en-IN" sz="1600" b="0" i="0">
                <a:effectLst/>
              </a:rPr>
              <a:t>It helps in  provide Deaf and Hard of Hearing users with the option to fingerspell words instead of using a keyboard, enabling them to communicate with hearing non-signers more quickly and smoothly.</a:t>
            </a:r>
          </a:p>
          <a:p>
            <a:pPr algn="just"/>
            <a:endParaRPr lang="en-US" sz="1600"/>
          </a:p>
        </p:txBody>
      </p:sp>
    </p:spTree>
    <p:extLst>
      <p:ext uri="{BB962C8B-B14F-4D97-AF65-F5344CB8AC3E}">
        <p14:creationId xmlns:p14="http://schemas.microsoft.com/office/powerpoint/2010/main" val="105897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9C901C-0638-C73D-165F-549815258C4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Signs</a:t>
            </a:r>
          </a:p>
        </p:txBody>
      </p:sp>
      <p:pic>
        <p:nvPicPr>
          <p:cNvPr id="4" name="Content Placeholder 3" descr="A collage of hands with letters&#10;&#10;Description automatically generated">
            <a:extLst>
              <a:ext uri="{FF2B5EF4-FFF2-40B4-BE49-F238E27FC236}">
                <a16:creationId xmlns:a16="http://schemas.microsoft.com/office/drawing/2014/main" id="{49108159-31EB-CE7A-A90B-6343A2563766}"/>
              </a:ext>
            </a:extLst>
          </p:cNvPr>
          <p:cNvPicPr>
            <a:picLocks noGrp="1" noChangeAspect="1"/>
          </p:cNvPicPr>
          <p:nvPr>
            <p:ph idx="1"/>
          </p:nvPr>
        </p:nvPicPr>
        <p:blipFill>
          <a:blip r:embed="rId2"/>
          <a:stretch>
            <a:fillRect/>
          </a:stretch>
        </p:blipFill>
        <p:spPr>
          <a:xfrm>
            <a:off x="4502428" y="1008376"/>
            <a:ext cx="7225748" cy="4841248"/>
          </a:xfrm>
          <a:prstGeom prst="rect">
            <a:avLst/>
          </a:prstGeom>
        </p:spPr>
      </p:pic>
    </p:spTree>
    <p:extLst>
      <p:ext uri="{BB962C8B-B14F-4D97-AF65-F5344CB8AC3E}">
        <p14:creationId xmlns:p14="http://schemas.microsoft.com/office/powerpoint/2010/main" val="99726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C32DF-AC72-F895-7492-8ACEA338BB1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overview</a:t>
            </a:r>
          </a:p>
        </p:txBody>
      </p:sp>
      <p:pic>
        <p:nvPicPr>
          <p:cNvPr id="4" name="Picture 3" descr="A close-up of numbers&#10;&#10;Description automatically generated">
            <a:extLst>
              <a:ext uri="{FF2B5EF4-FFF2-40B4-BE49-F238E27FC236}">
                <a16:creationId xmlns:a16="http://schemas.microsoft.com/office/drawing/2014/main" id="{E66484C8-E8D4-801A-5034-11DD8BD20F84}"/>
              </a:ext>
            </a:extLst>
          </p:cNvPr>
          <p:cNvPicPr>
            <a:picLocks noChangeAspect="1"/>
          </p:cNvPicPr>
          <p:nvPr/>
        </p:nvPicPr>
        <p:blipFill>
          <a:blip r:embed="rId2"/>
          <a:stretch>
            <a:fillRect/>
          </a:stretch>
        </p:blipFill>
        <p:spPr>
          <a:xfrm>
            <a:off x="432223" y="2431489"/>
            <a:ext cx="11327549" cy="1784090"/>
          </a:xfrm>
          <a:prstGeom prst="rect">
            <a:avLst/>
          </a:prstGeom>
        </p:spPr>
      </p:pic>
    </p:spTree>
    <p:extLst>
      <p:ext uri="{BB962C8B-B14F-4D97-AF65-F5344CB8AC3E}">
        <p14:creationId xmlns:p14="http://schemas.microsoft.com/office/powerpoint/2010/main" val="275355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8CEED-B172-A156-C362-A32EF4E9DE77}"/>
              </a:ext>
            </a:extLst>
          </p:cNvPr>
          <p:cNvSpPr>
            <a:spLocks noGrp="1"/>
          </p:cNvSpPr>
          <p:nvPr>
            <p:ph type="title"/>
          </p:nvPr>
        </p:nvSpPr>
        <p:spPr>
          <a:xfrm>
            <a:off x="838200" y="557188"/>
            <a:ext cx="10515600" cy="1133499"/>
          </a:xfrm>
        </p:spPr>
        <p:txBody>
          <a:bodyPr>
            <a:normAutofit/>
          </a:bodyPr>
          <a:lstStyle/>
          <a:p>
            <a:pPr algn="ctr"/>
            <a:r>
              <a:rPr lang="en-US" sz="5200"/>
              <a:t>Pretrained Model</a:t>
            </a:r>
          </a:p>
        </p:txBody>
      </p:sp>
      <p:graphicFrame>
        <p:nvGraphicFramePr>
          <p:cNvPr id="5" name="Content Placeholder 2">
            <a:extLst>
              <a:ext uri="{FF2B5EF4-FFF2-40B4-BE49-F238E27FC236}">
                <a16:creationId xmlns:a16="http://schemas.microsoft.com/office/drawing/2014/main" id="{5D079F43-5A42-99B1-5E5E-7982184FE9B6}"/>
              </a:ext>
            </a:extLst>
          </p:cNvPr>
          <p:cNvGraphicFramePr>
            <a:graphicFrameLocks noGrp="1"/>
          </p:cNvGraphicFramePr>
          <p:nvPr>
            <p:ph idx="1"/>
            <p:extLst>
              <p:ext uri="{D42A27DB-BD31-4B8C-83A1-F6EECF244321}">
                <p14:modId xmlns:p14="http://schemas.microsoft.com/office/powerpoint/2010/main" val="4367115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63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FA9F7-F77A-4E45-FA3D-98F5C30C38E9}"/>
              </a:ext>
            </a:extLst>
          </p:cNvPr>
          <p:cNvSpPr>
            <a:spLocks noGrp="1"/>
          </p:cNvSpPr>
          <p:nvPr>
            <p:ph type="title"/>
          </p:nvPr>
        </p:nvSpPr>
        <p:spPr>
          <a:xfrm>
            <a:off x="838200" y="557188"/>
            <a:ext cx="10515600" cy="1133499"/>
          </a:xfrm>
        </p:spPr>
        <p:txBody>
          <a:bodyPr>
            <a:normAutofit/>
          </a:bodyPr>
          <a:lstStyle/>
          <a:p>
            <a:pPr algn="ctr"/>
            <a:r>
              <a:rPr lang="en-IN" sz="3600" b="1" i="0">
                <a:effectLst/>
                <a:latin typeface="-apple-system"/>
              </a:rPr>
              <a:t>Why use a Pre-trained Model?</a:t>
            </a:r>
            <a:br>
              <a:rPr lang="en-IN" sz="3600" b="1" i="0">
                <a:effectLst/>
                <a:latin typeface="-apple-system"/>
              </a:rPr>
            </a:br>
            <a:endParaRPr lang="en-US" sz="3600"/>
          </a:p>
        </p:txBody>
      </p:sp>
      <p:graphicFrame>
        <p:nvGraphicFramePr>
          <p:cNvPr id="5" name="Content Placeholder 2">
            <a:extLst>
              <a:ext uri="{FF2B5EF4-FFF2-40B4-BE49-F238E27FC236}">
                <a16:creationId xmlns:a16="http://schemas.microsoft.com/office/drawing/2014/main" id="{5DED4B8A-385F-89B8-AD87-88C5D18090B5}"/>
              </a:ext>
            </a:extLst>
          </p:cNvPr>
          <p:cNvGraphicFramePr>
            <a:graphicFrameLocks noGrp="1"/>
          </p:cNvGraphicFramePr>
          <p:nvPr>
            <p:ph idx="1"/>
            <p:extLst>
              <p:ext uri="{D42A27DB-BD31-4B8C-83A1-F6EECF244321}">
                <p14:modId xmlns:p14="http://schemas.microsoft.com/office/powerpoint/2010/main" val="177137894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53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5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172A4-E18E-6BFD-53EA-52AE3D5D715F}"/>
              </a:ext>
            </a:extLst>
          </p:cNvPr>
          <p:cNvSpPr>
            <a:spLocks noGrp="1"/>
          </p:cNvSpPr>
          <p:nvPr>
            <p:ph type="title"/>
          </p:nvPr>
        </p:nvSpPr>
        <p:spPr>
          <a:xfrm>
            <a:off x="838200" y="182451"/>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Preprocessing</a:t>
            </a:r>
          </a:p>
        </p:txBody>
      </p:sp>
      <p:pic>
        <p:nvPicPr>
          <p:cNvPr id="4" name="Content Placeholder 3" descr="A diagram of a diagram&#10;&#10;Description automatically generated with medium confidence">
            <a:extLst>
              <a:ext uri="{FF2B5EF4-FFF2-40B4-BE49-F238E27FC236}">
                <a16:creationId xmlns:a16="http://schemas.microsoft.com/office/drawing/2014/main" id="{3D4BD136-0647-6145-371D-076AC69956B0}"/>
              </a:ext>
            </a:extLst>
          </p:cNvPr>
          <p:cNvPicPr>
            <a:picLocks noGrp="1" noChangeAspect="1"/>
          </p:cNvPicPr>
          <p:nvPr>
            <p:ph idx="1"/>
          </p:nvPr>
        </p:nvPicPr>
        <p:blipFill>
          <a:blip r:embed="rId2"/>
          <a:stretch>
            <a:fillRect/>
          </a:stretch>
        </p:blipFill>
        <p:spPr>
          <a:xfrm>
            <a:off x="4207933" y="1307888"/>
            <a:ext cx="7347537" cy="4243200"/>
          </a:xfrm>
          <a:prstGeom prst="rect">
            <a:avLst/>
          </a:prstGeom>
        </p:spPr>
      </p:pic>
    </p:spTree>
    <p:extLst>
      <p:ext uri="{BB962C8B-B14F-4D97-AF65-F5344CB8AC3E}">
        <p14:creationId xmlns:p14="http://schemas.microsoft.com/office/powerpoint/2010/main" val="156501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DAFAA-5932-6F4E-6413-4ECD34BF4469}"/>
              </a:ext>
            </a:extLst>
          </p:cNvPr>
          <p:cNvSpPr>
            <a:spLocks noGrp="1"/>
          </p:cNvSpPr>
          <p:nvPr>
            <p:ph type="title"/>
          </p:nvPr>
        </p:nvSpPr>
        <p:spPr>
          <a:xfrm>
            <a:off x="841248" y="256032"/>
            <a:ext cx="10506456" cy="1014984"/>
          </a:xfrm>
        </p:spPr>
        <p:txBody>
          <a:bodyPr anchor="b">
            <a:normAutofit/>
          </a:bodyPr>
          <a:lstStyle/>
          <a:p>
            <a:r>
              <a:rPr lang="en-US"/>
              <a:t>Normalization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68D6ED5-A6DD-432B-9264-79AD31F895FE}"/>
              </a:ext>
            </a:extLst>
          </p:cNvPr>
          <p:cNvGraphicFramePr>
            <a:graphicFrameLocks noGrp="1"/>
          </p:cNvGraphicFramePr>
          <p:nvPr>
            <p:ph idx="1"/>
            <p:extLst>
              <p:ext uri="{D42A27DB-BD31-4B8C-83A1-F6EECF244321}">
                <p14:modId xmlns:p14="http://schemas.microsoft.com/office/powerpoint/2010/main" val="377497268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074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1087</Words>
  <Application>Microsoft Macintosh PowerPoint</Application>
  <PresentationFormat>Widescreen</PresentationFormat>
  <Paragraphs>75</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Aptos</vt:lpstr>
      <vt:lpstr>Aptos Display</vt:lpstr>
      <vt:lpstr>Arial</vt:lpstr>
      <vt:lpstr>Calibri</vt:lpstr>
      <vt:lpstr>zeitung</vt:lpstr>
      <vt:lpstr>Office Theme</vt:lpstr>
      <vt:lpstr>Sign Language Recognition</vt:lpstr>
      <vt:lpstr>Motivation</vt:lpstr>
      <vt:lpstr>Objective</vt:lpstr>
      <vt:lpstr>Signs</vt:lpstr>
      <vt:lpstr>Data overview</vt:lpstr>
      <vt:lpstr>Pretrained Model</vt:lpstr>
      <vt:lpstr>Why use a Pre-trained Model? </vt:lpstr>
      <vt:lpstr>Preprocessing</vt:lpstr>
      <vt:lpstr>Normalization</vt:lpstr>
      <vt:lpstr>Model Architecture</vt:lpstr>
      <vt:lpstr>Models Used</vt:lpstr>
      <vt:lpstr>VGG16</vt:lpstr>
      <vt:lpstr>PowerPoint Presentation</vt:lpstr>
      <vt:lpstr>Resnet 50</vt:lpstr>
      <vt:lpstr>Architecture of Resnet50</vt:lpstr>
      <vt:lpstr>Training the models</vt:lpstr>
      <vt:lpstr>VGG 16 Model Loss and Accuracy Plot</vt:lpstr>
      <vt:lpstr>Resnet 50 Loss and Accuracy Plot</vt:lpstr>
      <vt:lpstr>Confusion Matrix</vt:lpstr>
      <vt:lpstr>Test Accuracy VGG 16</vt:lpstr>
      <vt:lpstr>Test Accuracy Resnet 50</vt:lpstr>
      <vt:lpstr>VGG 16 Predictions</vt:lpstr>
      <vt:lpstr>Resnet50 Predictions</vt:lpstr>
      <vt:lpstr>Some predictions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Gestures</dc:title>
  <dc:creator>Gopesh Krishna Mohan Bhaskaruni</dc:creator>
  <cp:lastModifiedBy>Gopesh Krishna Mohan Bhaskaruni</cp:lastModifiedBy>
  <cp:revision>2</cp:revision>
  <dcterms:created xsi:type="dcterms:W3CDTF">2024-04-06T11:57:13Z</dcterms:created>
  <dcterms:modified xsi:type="dcterms:W3CDTF">2024-04-28T04:08:09Z</dcterms:modified>
</cp:coreProperties>
</file>