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5" roundtripDataSignature="AMtx7mhk+atGn1lZd5roBQEagteC4JmE2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8" name="Google Shape;27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4a9996558e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34a9996558e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4a9efde0fe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34a9efde0fe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4a9efde0fe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4a9efde0f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4a9efde0fe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4a9efde0f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4a9efde0fe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34a9efde0fe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4a9efde0fe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34a9efde0fe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sp>
        <p:nvSpPr>
          <p:cNvPr id="12" name="Google Shape;12;p11"/>
          <p:cNvSpPr txBox="1"/>
          <p:nvPr>
            <p:ph idx="1" type="body"/>
          </p:nvPr>
        </p:nvSpPr>
        <p:spPr>
          <a:xfrm>
            <a:off x="552180" y="1319129"/>
            <a:ext cx="8010099" cy="1557958"/>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4800"/>
              <a:buNone/>
              <a:defRPr b="1" sz="4800">
                <a:latin typeface="Calibri"/>
                <a:ea typeface="Calibri"/>
                <a:cs typeface="Calibri"/>
                <a:sym typeface="Calibri"/>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3" name="Google Shape;13;p11"/>
          <p:cNvPicPr preferRelativeResize="0"/>
          <p:nvPr/>
        </p:nvPicPr>
        <p:blipFill rotWithShape="1">
          <a:blip r:embed="rId2">
            <a:alphaModFix/>
          </a:blip>
          <a:srcRect b="0" l="0" r="0" t="0"/>
          <a:stretch/>
        </p:blipFill>
        <p:spPr>
          <a:xfrm>
            <a:off x="622691" y="5634647"/>
            <a:ext cx="3185844" cy="879269"/>
          </a:xfrm>
          <a:prstGeom prst="rect">
            <a:avLst/>
          </a:prstGeom>
          <a:noFill/>
          <a:ln>
            <a:noFill/>
          </a:ln>
        </p:spPr>
      </p:pic>
      <p:sp>
        <p:nvSpPr>
          <p:cNvPr id="14" name="Google Shape;14;p11"/>
          <p:cNvSpPr/>
          <p:nvPr/>
        </p:nvSpPr>
        <p:spPr>
          <a:xfrm>
            <a:off x="9138667" y="1913338"/>
            <a:ext cx="548640" cy="548640"/>
          </a:xfrm>
          <a:prstGeom prst="ellipse">
            <a:avLst/>
          </a:prstGeom>
          <a:solidFill>
            <a:srgbClr val="2325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1"/>
          <p:cNvSpPr/>
          <p:nvPr/>
        </p:nvSpPr>
        <p:spPr>
          <a:xfrm>
            <a:off x="9075171" y="3527070"/>
            <a:ext cx="1445119" cy="1445119"/>
          </a:xfrm>
          <a:prstGeom prst="pie">
            <a:avLst>
              <a:gd fmla="val 0" name="adj1"/>
              <a:gd fmla="val 16200000" name="adj2"/>
            </a:avLst>
          </a:prstGeom>
          <a:solidFill>
            <a:schemeClr val="accent5">
              <a:alpha val="1254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1"/>
          <p:cNvSpPr/>
          <p:nvPr/>
        </p:nvSpPr>
        <p:spPr>
          <a:xfrm>
            <a:off x="9084613" y="1064592"/>
            <a:ext cx="1445680" cy="72284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rgbClr val="9C2D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 name="Google Shape;17;p11"/>
          <p:cNvSpPr/>
          <p:nvPr/>
        </p:nvSpPr>
        <p:spPr>
          <a:xfrm rot="10800000">
            <a:off x="9072374" y="5142515"/>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 name="Google Shape;18;p11"/>
          <p:cNvSpPr/>
          <p:nvPr/>
        </p:nvSpPr>
        <p:spPr>
          <a:xfrm>
            <a:off x="9848345" y="257493"/>
            <a:ext cx="685800" cy="685800"/>
          </a:xfrm>
          <a:prstGeom prst="roundRect">
            <a:avLst>
              <a:gd fmla="val 16667" name="adj"/>
            </a:avLst>
          </a:prstGeom>
          <a:solidFill>
            <a:srgbClr val="E9AE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 name="Google Shape;19;p11"/>
          <p:cNvSpPr/>
          <p:nvPr/>
        </p:nvSpPr>
        <p:spPr>
          <a:xfrm rot="5400000">
            <a:off x="9469543" y="2292141"/>
            <a:ext cx="1443405" cy="685800"/>
          </a:xfrm>
          <a:custGeom>
            <a:rect b="b" l="l" r="r" t="t"/>
            <a:pathLst>
              <a:path extrusionOk="0" h="685800" w="13716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 name="Google Shape;20;p11"/>
          <p:cNvSpPr/>
          <p:nvPr/>
        </p:nvSpPr>
        <p:spPr>
          <a:xfrm>
            <a:off x="9070087" y="2670943"/>
            <a:ext cx="685800" cy="685800"/>
          </a:xfrm>
          <a:custGeom>
            <a:rect b="b" l="l" r="r" t="t"/>
            <a:pathLst>
              <a:path extrusionOk="0" h="685800" w="685800">
                <a:moveTo>
                  <a:pt x="0" y="0"/>
                </a:moveTo>
                <a:cubicBezTo>
                  <a:pt x="378757" y="0"/>
                  <a:pt x="685800" y="307043"/>
                  <a:pt x="685800" y="685800"/>
                </a:cubicBezTo>
                <a:lnTo>
                  <a:pt x="0" y="685800"/>
                </a:lnTo>
                <a:close/>
              </a:path>
            </a:pathLst>
          </a:custGeom>
          <a:solidFill>
            <a:srgbClr val="E9AE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 name="Google Shape;21;p11"/>
          <p:cNvSpPr/>
          <p:nvPr/>
        </p:nvSpPr>
        <p:spPr>
          <a:xfrm rot="5400000">
            <a:off x="10390135" y="1946977"/>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rgbClr val="E9AE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 name="Google Shape;22;p11"/>
          <p:cNvSpPr/>
          <p:nvPr/>
        </p:nvSpPr>
        <p:spPr>
          <a:xfrm rot="-5400000">
            <a:off x="11169207" y="971625"/>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 name="Google Shape;23;p11"/>
          <p:cNvSpPr/>
          <p:nvPr/>
        </p:nvSpPr>
        <p:spPr>
          <a:xfrm rot="5400000">
            <a:off x="9505445" y="5485416"/>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 name="Google Shape;24;p11"/>
          <p:cNvSpPr/>
          <p:nvPr/>
        </p:nvSpPr>
        <p:spPr>
          <a:xfrm>
            <a:off x="9138667" y="5965476"/>
            <a:ext cx="548640" cy="548640"/>
          </a:xfrm>
          <a:prstGeom prst="ellipse">
            <a:avLst/>
          </a:prstGeom>
          <a:solidFill>
            <a:srgbClr val="9C2D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 name="Google Shape;25;p11"/>
          <p:cNvSpPr/>
          <p:nvPr/>
        </p:nvSpPr>
        <p:spPr>
          <a:xfrm rot="-5400000">
            <a:off x="11508254" y="3133087"/>
            <a:ext cx="685800" cy="685800"/>
          </a:xfrm>
          <a:custGeom>
            <a:rect b="b" l="l" r="r" t="t"/>
            <a:pathLst>
              <a:path extrusionOk="0" h="685800" w="685800">
                <a:moveTo>
                  <a:pt x="0" y="0"/>
                </a:moveTo>
                <a:cubicBezTo>
                  <a:pt x="378757" y="0"/>
                  <a:pt x="685800" y="307043"/>
                  <a:pt x="685800" y="685800"/>
                </a:cubicBezTo>
                <a:lnTo>
                  <a:pt x="0" y="685800"/>
                </a:lnTo>
                <a:close/>
              </a:path>
            </a:pathLst>
          </a:custGeom>
          <a:solidFill>
            <a:srgbClr val="9C2D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 name="Google Shape;26;p11"/>
          <p:cNvSpPr/>
          <p:nvPr/>
        </p:nvSpPr>
        <p:spPr>
          <a:xfrm>
            <a:off x="11580687" y="5634647"/>
            <a:ext cx="548640" cy="548640"/>
          </a:xfrm>
          <a:prstGeom prst="ellipse">
            <a:avLst/>
          </a:prstGeom>
          <a:solidFill>
            <a:srgbClr val="DD3D4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 name="Google Shape;27;p11"/>
          <p:cNvSpPr/>
          <p:nvPr/>
        </p:nvSpPr>
        <p:spPr>
          <a:xfrm>
            <a:off x="10735321" y="627402"/>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 name="Google Shape;28;p11"/>
          <p:cNvSpPr/>
          <p:nvPr/>
        </p:nvSpPr>
        <p:spPr>
          <a:xfrm rot="10800000">
            <a:off x="10733035" y="4760778"/>
            <a:ext cx="1460827" cy="730414"/>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rgbClr val="E9AE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 name="Google Shape;29;p11"/>
          <p:cNvSpPr/>
          <p:nvPr/>
        </p:nvSpPr>
        <p:spPr>
          <a:xfrm rot="-5400000">
            <a:off x="10735321" y="5566067"/>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rgbClr val="9C2D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 name="Google Shape;30;p11"/>
          <p:cNvSpPr/>
          <p:nvPr/>
        </p:nvSpPr>
        <p:spPr>
          <a:xfrm rot="-2700000">
            <a:off x="11611705" y="4009422"/>
            <a:ext cx="486605" cy="48660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 name="Google Shape;31;p11"/>
          <p:cNvSpPr/>
          <p:nvPr/>
        </p:nvSpPr>
        <p:spPr>
          <a:xfrm>
            <a:off x="11580687" y="2328447"/>
            <a:ext cx="548640" cy="548640"/>
          </a:xfrm>
          <a:prstGeom prst="ellipse">
            <a:avLst/>
          </a:prstGeom>
          <a:solidFill>
            <a:srgbClr val="DD3D4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 name="Google Shape;32;p11"/>
          <p:cNvSpPr/>
          <p:nvPr/>
        </p:nvSpPr>
        <p:spPr>
          <a:xfrm rot="-5400000">
            <a:off x="10354233" y="3526580"/>
            <a:ext cx="1443405" cy="685800"/>
          </a:xfrm>
          <a:custGeom>
            <a:rect b="b" l="l" r="r" t="t"/>
            <a:pathLst>
              <a:path extrusionOk="0" h="685800" w="13716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 name="Google Shape;33;p11"/>
          <p:cNvSpPr/>
          <p:nvPr/>
        </p:nvSpPr>
        <p:spPr>
          <a:xfrm rot="5400000">
            <a:off x="8943644" y="126444"/>
            <a:ext cx="938686" cy="685799"/>
          </a:xfrm>
          <a:custGeom>
            <a:rect b="b" l="l" r="r" t="t"/>
            <a:pathLst>
              <a:path extrusionOk="0" h="685799" w="938686">
                <a:moveTo>
                  <a:pt x="0" y="685799"/>
                </a:moveTo>
                <a:lnTo>
                  <a:pt x="0" y="49530"/>
                </a:lnTo>
                <a:lnTo>
                  <a:pt x="114673" y="13933"/>
                </a:lnTo>
                <a:cubicBezTo>
                  <a:pt x="159317" y="4798"/>
                  <a:pt x="205541" y="0"/>
                  <a:pt x="252886" y="0"/>
                </a:cubicBezTo>
                <a:cubicBezTo>
                  <a:pt x="584298" y="0"/>
                  <a:pt x="860805" y="235080"/>
                  <a:pt x="924753" y="547587"/>
                </a:cubicBezTo>
                <a:lnTo>
                  <a:pt x="938686" y="685799"/>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 name="Google Shape;34;p11"/>
          <p:cNvSpPr/>
          <p:nvPr/>
        </p:nvSpPr>
        <p:spPr>
          <a:xfrm rot="-2700000">
            <a:off x="10095905" y="-93979"/>
            <a:ext cx="190682" cy="190681"/>
          </a:xfrm>
          <a:custGeom>
            <a:rect b="b" l="l" r="r" t="t"/>
            <a:pathLst>
              <a:path extrusionOk="0" h="190681" w="190682">
                <a:moveTo>
                  <a:pt x="0" y="0"/>
                </a:moveTo>
                <a:lnTo>
                  <a:pt x="190682" y="190681"/>
                </a:lnTo>
                <a:lnTo>
                  <a:pt x="0" y="190681"/>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 name="Google Shape;35;p11"/>
          <p:cNvSpPr/>
          <p:nvPr/>
        </p:nvSpPr>
        <p:spPr>
          <a:xfrm>
            <a:off x="9070088" y="6652261"/>
            <a:ext cx="489913" cy="206901"/>
          </a:xfrm>
          <a:custGeom>
            <a:rect b="b" l="l" r="r" t="t"/>
            <a:pathLst>
              <a:path extrusionOk="0" h="206901" w="489913">
                <a:moveTo>
                  <a:pt x="0" y="0"/>
                </a:moveTo>
                <a:cubicBezTo>
                  <a:pt x="189379" y="0"/>
                  <a:pt x="360828" y="76761"/>
                  <a:pt x="484934" y="200866"/>
                </a:cubicBezTo>
                <a:lnTo>
                  <a:pt x="489913" y="206901"/>
                </a:lnTo>
                <a:lnTo>
                  <a:pt x="0" y="206901"/>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 name="Google Shape;36;p11"/>
          <p:cNvSpPr/>
          <p:nvPr/>
        </p:nvSpPr>
        <p:spPr>
          <a:xfrm rot="5400000">
            <a:off x="10087795" y="6412811"/>
            <a:ext cx="206901" cy="685800"/>
          </a:xfrm>
          <a:custGeom>
            <a:rect b="b" l="l" r="r" t="t"/>
            <a:pathLst>
              <a:path extrusionOk="0" h="685800" w="206901">
                <a:moveTo>
                  <a:pt x="0" y="685800"/>
                </a:moveTo>
                <a:lnTo>
                  <a:pt x="0" y="0"/>
                </a:lnTo>
                <a:cubicBezTo>
                  <a:pt x="47345" y="0"/>
                  <a:pt x="93569" y="4798"/>
                  <a:pt x="138213" y="13933"/>
                </a:cubicBezTo>
                <a:lnTo>
                  <a:pt x="206901" y="35255"/>
                </a:lnTo>
                <a:lnTo>
                  <a:pt x="206901" y="685800"/>
                </a:lnTo>
                <a:close/>
              </a:path>
            </a:pathLst>
          </a:custGeom>
          <a:solidFill>
            <a:srgbClr val="E9AE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 name="Google Shape;37;p11"/>
          <p:cNvSpPr/>
          <p:nvPr/>
        </p:nvSpPr>
        <p:spPr>
          <a:xfrm rot="10800000">
            <a:off x="10733035" y="6514116"/>
            <a:ext cx="685800" cy="345045"/>
          </a:xfrm>
          <a:custGeom>
            <a:rect b="b" l="l" r="r" t="t"/>
            <a:pathLst>
              <a:path extrusionOk="0" h="345045" w="685800">
                <a:moveTo>
                  <a:pt x="685800" y="345045"/>
                </a:moveTo>
                <a:lnTo>
                  <a:pt x="0" y="345045"/>
                </a:lnTo>
                <a:lnTo>
                  <a:pt x="0" y="0"/>
                </a:lnTo>
                <a:lnTo>
                  <a:pt x="589515" y="0"/>
                </a:lnTo>
                <a:lnTo>
                  <a:pt x="631906" y="78101"/>
                </a:lnTo>
                <a:cubicBezTo>
                  <a:pt x="666610" y="160149"/>
                  <a:pt x="685800" y="250356"/>
                  <a:pt x="685800" y="345045"/>
                </a:cubicBez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 name="Google Shape;38;p11"/>
          <p:cNvSpPr/>
          <p:nvPr/>
        </p:nvSpPr>
        <p:spPr>
          <a:xfrm>
            <a:off x="9138667" y="1913338"/>
            <a:ext cx="548640" cy="548640"/>
          </a:xfrm>
          <a:prstGeom prst="ellipse">
            <a:avLst/>
          </a:prstGeom>
          <a:solidFill>
            <a:srgbClr val="2325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 name="Google Shape;39;p11"/>
          <p:cNvSpPr/>
          <p:nvPr/>
        </p:nvSpPr>
        <p:spPr>
          <a:xfrm>
            <a:off x="9084613" y="1064592"/>
            <a:ext cx="1445680" cy="72284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 name="Google Shape;40;p11"/>
          <p:cNvSpPr/>
          <p:nvPr/>
        </p:nvSpPr>
        <p:spPr>
          <a:xfrm rot="10800000">
            <a:off x="9072374" y="5142515"/>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 name="Google Shape;41;p11"/>
          <p:cNvSpPr/>
          <p:nvPr/>
        </p:nvSpPr>
        <p:spPr>
          <a:xfrm>
            <a:off x="9848345" y="257493"/>
            <a:ext cx="685800" cy="685800"/>
          </a:xfrm>
          <a:prstGeom prst="roundRect">
            <a:avLst>
              <a:gd fmla="val 16667" name="adj"/>
            </a:avLst>
          </a:prstGeom>
          <a:solidFill>
            <a:srgbClr val="97C3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 name="Google Shape;42;p11"/>
          <p:cNvSpPr/>
          <p:nvPr/>
        </p:nvSpPr>
        <p:spPr>
          <a:xfrm rot="5400000">
            <a:off x="9469543" y="2292141"/>
            <a:ext cx="1443405" cy="685800"/>
          </a:xfrm>
          <a:custGeom>
            <a:rect b="b" l="l" r="r" t="t"/>
            <a:pathLst>
              <a:path extrusionOk="0" h="685800" w="13716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 name="Google Shape;43;p11"/>
          <p:cNvSpPr/>
          <p:nvPr/>
        </p:nvSpPr>
        <p:spPr>
          <a:xfrm>
            <a:off x="9070087" y="2670943"/>
            <a:ext cx="685800" cy="685800"/>
          </a:xfrm>
          <a:custGeom>
            <a:rect b="b" l="l" r="r" t="t"/>
            <a:pathLst>
              <a:path extrusionOk="0" h="685800" w="685800">
                <a:moveTo>
                  <a:pt x="0" y="0"/>
                </a:moveTo>
                <a:cubicBezTo>
                  <a:pt x="378757" y="0"/>
                  <a:pt x="685800" y="307043"/>
                  <a:pt x="685800" y="685800"/>
                </a:cubicBezTo>
                <a:lnTo>
                  <a:pt x="0" y="685800"/>
                </a:lnTo>
                <a:close/>
              </a:path>
            </a:pathLst>
          </a:custGeom>
          <a:solidFill>
            <a:srgbClr val="97C3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 name="Google Shape;44;p11"/>
          <p:cNvSpPr/>
          <p:nvPr/>
        </p:nvSpPr>
        <p:spPr>
          <a:xfrm rot="5400000">
            <a:off x="10390135" y="1946977"/>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rgbClr val="97C3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 name="Google Shape;45;p11"/>
          <p:cNvSpPr/>
          <p:nvPr/>
        </p:nvSpPr>
        <p:spPr>
          <a:xfrm rot="-5400000">
            <a:off x="11169207" y="971625"/>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 name="Google Shape;46;p11"/>
          <p:cNvSpPr/>
          <p:nvPr/>
        </p:nvSpPr>
        <p:spPr>
          <a:xfrm rot="5400000">
            <a:off x="9505445" y="5485416"/>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 name="Google Shape;47;p11"/>
          <p:cNvSpPr/>
          <p:nvPr/>
        </p:nvSpPr>
        <p:spPr>
          <a:xfrm>
            <a:off x="9138667" y="5965476"/>
            <a:ext cx="548640" cy="54864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 name="Google Shape;48;p11"/>
          <p:cNvSpPr/>
          <p:nvPr/>
        </p:nvSpPr>
        <p:spPr>
          <a:xfrm rot="-5400000">
            <a:off x="11508254" y="3133087"/>
            <a:ext cx="685800" cy="685800"/>
          </a:xfrm>
          <a:custGeom>
            <a:rect b="b" l="l" r="r" t="t"/>
            <a:pathLst>
              <a:path extrusionOk="0" h="685800" w="685800">
                <a:moveTo>
                  <a:pt x="0" y="0"/>
                </a:moveTo>
                <a:cubicBezTo>
                  <a:pt x="378757" y="0"/>
                  <a:pt x="685800" y="307043"/>
                  <a:pt x="685800" y="685800"/>
                </a:cubicBezTo>
                <a:lnTo>
                  <a:pt x="0" y="68580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 name="Google Shape;49;p11"/>
          <p:cNvSpPr/>
          <p:nvPr/>
        </p:nvSpPr>
        <p:spPr>
          <a:xfrm>
            <a:off x="11580687" y="5634647"/>
            <a:ext cx="548640" cy="54864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0" name="Google Shape;50;p11"/>
          <p:cNvSpPr/>
          <p:nvPr/>
        </p:nvSpPr>
        <p:spPr>
          <a:xfrm>
            <a:off x="10735321" y="627402"/>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1" name="Google Shape;51;p11"/>
          <p:cNvSpPr/>
          <p:nvPr/>
        </p:nvSpPr>
        <p:spPr>
          <a:xfrm rot="10800000">
            <a:off x="10733035" y="4760778"/>
            <a:ext cx="1460827" cy="730414"/>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rgbClr val="97C3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2" name="Google Shape;52;p11"/>
          <p:cNvSpPr/>
          <p:nvPr/>
        </p:nvSpPr>
        <p:spPr>
          <a:xfrm rot="-5400000">
            <a:off x="10735321" y="5566067"/>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 name="Google Shape;53;p11"/>
          <p:cNvSpPr/>
          <p:nvPr/>
        </p:nvSpPr>
        <p:spPr>
          <a:xfrm rot="-2700000">
            <a:off x="11611705" y="4009422"/>
            <a:ext cx="486605" cy="48660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4" name="Google Shape;54;p11"/>
          <p:cNvSpPr/>
          <p:nvPr/>
        </p:nvSpPr>
        <p:spPr>
          <a:xfrm>
            <a:off x="11580687" y="2328447"/>
            <a:ext cx="548640" cy="54864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5" name="Google Shape;55;p11"/>
          <p:cNvSpPr/>
          <p:nvPr/>
        </p:nvSpPr>
        <p:spPr>
          <a:xfrm rot="-5400000">
            <a:off x="10354233" y="3526580"/>
            <a:ext cx="1443405" cy="685800"/>
          </a:xfrm>
          <a:custGeom>
            <a:rect b="b" l="l" r="r" t="t"/>
            <a:pathLst>
              <a:path extrusionOk="0" h="685800" w="13716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 name="Google Shape;56;p11"/>
          <p:cNvSpPr/>
          <p:nvPr/>
        </p:nvSpPr>
        <p:spPr>
          <a:xfrm rot="5400000">
            <a:off x="8943644" y="126444"/>
            <a:ext cx="938686" cy="685799"/>
          </a:xfrm>
          <a:custGeom>
            <a:rect b="b" l="l" r="r" t="t"/>
            <a:pathLst>
              <a:path extrusionOk="0" h="685799" w="938686">
                <a:moveTo>
                  <a:pt x="0" y="685799"/>
                </a:moveTo>
                <a:lnTo>
                  <a:pt x="0" y="49530"/>
                </a:lnTo>
                <a:lnTo>
                  <a:pt x="114673" y="13933"/>
                </a:lnTo>
                <a:cubicBezTo>
                  <a:pt x="159317" y="4798"/>
                  <a:pt x="205541" y="0"/>
                  <a:pt x="252886" y="0"/>
                </a:cubicBezTo>
                <a:cubicBezTo>
                  <a:pt x="584298" y="0"/>
                  <a:pt x="860805" y="235080"/>
                  <a:pt x="924753" y="547587"/>
                </a:cubicBezTo>
                <a:lnTo>
                  <a:pt x="938686" y="685799"/>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7" name="Google Shape;57;p11"/>
          <p:cNvSpPr/>
          <p:nvPr/>
        </p:nvSpPr>
        <p:spPr>
          <a:xfrm rot="-2700000">
            <a:off x="10095905" y="-93979"/>
            <a:ext cx="190682" cy="190681"/>
          </a:xfrm>
          <a:custGeom>
            <a:rect b="b" l="l" r="r" t="t"/>
            <a:pathLst>
              <a:path extrusionOk="0" h="190681" w="190682">
                <a:moveTo>
                  <a:pt x="0" y="0"/>
                </a:moveTo>
                <a:lnTo>
                  <a:pt x="190682" y="190681"/>
                </a:lnTo>
                <a:lnTo>
                  <a:pt x="0" y="190681"/>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 name="Google Shape;58;p11"/>
          <p:cNvSpPr/>
          <p:nvPr/>
        </p:nvSpPr>
        <p:spPr>
          <a:xfrm rot="-2700000">
            <a:off x="11130709" y="-340423"/>
            <a:ext cx="680847" cy="680846"/>
          </a:xfrm>
          <a:custGeom>
            <a:rect b="b" l="l" r="r" t="t"/>
            <a:pathLst>
              <a:path extrusionOk="0" h="680846" w="680847">
                <a:moveTo>
                  <a:pt x="1" y="0"/>
                </a:moveTo>
                <a:lnTo>
                  <a:pt x="680847" y="680846"/>
                </a:lnTo>
                <a:lnTo>
                  <a:pt x="0" y="68084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9" name="Google Shape;59;p11"/>
          <p:cNvSpPr/>
          <p:nvPr/>
        </p:nvSpPr>
        <p:spPr>
          <a:xfrm>
            <a:off x="9070088" y="6652261"/>
            <a:ext cx="489913" cy="206901"/>
          </a:xfrm>
          <a:custGeom>
            <a:rect b="b" l="l" r="r" t="t"/>
            <a:pathLst>
              <a:path extrusionOk="0" h="206901" w="489913">
                <a:moveTo>
                  <a:pt x="0" y="0"/>
                </a:moveTo>
                <a:cubicBezTo>
                  <a:pt x="189379" y="0"/>
                  <a:pt x="360828" y="76761"/>
                  <a:pt x="484934" y="200866"/>
                </a:cubicBezTo>
                <a:lnTo>
                  <a:pt x="489913" y="206901"/>
                </a:lnTo>
                <a:lnTo>
                  <a:pt x="0" y="206901"/>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0" name="Google Shape;60;p11"/>
          <p:cNvSpPr/>
          <p:nvPr/>
        </p:nvSpPr>
        <p:spPr>
          <a:xfrm rot="5400000">
            <a:off x="10087795" y="6412811"/>
            <a:ext cx="206901" cy="685800"/>
          </a:xfrm>
          <a:custGeom>
            <a:rect b="b" l="l" r="r" t="t"/>
            <a:pathLst>
              <a:path extrusionOk="0" h="685800" w="206901">
                <a:moveTo>
                  <a:pt x="0" y="685800"/>
                </a:moveTo>
                <a:lnTo>
                  <a:pt x="0" y="0"/>
                </a:lnTo>
                <a:cubicBezTo>
                  <a:pt x="47345" y="0"/>
                  <a:pt x="93569" y="4798"/>
                  <a:pt x="138213" y="13933"/>
                </a:cubicBezTo>
                <a:lnTo>
                  <a:pt x="206901" y="35255"/>
                </a:lnTo>
                <a:lnTo>
                  <a:pt x="206901" y="685800"/>
                </a:lnTo>
                <a:close/>
              </a:path>
            </a:pathLst>
          </a:custGeom>
          <a:solidFill>
            <a:srgbClr val="97C3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1" name="Google Shape;61;p11"/>
          <p:cNvSpPr/>
          <p:nvPr/>
        </p:nvSpPr>
        <p:spPr>
          <a:xfrm rot="10800000">
            <a:off x="10733035" y="6514116"/>
            <a:ext cx="685800" cy="345045"/>
          </a:xfrm>
          <a:custGeom>
            <a:rect b="b" l="l" r="r" t="t"/>
            <a:pathLst>
              <a:path extrusionOk="0" h="345045" w="685800">
                <a:moveTo>
                  <a:pt x="685800" y="345045"/>
                </a:moveTo>
                <a:lnTo>
                  <a:pt x="0" y="345045"/>
                </a:lnTo>
                <a:lnTo>
                  <a:pt x="0" y="0"/>
                </a:lnTo>
                <a:lnTo>
                  <a:pt x="589515" y="0"/>
                </a:lnTo>
                <a:lnTo>
                  <a:pt x="631906" y="78101"/>
                </a:lnTo>
                <a:cubicBezTo>
                  <a:pt x="666610" y="160149"/>
                  <a:pt x="685800" y="250356"/>
                  <a:pt x="685800" y="34504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2" name="Google Shape;62;p11"/>
          <p:cNvSpPr/>
          <p:nvPr/>
        </p:nvSpPr>
        <p:spPr>
          <a:xfrm rot="-2700000">
            <a:off x="11611705" y="6614696"/>
            <a:ext cx="486605" cy="486605"/>
          </a:xfrm>
          <a:custGeom>
            <a:rect b="b" l="l" r="r" t="t"/>
            <a:pathLst>
              <a:path extrusionOk="0" h="486605" w="486605">
                <a:moveTo>
                  <a:pt x="486605" y="0"/>
                </a:moveTo>
                <a:lnTo>
                  <a:pt x="486605" y="486605"/>
                </a:lnTo>
                <a:lnTo>
                  <a:pt x="484961" y="486605"/>
                </a:lnTo>
                <a:lnTo>
                  <a:pt x="0" y="1645"/>
                </a:ln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3" name="Google Shape;63;p11"/>
          <p:cNvSpPr/>
          <p:nvPr/>
        </p:nvSpPr>
        <p:spPr>
          <a:xfrm>
            <a:off x="622691" y="3088209"/>
            <a:ext cx="1591519" cy="8975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4" name="Google Shape;64;p11"/>
          <p:cNvSpPr/>
          <p:nvPr/>
        </p:nvSpPr>
        <p:spPr>
          <a:xfrm>
            <a:off x="2214210" y="3088209"/>
            <a:ext cx="789354" cy="89755"/>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 name="Google Shape;65;p11"/>
          <p:cNvSpPr/>
          <p:nvPr/>
        </p:nvSpPr>
        <p:spPr>
          <a:xfrm>
            <a:off x="3003564" y="3088209"/>
            <a:ext cx="390769" cy="8975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6" name="Google Shape;66;p11"/>
          <p:cNvSpPr/>
          <p:nvPr/>
        </p:nvSpPr>
        <p:spPr>
          <a:xfrm>
            <a:off x="3394333" y="3088209"/>
            <a:ext cx="212745" cy="8975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7" name="Google Shape;67;p11"/>
          <p:cNvSpPr txBox="1"/>
          <p:nvPr>
            <p:ph idx="2" type="body"/>
          </p:nvPr>
        </p:nvSpPr>
        <p:spPr>
          <a:xfrm>
            <a:off x="552180" y="3389086"/>
            <a:ext cx="8010099" cy="87926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accent4"/>
              </a:buClr>
              <a:buSzPts val="2400"/>
              <a:buNone/>
              <a:defRPr b="1" sz="2400">
                <a:solidFill>
                  <a:schemeClr val="accent4"/>
                </a:solidFill>
                <a:latin typeface="Calibri"/>
                <a:ea typeface="Calibri"/>
                <a:cs typeface="Calibri"/>
                <a:sym typeface="Calibri"/>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lide">
  <p:cSld name="Agenda Slide">
    <p:spTree>
      <p:nvGrpSpPr>
        <p:cNvPr id="68" name="Shape 68"/>
        <p:cNvGrpSpPr/>
        <p:nvPr/>
      </p:nvGrpSpPr>
      <p:grpSpPr>
        <a:xfrm>
          <a:off x="0" y="0"/>
          <a:ext cx="0" cy="0"/>
          <a:chOff x="0" y="0"/>
          <a:chExt cx="0" cy="0"/>
        </a:xfrm>
      </p:grpSpPr>
      <p:grpSp>
        <p:nvGrpSpPr>
          <p:cNvPr id="69" name="Google Shape;69;p12"/>
          <p:cNvGrpSpPr/>
          <p:nvPr/>
        </p:nvGrpSpPr>
        <p:grpSpPr>
          <a:xfrm>
            <a:off x="0" y="271153"/>
            <a:ext cx="381965" cy="775163"/>
            <a:chOff x="2151529" y="1089212"/>
            <a:chExt cx="228600" cy="463923"/>
          </a:xfrm>
        </p:grpSpPr>
        <p:sp>
          <p:nvSpPr>
            <p:cNvPr id="70" name="Google Shape;70;p12"/>
            <p:cNvSpPr/>
            <p:nvPr/>
          </p:nvSpPr>
          <p:spPr>
            <a:xfrm>
              <a:off x="2151529" y="1089212"/>
              <a:ext cx="228600" cy="309282"/>
            </a:xfrm>
            <a:custGeom>
              <a:rect b="b" l="l" r="r" t="t"/>
              <a:pathLst>
                <a:path extrusionOk="0" h="309282" w="289112">
                  <a:moveTo>
                    <a:pt x="0" y="0"/>
                  </a:moveTo>
                  <a:lnTo>
                    <a:pt x="0" y="309282"/>
                  </a:lnTo>
                  <a:lnTo>
                    <a:pt x="289112" y="161364"/>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1" name="Google Shape;71;p12"/>
            <p:cNvSpPr/>
            <p:nvPr/>
          </p:nvSpPr>
          <p:spPr>
            <a:xfrm>
              <a:off x="2151529" y="1243853"/>
              <a:ext cx="127747" cy="309282"/>
            </a:xfrm>
            <a:custGeom>
              <a:rect b="b" l="l" r="r" t="t"/>
              <a:pathLst>
                <a:path extrusionOk="0" h="309282" w="127747">
                  <a:moveTo>
                    <a:pt x="0" y="0"/>
                  </a:moveTo>
                  <a:lnTo>
                    <a:pt x="0" y="309282"/>
                  </a:lnTo>
                  <a:lnTo>
                    <a:pt x="127747" y="181535"/>
                  </a:ln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id="72" name="Google Shape;72;p12"/>
          <p:cNvPicPr preferRelativeResize="0"/>
          <p:nvPr/>
        </p:nvPicPr>
        <p:blipFill rotWithShape="1">
          <a:blip r:embed="rId2">
            <a:alphaModFix/>
          </a:blip>
          <a:srcRect b="0" l="0" r="0" t="0"/>
          <a:stretch/>
        </p:blipFill>
        <p:spPr>
          <a:xfrm>
            <a:off x="8741408" y="6198029"/>
            <a:ext cx="1688252" cy="465945"/>
          </a:xfrm>
          <a:prstGeom prst="rect">
            <a:avLst/>
          </a:prstGeom>
          <a:noFill/>
          <a:ln>
            <a:noFill/>
          </a:ln>
        </p:spPr>
      </p:pic>
      <p:sp>
        <p:nvSpPr>
          <p:cNvPr id="73" name="Google Shape;73;p12"/>
          <p:cNvSpPr txBox="1"/>
          <p:nvPr>
            <p:ph idx="1" type="body"/>
          </p:nvPr>
        </p:nvSpPr>
        <p:spPr>
          <a:xfrm>
            <a:off x="440014" y="1295688"/>
            <a:ext cx="7675286" cy="4633912"/>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Char char="•"/>
              <a:defRPr>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Char char="•"/>
              <a:defRPr>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Char char="•"/>
              <a:defRPr>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Char char="•"/>
              <a:defRPr>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2"/>
          <p:cNvSpPr txBox="1"/>
          <p:nvPr/>
        </p:nvSpPr>
        <p:spPr>
          <a:xfrm>
            <a:off x="440014" y="271153"/>
            <a:ext cx="179658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Calibri"/>
                <a:ea typeface="Calibri"/>
                <a:cs typeface="Calibri"/>
                <a:sym typeface="Calibri"/>
              </a:rPr>
              <a:t>Agenda</a:t>
            </a:r>
            <a:endParaRPr b="0" i="0" sz="1400" u="none" cap="none" strike="noStrike">
              <a:solidFill>
                <a:srgbClr val="000000"/>
              </a:solidFill>
              <a:latin typeface="Arial"/>
              <a:ea typeface="Arial"/>
              <a:cs typeface="Arial"/>
              <a:sym typeface="Arial"/>
            </a:endParaRPr>
          </a:p>
        </p:txBody>
      </p:sp>
      <p:sp>
        <p:nvSpPr>
          <p:cNvPr id="75" name="Google Shape;75;p12"/>
          <p:cNvSpPr txBox="1"/>
          <p:nvPr/>
        </p:nvSpPr>
        <p:spPr>
          <a:xfrm>
            <a:off x="415659" y="6400800"/>
            <a:ext cx="3289427" cy="292388"/>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300"/>
              <a:buFont typeface="Arial"/>
              <a:buNone/>
            </a:pPr>
            <a:r>
              <a:rPr b="1" i="0" lang="en-US" sz="1300" u="none" cap="none" strike="noStrike">
                <a:solidFill>
                  <a:schemeClr val="accent4"/>
                </a:solidFill>
                <a:latin typeface="Calibri"/>
                <a:ea typeface="Calibri"/>
                <a:cs typeface="Calibri"/>
                <a:sym typeface="Calibri"/>
              </a:rPr>
              <a:t>© 2024 Miracle Software Systems, Inc. | #</a:t>
            </a:r>
            <a:fld id="{00000000-1234-1234-1234-123412341234}" type="slidenum">
              <a:rPr b="1" i="0" lang="en-US" sz="1300" u="none" cap="none" strike="noStrike">
                <a:solidFill>
                  <a:schemeClr val="accent4"/>
                </a:solidFill>
                <a:latin typeface="Calibri"/>
                <a:ea typeface="Calibri"/>
                <a:cs typeface="Calibri"/>
                <a:sym typeface="Calibri"/>
              </a:rPr>
              <a:t>‹#›</a:t>
            </a:fld>
            <a:endParaRPr b="1" i="0" sz="1300" u="none" cap="none" strike="noStrike">
              <a:solidFill>
                <a:schemeClr val="accent4"/>
              </a:solidFill>
              <a:latin typeface="Calibri"/>
              <a:ea typeface="Calibri"/>
              <a:cs typeface="Calibri"/>
              <a:sym typeface="Calibri"/>
            </a:endParaRPr>
          </a:p>
        </p:txBody>
      </p:sp>
      <p:sp>
        <p:nvSpPr>
          <p:cNvPr id="76" name="Google Shape;76;p12"/>
          <p:cNvSpPr/>
          <p:nvPr/>
        </p:nvSpPr>
        <p:spPr>
          <a:xfrm rot="5400000">
            <a:off x="10390135" y="1946977"/>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rgbClr val="E9AE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7" name="Google Shape;77;p12"/>
          <p:cNvSpPr/>
          <p:nvPr/>
        </p:nvSpPr>
        <p:spPr>
          <a:xfrm rot="-5400000">
            <a:off x="11169207" y="971625"/>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8" name="Google Shape;78;p12"/>
          <p:cNvSpPr/>
          <p:nvPr/>
        </p:nvSpPr>
        <p:spPr>
          <a:xfrm rot="-5400000">
            <a:off x="11508254" y="3133087"/>
            <a:ext cx="685800" cy="685800"/>
          </a:xfrm>
          <a:custGeom>
            <a:rect b="b" l="l" r="r" t="t"/>
            <a:pathLst>
              <a:path extrusionOk="0" h="685800" w="685800">
                <a:moveTo>
                  <a:pt x="0" y="0"/>
                </a:moveTo>
                <a:cubicBezTo>
                  <a:pt x="378757" y="0"/>
                  <a:pt x="685800" y="307043"/>
                  <a:pt x="685800" y="685800"/>
                </a:cubicBezTo>
                <a:lnTo>
                  <a:pt x="0" y="685800"/>
                </a:lnTo>
                <a:close/>
              </a:path>
            </a:pathLst>
          </a:custGeom>
          <a:solidFill>
            <a:srgbClr val="9C2D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9" name="Google Shape;79;p12"/>
          <p:cNvSpPr/>
          <p:nvPr/>
        </p:nvSpPr>
        <p:spPr>
          <a:xfrm>
            <a:off x="11580687" y="5634647"/>
            <a:ext cx="548640" cy="548640"/>
          </a:xfrm>
          <a:prstGeom prst="ellipse">
            <a:avLst/>
          </a:prstGeom>
          <a:solidFill>
            <a:srgbClr val="DD3D4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0" name="Google Shape;80;p12"/>
          <p:cNvSpPr/>
          <p:nvPr/>
        </p:nvSpPr>
        <p:spPr>
          <a:xfrm>
            <a:off x="10735321" y="627402"/>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1" name="Google Shape;81;p12"/>
          <p:cNvSpPr/>
          <p:nvPr/>
        </p:nvSpPr>
        <p:spPr>
          <a:xfrm rot="10800000">
            <a:off x="10733035" y="4760778"/>
            <a:ext cx="1460827" cy="730414"/>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rgbClr val="E9AE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2" name="Google Shape;82;p12"/>
          <p:cNvSpPr/>
          <p:nvPr/>
        </p:nvSpPr>
        <p:spPr>
          <a:xfrm rot="-5400000">
            <a:off x="10735321" y="5566067"/>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rgbClr val="9C2D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3" name="Google Shape;83;p12"/>
          <p:cNvSpPr/>
          <p:nvPr/>
        </p:nvSpPr>
        <p:spPr>
          <a:xfrm rot="-2700000">
            <a:off x="11611705" y="4009422"/>
            <a:ext cx="486605" cy="48660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4" name="Google Shape;84;p12"/>
          <p:cNvSpPr/>
          <p:nvPr/>
        </p:nvSpPr>
        <p:spPr>
          <a:xfrm>
            <a:off x="11580687" y="2328447"/>
            <a:ext cx="548640" cy="548640"/>
          </a:xfrm>
          <a:prstGeom prst="ellipse">
            <a:avLst/>
          </a:prstGeom>
          <a:solidFill>
            <a:srgbClr val="DD3D4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5" name="Google Shape;85;p12"/>
          <p:cNvSpPr/>
          <p:nvPr/>
        </p:nvSpPr>
        <p:spPr>
          <a:xfrm rot="-5400000">
            <a:off x="10354233" y="3526580"/>
            <a:ext cx="1443405" cy="685800"/>
          </a:xfrm>
          <a:custGeom>
            <a:rect b="b" l="l" r="r" t="t"/>
            <a:pathLst>
              <a:path extrusionOk="0" h="685800" w="13716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6" name="Google Shape;86;p12"/>
          <p:cNvSpPr/>
          <p:nvPr/>
        </p:nvSpPr>
        <p:spPr>
          <a:xfrm rot="10800000">
            <a:off x="10733035" y="6514116"/>
            <a:ext cx="685800" cy="345045"/>
          </a:xfrm>
          <a:custGeom>
            <a:rect b="b" l="l" r="r" t="t"/>
            <a:pathLst>
              <a:path extrusionOk="0" h="345045" w="685800">
                <a:moveTo>
                  <a:pt x="685800" y="345045"/>
                </a:moveTo>
                <a:lnTo>
                  <a:pt x="0" y="345045"/>
                </a:lnTo>
                <a:lnTo>
                  <a:pt x="0" y="0"/>
                </a:lnTo>
                <a:lnTo>
                  <a:pt x="589515" y="0"/>
                </a:lnTo>
                <a:lnTo>
                  <a:pt x="631906" y="78101"/>
                </a:lnTo>
                <a:cubicBezTo>
                  <a:pt x="666610" y="160149"/>
                  <a:pt x="685800" y="250356"/>
                  <a:pt x="685800" y="345045"/>
                </a:cubicBez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7" name="Google Shape;87;p12"/>
          <p:cNvSpPr/>
          <p:nvPr/>
        </p:nvSpPr>
        <p:spPr>
          <a:xfrm rot="5400000">
            <a:off x="10390135" y="1946977"/>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rgbClr val="97C3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8" name="Google Shape;88;p12"/>
          <p:cNvSpPr/>
          <p:nvPr/>
        </p:nvSpPr>
        <p:spPr>
          <a:xfrm rot="-5400000">
            <a:off x="11169207" y="971625"/>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9" name="Google Shape;89;p12"/>
          <p:cNvSpPr/>
          <p:nvPr/>
        </p:nvSpPr>
        <p:spPr>
          <a:xfrm rot="-5400000">
            <a:off x="11508254" y="3133087"/>
            <a:ext cx="685800" cy="685800"/>
          </a:xfrm>
          <a:custGeom>
            <a:rect b="b" l="l" r="r" t="t"/>
            <a:pathLst>
              <a:path extrusionOk="0" h="685800" w="685800">
                <a:moveTo>
                  <a:pt x="0" y="0"/>
                </a:moveTo>
                <a:cubicBezTo>
                  <a:pt x="378757" y="0"/>
                  <a:pt x="685800" y="307043"/>
                  <a:pt x="685800" y="685800"/>
                </a:cubicBezTo>
                <a:lnTo>
                  <a:pt x="0" y="68580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0" name="Google Shape;90;p12"/>
          <p:cNvSpPr/>
          <p:nvPr/>
        </p:nvSpPr>
        <p:spPr>
          <a:xfrm>
            <a:off x="11580687" y="5634647"/>
            <a:ext cx="548640" cy="54864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1" name="Google Shape;91;p12"/>
          <p:cNvSpPr/>
          <p:nvPr/>
        </p:nvSpPr>
        <p:spPr>
          <a:xfrm>
            <a:off x="10735321" y="627402"/>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2" name="Google Shape;92;p12"/>
          <p:cNvSpPr/>
          <p:nvPr/>
        </p:nvSpPr>
        <p:spPr>
          <a:xfrm rot="10800000">
            <a:off x="10733035" y="4760778"/>
            <a:ext cx="1460827" cy="730414"/>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rgbClr val="97C3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3" name="Google Shape;93;p12"/>
          <p:cNvSpPr/>
          <p:nvPr/>
        </p:nvSpPr>
        <p:spPr>
          <a:xfrm rot="-5400000">
            <a:off x="10735321" y="5566067"/>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4" name="Google Shape;94;p12"/>
          <p:cNvSpPr/>
          <p:nvPr/>
        </p:nvSpPr>
        <p:spPr>
          <a:xfrm rot="-2700000">
            <a:off x="11611705" y="4009422"/>
            <a:ext cx="486605" cy="48660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5" name="Google Shape;95;p12"/>
          <p:cNvSpPr/>
          <p:nvPr/>
        </p:nvSpPr>
        <p:spPr>
          <a:xfrm>
            <a:off x="11580687" y="2328447"/>
            <a:ext cx="548640" cy="54864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6" name="Google Shape;96;p12"/>
          <p:cNvSpPr/>
          <p:nvPr/>
        </p:nvSpPr>
        <p:spPr>
          <a:xfrm rot="-5400000">
            <a:off x="10354233" y="3526580"/>
            <a:ext cx="1443405" cy="685800"/>
          </a:xfrm>
          <a:custGeom>
            <a:rect b="b" l="l" r="r" t="t"/>
            <a:pathLst>
              <a:path extrusionOk="0" h="685800" w="13716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7" name="Google Shape;97;p12"/>
          <p:cNvSpPr/>
          <p:nvPr/>
        </p:nvSpPr>
        <p:spPr>
          <a:xfrm rot="10800000">
            <a:off x="10733035" y="6514116"/>
            <a:ext cx="685800" cy="345045"/>
          </a:xfrm>
          <a:custGeom>
            <a:rect b="b" l="l" r="r" t="t"/>
            <a:pathLst>
              <a:path extrusionOk="0" h="345045" w="685800">
                <a:moveTo>
                  <a:pt x="685800" y="345045"/>
                </a:moveTo>
                <a:lnTo>
                  <a:pt x="0" y="345045"/>
                </a:lnTo>
                <a:lnTo>
                  <a:pt x="0" y="0"/>
                </a:lnTo>
                <a:lnTo>
                  <a:pt x="589515" y="0"/>
                </a:lnTo>
                <a:lnTo>
                  <a:pt x="631906" y="78101"/>
                </a:lnTo>
                <a:cubicBezTo>
                  <a:pt x="666610" y="160149"/>
                  <a:pt x="685800" y="250356"/>
                  <a:pt x="685800" y="34504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8" name="Google Shape;98;p12"/>
          <p:cNvSpPr/>
          <p:nvPr/>
        </p:nvSpPr>
        <p:spPr>
          <a:xfrm rot="-2700000">
            <a:off x="11611705" y="6614696"/>
            <a:ext cx="486605" cy="486605"/>
          </a:xfrm>
          <a:custGeom>
            <a:rect b="b" l="l" r="r" t="t"/>
            <a:pathLst>
              <a:path extrusionOk="0" h="486605" w="486605">
                <a:moveTo>
                  <a:pt x="486605" y="0"/>
                </a:moveTo>
                <a:lnTo>
                  <a:pt x="486605" y="486605"/>
                </a:lnTo>
                <a:lnTo>
                  <a:pt x="484961" y="486605"/>
                </a:lnTo>
                <a:lnTo>
                  <a:pt x="0" y="1645"/>
                </a:ln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9" name="Google Shape;99;p12"/>
          <p:cNvSpPr/>
          <p:nvPr/>
        </p:nvSpPr>
        <p:spPr>
          <a:xfrm rot="-2700000">
            <a:off x="11130709" y="-340423"/>
            <a:ext cx="680847" cy="680846"/>
          </a:xfrm>
          <a:custGeom>
            <a:rect b="b" l="l" r="r" t="t"/>
            <a:pathLst>
              <a:path extrusionOk="0" h="680846" w="680847">
                <a:moveTo>
                  <a:pt x="1" y="0"/>
                </a:moveTo>
                <a:lnTo>
                  <a:pt x="680847" y="680846"/>
                </a:lnTo>
                <a:lnTo>
                  <a:pt x="0" y="68084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Slide">
  <p:cSld name="1_Content Slide">
    <p:spTree>
      <p:nvGrpSpPr>
        <p:cNvPr id="100" name="Shape 100"/>
        <p:cNvGrpSpPr/>
        <p:nvPr/>
      </p:nvGrpSpPr>
      <p:grpSpPr>
        <a:xfrm>
          <a:off x="0" y="0"/>
          <a:ext cx="0" cy="0"/>
          <a:chOff x="0" y="0"/>
          <a:chExt cx="0" cy="0"/>
        </a:xfrm>
      </p:grpSpPr>
      <p:grpSp>
        <p:nvGrpSpPr>
          <p:cNvPr id="101" name="Google Shape;101;p13"/>
          <p:cNvGrpSpPr/>
          <p:nvPr/>
        </p:nvGrpSpPr>
        <p:grpSpPr>
          <a:xfrm>
            <a:off x="0" y="271153"/>
            <a:ext cx="381965" cy="775163"/>
            <a:chOff x="2151529" y="1089212"/>
            <a:chExt cx="228600" cy="463923"/>
          </a:xfrm>
        </p:grpSpPr>
        <p:sp>
          <p:nvSpPr>
            <p:cNvPr id="102" name="Google Shape;102;p13"/>
            <p:cNvSpPr/>
            <p:nvPr/>
          </p:nvSpPr>
          <p:spPr>
            <a:xfrm>
              <a:off x="2151529" y="1089212"/>
              <a:ext cx="228600" cy="309282"/>
            </a:xfrm>
            <a:custGeom>
              <a:rect b="b" l="l" r="r" t="t"/>
              <a:pathLst>
                <a:path extrusionOk="0" h="309282" w="289112">
                  <a:moveTo>
                    <a:pt x="0" y="0"/>
                  </a:moveTo>
                  <a:lnTo>
                    <a:pt x="0" y="309282"/>
                  </a:lnTo>
                  <a:lnTo>
                    <a:pt x="289112" y="161364"/>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3" name="Google Shape;103;p13"/>
            <p:cNvSpPr/>
            <p:nvPr/>
          </p:nvSpPr>
          <p:spPr>
            <a:xfrm>
              <a:off x="2151529" y="1243853"/>
              <a:ext cx="127747" cy="309282"/>
            </a:xfrm>
            <a:custGeom>
              <a:rect b="b" l="l" r="r" t="t"/>
              <a:pathLst>
                <a:path extrusionOk="0" h="309282" w="127747">
                  <a:moveTo>
                    <a:pt x="0" y="0"/>
                  </a:moveTo>
                  <a:lnTo>
                    <a:pt x="0" y="309282"/>
                  </a:lnTo>
                  <a:lnTo>
                    <a:pt x="127747" y="181535"/>
                  </a:ln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id="104" name="Google Shape;104;p13"/>
          <p:cNvPicPr preferRelativeResize="0"/>
          <p:nvPr/>
        </p:nvPicPr>
        <p:blipFill rotWithShape="1">
          <a:blip r:embed="rId2">
            <a:alphaModFix/>
          </a:blip>
          <a:srcRect b="0" l="0" r="0" t="0"/>
          <a:stretch/>
        </p:blipFill>
        <p:spPr>
          <a:xfrm>
            <a:off x="9986630" y="6223429"/>
            <a:ext cx="1688252" cy="465945"/>
          </a:xfrm>
          <a:prstGeom prst="rect">
            <a:avLst/>
          </a:prstGeom>
          <a:noFill/>
          <a:ln>
            <a:noFill/>
          </a:ln>
        </p:spPr>
      </p:pic>
      <p:sp>
        <p:nvSpPr>
          <p:cNvPr id="105" name="Google Shape;105;p13"/>
          <p:cNvSpPr txBox="1"/>
          <p:nvPr/>
        </p:nvSpPr>
        <p:spPr>
          <a:xfrm>
            <a:off x="415659" y="6400800"/>
            <a:ext cx="3289427" cy="292388"/>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300"/>
              <a:buFont typeface="Arial"/>
              <a:buNone/>
            </a:pPr>
            <a:r>
              <a:rPr b="1" i="0" lang="en-US" sz="1300" u="none" cap="none" strike="noStrike">
                <a:solidFill>
                  <a:schemeClr val="accent4"/>
                </a:solidFill>
                <a:latin typeface="Calibri"/>
                <a:ea typeface="Calibri"/>
                <a:cs typeface="Calibri"/>
                <a:sym typeface="Calibri"/>
              </a:rPr>
              <a:t>© 2024 Miracle Software Systems, Inc. | #</a:t>
            </a:r>
            <a:fld id="{00000000-1234-1234-1234-123412341234}" type="slidenum">
              <a:rPr b="1" i="0" lang="en-US" sz="1300" u="none" cap="none" strike="noStrike">
                <a:solidFill>
                  <a:schemeClr val="accent4"/>
                </a:solidFill>
                <a:latin typeface="Calibri"/>
                <a:ea typeface="Calibri"/>
                <a:cs typeface="Calibri"/>
                <a:sym typeface="Calibri"/>
              </a:rPr>
              <a:t>‹#›</a:t>
            </a:fld>
            <a:endParaRPr b="1" i="0" sz="1300" u="none" cap="none" strike="noStrike">
              <a:solidFill>
                <a:schemeClr val="accent4"/>
              </a:solidFill>
              <a:latin typeface="Calibri"/>
              <a:ea typeface="Calibri"/>
              <a:cs typeface="Calibri"/>
              <a:sym typeface="Calibri"/>
            </a:endParaRPr>
          </a:p>
        </p:txBody>
      </p:sp>
      <p:sp>
        <p:nvSpPr>
          <p:cNvPr id="106" name="Google Shape;106;p13"/>
          <p:cNvSpPr txBox="1"/>
          <p:nvPr>
            <p:ph idx="1" type="body"/>
          </p:nvPr>
        </p:nvSpPr>
        <p:spPr>
          <a:xfrm>
            <a:off x="583507" y="166962"/>
            <a:ext cx="11076503" cy="862013"/>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4000"/>
              <a:buNone/>
              <a:defRPr sz="4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13"/>
          <p:cNvSpPr txBox="1"/>
          <p:nvPr>
            <p:ph idx="2" type="body"/>
          </p:nvPr>
        </p:nvSpPr>
        <p:spPr>
          <a:xfrm>
            <a:off x="368300" y="1269024"/>
            <a:ext cx="11291888" cy="441105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p:cSld name="Thank You Slide">
    <p:spTree>
      <p:nvGrpSpPr>
        <p:cNvPr id="108" name="Shape 108"/>
        <p:cNvGrpSpPr/>
        <p:nvPr/>
      </p:nvGrpSpPr>
      <p:grpSpPr>
        <a:xfrm>
          <a:off x="0" y="0"/>
          <a:ext cx="0" cy="0"/>
          <a:chOff x="0" y="0"/>
          <a:chExt cx="0" cy="0"/>
        </a:xfrm>
      </p:grpSpPr>
      <p:grpSp>
        <p:nvGrpSpPr>
          <p:cNvPr id="109" name="Google Shape;109;p15"/>
          <p:cNvGrpSpPr/>
          <p:nvPr/>
        </p:nvGrpSpPr>
        <p:grpSpPr>
          <a:xfrm>
            <a:off x="3439610" y="1832002"/>
            <a:ext cx="5312779" cy="3560625"/>
            <a:chOff x="3525290" y="1832002"/>
            <a:chExt cx="5312779" cy="3560625"/>
          </a:xfrm>
        </p:grpSpPr>
        <p:sp>
          <p:nvSpPr>
            <p:cNvPr id="110" name="Google Shape;110;p15"/>
            <p:cNvSpPr txBox="1"/>
            <p:nvPr/>
          </p:nvSpPr>
          <p:spPr>
            <a:xfrm>
              <a:off x="4088912" y="1832002"/>
              <a:ext cx="4014176" cy="101566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chemeClr val="dk1"/>
                  </a:solidFill>
                  <a:latin typeface="Calibri"/>
                  <a:ea typeface="Calibri"/>
                  <a:cs typeface="Calibri"/>
                  <a:sym typeface="Calibri"/>
                </a:rPr>
                <a:t>THANK YOU</a:t>
              </a:r>
              <a:endParaRPr b="0" i="0" sz="1400" u="none" cap="none" strike="noStrike">
                <a:solidFill>
                  <a:srgbClr val="000000"/>
                </a:solidFill>
                <a:latin typeface="Arial"/>
                <a:ea typeface="Arial"/>
                <a:cs typeface="Arial"/>
                <a:sym typeface="Arial"/>
              </a:endParaRPr>
            </a:p>
          </p:txBody>
        </p:sp>
        <p:sp>
          <p:nvSpPr>
            <p:cNvPr id="111" name="Google Shape;111;p15"/>
            <p:cNvSpPr/>
            <p:nvPr/>
          </p:nvSpPr>
          <p:spPr>
            <a:xfrm>
              <a:off x="3525290" y="2869188"/>
              <a:ext cx="5312779" cy="193561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12" name="Google Shape;112;p15"/>
            <p:cNvPicPr preferRelativeResize="0"/>
            <p:nvPr/>
          </p:nvPicPr>
          <p:blipFill rotWithShape="1">
            <a:blip r:embed="rId2">
              <a:alphaModFix/>
            </a:blip>
            <a:srcRect b="0" l="0" r="0" t="0"/>
            <a:stretch/>
          </p:blipFill>
          <p:spPr>
            <a:xfrm>
              <a:off x="3958898" y="3223523"/>
              <a:ext cx="4445564" cy="1226942"/>
            </a:xfrm>
            <a:prstGeom prst="rect">
              <a:avLst/>
            </a:prstGeom>
            <a:noFill/>
            <a:ln>
              <a:noFill/>
            </a:ln>
          </p:spPr>
        </p:pic>
        <p:sp>
          <p:nvSpPr>
            <p:cNvPr id="113" name="Google Shape;113;p15"/>
            <p:cNvSpPr/>
            <p:nvPr/>
          </p:nvSpPr>
          <p:spPr>
            <a:xfrm>
              <a:off x="4175152" y="4804799"/>
              <a:ext cx="4093029" cy="58782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4" name="Google Shape;114;p15"/>
            <p:cNvSpPr txBox="1"/>
            <p:nvPr/>
          </p:nvSpPr>
          <p:spPr>
            <a:xfrm>
              <a:off x="4957344" y="4889650"/>
              <a:ext cx="2528641"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www.miraclesoft.com</a:t>
              </a:r>
              <a:endParaRPr b="0" i="0" sz="1400" u="none" cap="none" strike="noStrike">
                <a:solidFill>
                  <a:srgbClr val="000000"/>
                </a:solidFill>
                <a:latin typeface="Arial"/>
                <a:ea typeface="Arial"/>
                <a:cs typeface="Arial"/>
                <a:sym typeface="Arial"/>
              </a:endParaRPr>
            </a:p>
          </p:txBody>
        </p:sp>
      </p:grpSp>
      <p:sp>
        <p:nvSpPr>
          <p:cNvPr id="115" name="Google Shape;115;p15"/>
          <p:cNvSpPr/>
          <p:nvPr/>
        </p:nvSpPr>
        <p:spPr>
          <a:xfrm>
            <a:off x="68580" y="1913338"/>
            <a:ext cx="548640" cy="548640"/>
          </a:xfrm>
          <a:prstGeom prst="ellipse">
            <a:avLst/>
          </a:prstGeom>
          <a:solidFill>
            <a:srgbClr val="2325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6" name="Google Shape;116;p15"/>
          <p:cNvSpPr/>
          <p:nvPr/>
        </p:nvSpPr>
        <p:spPr>
          <a:xfrm>
            <a:off x="5084" y="3527070"/>
            <a:ext cx="1445119" cy="1445119"/>
          </a:xfrm>
          <a:prstGeom prst="pie">
            <a:avLst>
              <a:gd fmla="val 0" name="adj1"/>
              <a:gd fmla="val 16200000" name="adj2"/>
            </a:avLst>
          </a:prstGeom>
          <a:solidFill>
            <a:schemeClr val="accent5">
              <a:alpha val="1254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7" name="Google Shape;117;p15"/>
          <p:cNvSpPr/>
          <p:nvPr/>
        </p:nvSpPr>
        <p:spPr>
          <a:xfrm>
            <a:off x="14526" y="1064592"/>
            <a:ext cx="1445680" cy="72284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rgbClr val="9C2D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8" name="Google Shape;118;p15"/>
          <p:cNvSpPr/>
          <p:nvPr/>
        </p:nvSpPr>
        <p:spPr>
          <a:xfrm rot="10800000">
            <a:off x="2287" y="5142515"/>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9" name="Google Shape;119;p15"/>
          <p:cNvSpPr/>
          <p:nvPr/>
        </p:nvSpPr>
        <p:spPr>
          <a:xfrm>
            <a:off x="778258" y="257493"/>
            <a:ext cx="685800" cy="685800"/>
          </a:xfrm>
          <a:prstGeom prst="roundRect">
            <a:avLst>
              <a:gd fmla="val 16667" name="adj"/>
            </a:avLst>
          </a:prstGeom>
          <a:solidFill>
            <a:srgbClr val="E9AE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0" name="Google Shape;120;p15"/>
          <p:cNvSpPr/>
          <p:nvPr/>
        </p:nvSpPr>
        <p:spPr>
          <a:xfrm rot="5400000">
            <a:off x="399456" y="2292141"/>
            <a:ext cx="1443405" cy="685800"/>
          </a:xfrm>
          <a:custGeom>
            <a:rect b="b" l="l" r="r" t="t"/>
            <a:pathLst>
              <a:path extrusionOk="0" h="685800" w="13716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1" name="Google Shape;121;p15"/>
          <p:cNvSpPr/>
          <p:nvPr/>
        </p:nvSpPr>
        <p:spPr>
          <a:xfrm>
            <a:off x="0" y="2670943"/>
            <a:ext cx="685800" cy="685800"/>
          </a:xfrm>
          <a:custGeom>
            <a:rect b="b" l="l" r="r" t="t"/>
            <a:pathLst>
              <a:path extrusionOk="0" h="685800" w="685800">
                <a:moveTo>
                  <a:pt x="0" y="0"/>
                </a:moveTo>
                <a:cubicBezTo>
                  <a:pt x="378757" y="0"/>
                  <a:pt x="685800" y="307043"/>
                  <a:pt x="685800" y="685800"/>
                </a:cubicBezTo>
                <a:lnTo>
                  <a:pt x="0" y="685800"/>
                </a:lnTo>
                <a:close/>
              </a:path>
            </a:pathLst>
          </a:custGeom>
          <a:solidFill>
            <a:srgbClr val="E9AE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2" name="Google Shape;122;p15"/>
          <p:cNvSpPr/>
          <p:nvPr/>
        </p:nvSpPr>
        <p:spPr>
          <a:xfrm rot="5400000">
            <a:off x="10390135" y="1946977"/>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rgbClr val="E9AE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3" name="Google Shape;123;p15"/>
          <p:cNvSpPr/>
          <p:nvPr/>
        </p:nvSpPr>
        <p:spPr>
          <a:xfrm rot="-5400000">
            <a:off x="11169207" y="971625"/>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4" name="Google Shape;124;p15"/>
          <p:cNvSpPr/>
          <p:nvPr/>
        </p:nvSpPr>
        <p:spPr>
          <a:xfrm rot="5400000">
            <a:off x="435358" y="5485416"/>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5" name="Google Shape;125;p15"/>
          <p:cNvSpPr/>
          <p:nvPr/>
        </p:nvSpPr>
        <p:spPr>
          <a:xfrm>
            <a:off x="68580" y="5965476"/>
            <a:ext cx="548640" cy="548640"/>
          </a:xfrm>
          <a:prstGeom prst="ellipse">
            <a:avLst/>
          </a:prstGeom>
          <a:solidFill>
            <a:srgbClr val="9C2D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6" name="Google Shape;126;p15"/>
          <p:cNvSpPr/>
          <p:nvPr/>
        </p:nvSpPr>
        <p:spPr>
          <a:xfrm rot="-5400000">
            <a:off x="11508254" y="3133087"/>
            <a:ext cx="685800" cy="685800"/>
          </a:xfrm>
          <a:custGeom>
            <a:rect b="b" l="l" r="r" t="t"/>
            <a:pathLst>
              <a:path extrusionOk="0" h="685800" w="685800">
                <a:moveTo>
                  <a:pt x="0" y="0"/>
                </a:moveTo>
                <a:cubicBezTo>
                  <a:pt x="378757" y="0"/>
                  <a:pt x="685800" y="307043"/>
                  <a:pt x="685800" y="685800"/>
                </a:cubicBezTo>
                <a:lnTo>
                  <a:pt x="0" y="685800"/>
                </a:lnTo>
                <a:close/>
              </a:path>
            </a:pathLst>
          </a:custGeom>
          <a:solidFill>
            <a:srgbClr val="9C2D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7" name="Google Shape;127;p15"/>
          <p:cNvSpPr/>
          <p:nvPr/>
        </p:nvSpPr>
        <p:spPr>
          <a:xfrm>
            <a:off x="11580687" y="5634647"/>
            <a:ext cx="548640" cy="548640"/>
          </a:xfrm>
          <a:prstGeom prst="ellipse">
            <a:avLst/>
          </a:prstGeom>
          <a:solidFill>
            <a:srgbClr val="DD3D4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8" name="Google Shape;128;p15"/>
          <p:cNvSpPr/>
          <p:nvPr/>
        </p:nvSpPr>
        <p:spPr>
          <a:xfrm>
            <a:off x="10735321" y="627402"/>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9" name="Google Shape;129;p15"/>
          <p:cNvSpPr/>
          <p:nvPr/>
        </p:nvSpPr>
        <p:spPr>
          <a:xfrm rot="10800000">
            <a:off x="10733035" y="4760778"/>
            <a:ext cx="1460827" cy="730414"/>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rgbClr val="E9AE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0" name="Google Shape;130;p15"/>
          <p:cNvSpPr/>
          <p:nvPr/>
        </p:nvSpPr>
        <p:spPr>
          <a:xfrm rot="-5400000">
            <a:off x="10735321" y="5566067"/>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rgbClr val="9C2D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1" name="Google Shape;131;p15"/>
          <p:cNvSpPr/>
          <p:nvPr/>
        </p:nvSpPr>
        <p:spPr>
          <a:xfrm rot="-2700000">
            <a:off x="11611705" y="4009422"/>
            <a:ext cx="486605" cy="48660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2" name="Google Shape;132;p15"/>
          <p:cNvSpPr/>
          <p:nvPr/>
        </p:nvSpPr>
        <p:spPr>
          <a:xfrm>
            <a:off x="11580687" y="2328447"/>
            <a:ext cx="548640" cy="548640"/>
          </a:xfrm>
          <a:prstGeom prst="ellipse">
            <a:avLst/>
          </a:prstGeom>
          <a:solidFill>
            <a:srgbClr val="DD3D4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3" name="Google Shape;133;p15"/>
          <p:cNvSpPr/>
          <p:nvPr/>
        </p:nvSpPr>
        <p:spPr>
          <a:xfrm rot="-5400000">
            <a:off x="10354233" y="3526580"/>
            <a:ext cx="1443405" cy="685800"/>
          </a:xfrm>
          <a:custGeom>
            <a:rect b="b" l="l" r="r" t="t"/>
            <a:pathLst>
              <a:path extrusionOk="0" h="685800" w="13716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4" name="Google Shape;134;p15"/>
          <p:cNvSpPr/>
          <p:nvPr/>
        </p:nvSpPr>
        <p:spPr>
          <a:xfrm rot="5400000">
            <a:off x="-126443" y="126444"/>
            <a:ext cx="938686" cy="685799"/>
          </a:xfrm>
          <a:custGeom>
            <a:rect b="b" l="l" r="r" t="t"/>
            <a:pathLst>
              <a:path extrusionOk="0" h="685799" w="938686">
                <a:moveTo>
                  <a:pt x="0" y="685799"/>
                </a:moveTo>
                <a:lnTo>
                  <a:pt x="0" y="49530"/>
                </a:lnTo>
                <a:lnTo>
                  <a:pt x="114673" y="13933"/>
                </a:lnTo>
                <a:cubicBezTo>
                  <a:pt x="159317" y="4798"/>
                  <a:pt x="205541" y="0"/>
                  <a:pt x="252886" y="0"/>
                </a:cubicBezTo>
                <a:cubicBezTo>
                  <a:pt x="584298" y="0"/>
                  <a:pt x="860805" y="235080"/>
                  <a:pt x="924753" y="547587"/>
                </a:cubicBezTo>
                <a:lnTo>
                  <a:pt x="938686" y="685799"/>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5" name="Google Shape;135;p15"/>
          <p:cNvSpPr/>
          <p:nvPr/>
        </p:nvSpPr>
        <p:spPr>
          <a:xfrm rot="-2700000">
            <a:off x="1025818" y="-93979"/>
            <a:ext cx="190682" cy="190681"/>
          </a:xfrm>
          <a:custGeom>
            <a:rect b="b" l="l" r="r" t="t"/>
            <a:pathLst>
              <a:path extrusionOk="0" h="190681" w="190682">
                <a:moveTo>
                  <a:pt x="0" y="0"/>
                </a:moveTo>
                <a:lnTo>
                  <a:pt x="190682" y="190681"/>
                </a:lnTo>
                <a:lnTo>
                  <a:pt x="0" y="190681"/>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6" name="Google Shape;136;p15"/>
          <p:cNvSpPr/>
          <p:nvPr/>
        </p:nvSpPr>
        <p:spPr>
          <a:xfrm>
            <a:off x="1" y="6652261"/>
            <a:ext cx="489913" cy="206901"/>
          </a:xfrm>
          <a:custGeom>
            <a:rect b="b" l="l" r="r" t="t"/>
            <a:pathLst>
              <a:path extrusionOk="0" h="206901" w="489913">
                <a:moveTo>
                  <a:pt x="0" y="0"/>
                </a:moveTo>
                <a:cubicBezTo>
                  <a:pt x="189379" y="0"/>
                  <a:pt x="360828" y="76761"/>
                  <a:pt x="484934" y="200866"/>
                </a:cubicBezTo>
                <a:lnTo>
                  <a:pt x="489913" y="206901"/>
                </a:lnTo>
                <a:lnTo>
                  <a:pt x="0" y="206901"/>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7" name="Google Shape;137;p15"/>
          <p:cNvSpPr/>
          <p:nvPr/>
        </p:nvSpPr>
        <p:spPr>
          <a:xfrm rot="5400000">
            <a:off x="1017708" y="6412811"/>
            <a:ext cx="206901" cy="685800"/>
          </a:xfrm>
          <a:custGeom>
            <a:rect b="b" l="l" r="r" t="t"/>
            <a:pathLst>
              <a:path extrusionOk="0" h="685800" w="206901">
                <a:moveTo>
                  <a:pt x="0" y="685800"/>
                </a:moveTo>
                <a:lnTo>
                  <a:pt x="0" y="0"/>
                </a:lnTo>
                <a:cubicBezTo>
                  <a:pt x="47345" y="0"/>
                  <a:pt x="93569" y="4798"/>
                  <a:pt x="138213" y="13933"/>
                </a:cubicBezTo>
                <a:lnTo>
                  <a:pt x="206901" y="35255"/>
                </a:lnTo>
                <a:lnTo>
                  <a:pt x="206901" y="685800"/>
                </a:lnTo>
                <a:close/>
              </a:path>
            </a:pathLst>
          </a:custGeom>
          <a:solidFill>
            <a:srgbClr val="E9AE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8" name="Google Shape;138;p15"/>
          <p:cNvSpPr/>
          <p:nvPr/>
        </p:nvSpPr>
        <p:spPr>
          <a:xfrm rot="10800000">
            <a:off x="10733035" y="6514116"/>
            <a:ext cx="685800" cy="345045"/>
          </a:xfrm>
          <a:custGeom>
            <a:rect b="b" l="l" r="r" t="t"/>
            <a:pathLst>
              <a:path extrusionOk="0" h="345045" w="685800">
                <a:moveTo>
                  <a:pt x="685800" y="345045"/>
                </a:moveTo>
                <a:lnTo>
                  <a:pt x="0" y="345045"/>
                </a:lnTo>
                <a:lnTo>
                  <a:pt x="0" y="0"/>
                </a:lnTo>
                <a:lnTo>
                  <a:pt x="589515" y="0"/>
                </a:lnTo>
                <a:lnTo>
                  <a:pt x="631906" y="78101"/>
                </a:lnTo>
                <a:cubicBezTo>
                  <a:pt x="666610" y="160149"/>
                  <a:pt x="685800" y="250356"/>
                  <a:pt x="685800" y="345045"/>
                </a:cubicBez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9" name="Google Shape;139;p15"/>
          <p:cNvSpPr/>
          <p:nvPr/>
        </p:nvSpPr>
        <p:spPr>
          <a:xfrm>
            <a:off x="68580" y="1913338"/>
            <a:ext cx="548640" cy="548640"/>
          </a:xfrm>
          <a:prstGeom prst="ellipse">
            <a:avLst/>
          </a:prstGeom>
          <a:solidFill>
            <a:srgbClr val="2325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0" name="Google Shape;140;p15"/>
          <p:cNvSpPr/>
          <p:nvPr/>
        </p:nvSpPr>
        <p:spPr>
          <a:xfrm>
            <a:off x="14526" y="1064592"/>
            <a:ext cx="1445680" cy="72284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1" name="Google Shape;141;p15"/>
          <p:cNvSpPr/>
          <p:nvPr/>
        </p:nvSpPr>
        <p:spPr>
          <a:xfrm rot="10800000">
            <a:off x="2287" y="5142515"/>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2" name="Google Shape;142;p15"/>
          <p:cNvSpPr/>
          <p:nvPr/>
        </p:nvSpPr>
        <p:spPr>
          <a:xfrm>
            <a:off x="778258" y="257493"/>
            <a:ext cx="685800" cy="685800"/>
          </a:xfrm>
          <a:prstGeom prst="roundRect">
            <a:avLst>
              <a:gd fmla="val 16667" name="adj"/>
            </a:avLst>
          </a:prstGeom>
          <a:solidFill>
            <a:srgbClr val="97C3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3" name="Google Shape;143;p15"/>
          <p:cNvSpPr/>
          <p:nvPr/>
        </p:nvSpPr>
        <p:spPr>
          <a:xfrm rot="5400000">
            <a:off x="399456" y="2292141"/>
            <a:ext cx="1443405" cy="685800"/>
          </a:xfrm>
          <a:custGeom>
            <a:rect b="b" l="l" r="r" t="t"/>
            <a:pathLst>
              <a:path extrusionOk="0" h="685800" w="13716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4" name="Google Shape;144;p15"/>
          <p:cNvSpPr/>
          <p:nvPr/>
        </p:nvSpPr>
        <p:spPr>
          <a:xfrm>
            <a:off x="0" y="2670943"/>
            <a:ext cx="685800" cy="685800"/>
          </a:xfrm>
          <a:custGeom>
            <a:rect b="b" l="l" r="r" t="t"/>
            <a:pathLst>
              <a:path extrusionOk="0" h="685800" w="685800">
                <a:moveTo>
                  <a:pt x="0" y="0"/>
                </a:moveTo>
                <a:cubicBezTo>
                  <a:pt x="378757" y="0"/>
                  <a:pt x="685800" y="307043"/>
                  <a:pt x="685800" y="685800"/>
                </a:cubicBezTo>
                <a:lnTo>
                  <a:pt x="0" y="685800"/>
                </a:lnTo>
                <a:close/>
              </a:path>
            </a:pathLst>
          </a:custGeom>
          <a:solidFill>
            <a:srgbClr val="97C3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5" name="Google Shape;145;p15"/>
          <p:cNvSpPr/>
          <p:nvPr/>
        </p:nvSpPr>
        <p:spPr>
          <a:xfrm rot="5400000">
            <a:off x="10390135" y="1946977"/>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rgbClr val="97C3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6" name="Google Shape;146;p15"/>
          <p:cNvSpPr/>
          <p:nvPr/>
        </p:nvSpPr>
        <p:spPr>
          <a:xfrm rot="-5400000">
            <a:off x="11169207" y="971625"/>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7" name="Google Shape;147;p15"/>
          <p:cNvSpPr/>
          <p:nvPr/>
        </p:nvSpPr>
        <p:spPr>
          <a:xfrm rot="5400000">
            <a:off x="435358" y="5485416"/>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8" name="Google Shape;148;p15"/>
          <p:cNvSpPr/>
          <p:nvPr/>
        </p:nvSpPr>
        <p:spPr>
          <a:xfrm>
            <a:off x="68580" y="5965476"/>
            <a:ext cx="548640" cy="54864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9" name="Google Shape;149;p15"/>
          <p:cNvSpPr/>
          <p:nvPr/>
        </p:nvSpPr>
        <p:spPr>
          <a:xfrm rot="-5400000">
            <a:off x="11508254" y="3133087"/>
            <a:ext cx="685800" cy="685800"/>
          </a:xfrm>
          <a:custGeom>
            <a:rect b="b" l="l" r="r" t="t"/>
            <a:pathLst>
              <a:path extrusionOk="0" h="685800" w="685800">
                <a:moveTo>
                  <a:pt x="0" y="0"/>
                </a:moveTo>
                <a:cubicBezTo>
                  <a:pt x="378757" y="0"/>
                  <a:pt x="685800" y="307043"/>
                  <a:pt x="685800" y="685800"/>
                </a:cubicBezTo>
                <a:lnTo>
                  <a:pt x="0" y="68580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0" name="Google Shape;150;p15"/>
          <p:cNvSpPr/>
          <p:nvPr/>
        </p:nvSpPr>
        <p:spPr>
          <a:xfrm>
            <a:off x="11580687" y="5634647"/>
            <a:ext cx="548640" cy="54864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1" name="Google Shape;151;p15"/>
          <p:cNvSpPr/>
          <p:nvPr/>
        </p:nvSpPr>
        <p:spPr>
          <a:xfrm>
            <a:off x="10735321" y="627402"/>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2" name="Google Shape;152;p15"/>
          <p:cNvSpPr/>
          <p:nvPr/>
        </p:nvSpPr>
        <p:spPr>
          <a:xfrm rot="10800000">
            <a:off x="10733035" y="4760778"/>
            <a:ext cx="1460827" cy="730414"/>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rgbClr val="97C3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3" name="Google Shape;153;p15"/>
          <p:cNvSpPr/>
          <p:nvPr/>
        </p:nvSpPr>
        <p:spPr>
          <a:xfrm rot="-5400000">
            <a:off x="10735321" y="5566067"/>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4" name="Google Shape;154;p15"/>
          <p:cNvSpPr/>
          <p:nvPr/>
        </p:nvSpPr>
        <p:spPr>
          <a:xfrm rot="-2700000">
            <a:off x="11611705" y="4009422"/>
            <a:ext cx="486605" cy="48660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5" name="Google Shape;155;p15"/>
          <p:cNvSpPr/>
          <p:nvPr/>
        </p:nvSpPr>
        <p:spPr>
          <a:xfrm>
            <a:off x="11580687" y="2328447"/>
            <a:ext cx="548640" cy="54864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6" name="Google Shape;156;p15"/>
          <p:cNvSpPr/>
          <p:nvPr/>
        </p:nvSpPr>
        <p:spPr>
          <a:xfrm rot="-5400000">
            <a:off x="10354233" y="3526580"/>
            <a:ext cx="1443405" cy="685800"/>
          </a:xfrm>
          <a:custGeom>
            <a:rect b="b" l="l" r="r" t="t"/>
            <a:pathLst>
              <a:path extrusionOk="0" h="685800" w="13716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7" name="Google Shape;157;p15"/>
          <p:cNvSpPr/>
          <p:nvPr/>
        </p:nvSpPr>
        <p:spPr>
          <a:xfrm rot="5400000">
            <a:off x="-126443" y="126444"/>
            <a:ext cx="938686" cy="685799"/>
          </a:xfrm>
          <a:custGeom>
            <a:rect b="b" l="l" r="r" t="t"/>
            <a:pathLst>
              <a:path extrusionOk="0" h="685799" w="938686">
                <a:moveTo>
                  <a:pt x="0" y="685799"/>
                </a:moveTo>
                <a:lnTo>
                  <a:pt x="0" y="49530"/>
                </a:lnTo>
                <a:lnTo>
                  <a:pt x="114673" y="13933"/>
                </a:lnTo>
                <a:cubicBezTo>
                  <a:pt x="159317" y="4798"/>
                  <a:pt x="205541" y="0"/>
                  <a:pt x="252886" y="0"/>
                </a:cubicBezTo>
                <a:cubicBezTo>
                  <a:pt x="584298" y="0"/>
                  <a:pt x="860805" y="235080"/>
                  <a:pt x="924753" y="547587"/>
                </a:cubicBezTo>
                <a:lnTo>
                  <a:pt x="938686" y="685799"/>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8" name="Google Shape;158;p15"/>
          <p:cNvSpPr/>
          <p:nvPr/>
        </p:nvSpPr>
        <p:spPr>
          <a:xfrm rot="-2700000">
            <a:off x="1025818" y="-93979"/>
            <a:ext cx="190682" cy="190681"/>
          </a:xfrm>
          <a:custGeom>
            <a:rect b="b" l="l" r="r" t="t"/>
            <a:pathLst>
              <a:path extrusionOk="0" h="190681" w="190682">
                <a:moveTo>
                  <a:pt x="0" y="0"/>
                </a:moveTo>
                <a:lnTo>
                  <a:pt x="190682" y="190681"/>
                </a:lnTo>
                <a:lnTo>
                  <a:pt x="0" y="190681"/>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9" name="Google Shape;159;p15"/>
          <p:cNvSpPr/>
          <p:nvPr/>
        </p:nvSpPr>
        <p:spPr>
          <a:xfrm>
            <a:off x="1" y="6652261"/>
            <a:ext cx="489913" cy="206901"/>
          </a:xfrm>
          <a:custGeom>
            <a:rect b="b" l="l" r="r" t="t"/>
            <a:pathLst>
              <a:path extrusionOk="0" h="206901" w="489913">
                <a:moveTo>
                  <a:pt x="0" y="0"/>
                </a:moveTo>
                <a:cubicBezTo>
                  <a:pt x="189379" y="0"/>
                  <a:pt x="360828" y="76761"/>
                  <a:pt x="484934" y="200866"/>
                </a:cubicBezTo>
                <a:lnTo>
                  <a:pt x="489913" y="206901"/>
                </a:lnTo>
                <a:lnTo>
                  <a:pt x="0" y="206901"/>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0" name="Google Shape;160;p15"/>
          <p:cNvSpPr/>
          <p:nvPr/>
        </p:nvSpPr>
        <p:spPr>
          <a:xfrm rot="5400000">
            <a:off x="1017708" y="6412811"/>
            <a:ext cx="206901" cy="685800"/>
          </a:xfrm>
          <a:custGeom>
            <a:rect b="b" l="l" r="r" t="t"/>
            <a:pathLst>
              <a:path extrusionOk="0" h="685800" w="206901">
                <a:moveTo>
                  <a:pt x="0" y="685800"/>
                </a:moveTo>
                <a:lnTo>
                  <a:pt x="0" y="0"/>
                </a:lnTo>
                <a:cubicBezTo>
                  <a:pt x="47345" y="0"/>
                  <a:pt x="93569" y="4798"/>
                  <a:pt x="138213" y="13933"/>
                </a:cubicBezTo>
                <a:lnTo>
                  <a:pt x="206901" y="35255"/>
                </a:lnTo>
                <a:lnTo>
                  <a:pt x="206901" y="685800"/>
                </a:lnTo>
                <a:close/>
              </a:path>
            </a:pathLst>
          </a:custGeom>
          <a:solidFill>
            <a:srgbClr val="97C3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1" name="Google Shape;161;p15"/>
          <p:cNvSpPr/>
          <p:nvPr/>
        </p:nvSpPr>
        <p:spPr>
          <a:xfrm rot="10800000">
            <a:off x="10733035" y="6514116"/>
            <a:ext cx="685800" cy="345045"/>
          </a:xfrm>
          <a:custGeom>
            <a:rect b="b" l="l" r="r" t="t"/>
            <a:pathLst>
              <a:path extrusionOk="0" h="345045" w="685800">
                <a:moveTo>
                  <a:pt x="685800" y="345045"/>
                </a:moveTo>
                <a:lnTo>
                  <a:pt x="0" y="345045"/>
                </a:lnTo>
                <a:lnTo>
                  <a:pt x="0" y="0"/>
                </a:lnTo>
                <a:lnTo>
                  <a:pt x="589515" y="0"/>
                </a:lnTo>
                <a:lnTo>
                  <a:pt x="631906" y="78101"/>
                </a:lnTo>
                <a:cubicBezTo>
                  <a:pt x="666610" y="160149"/>
                  <a:pt x="685800" y="250356"/>
                  <a:pt x="685800" y="34504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2" name="Google Shape;162;p15"/>
          <p:cNvSpPr/>
          <p:nvPr/>
        </p:nvSpPr>
        <p:spPr>
          <a:xfrm rot="-2700000">
            <a:off x="11611705" y="6614696"/>
            <a:ext cx="486605" cy="486605"/>
          </a:xfrm>
          <a:custGeom>
            <a:rect b="b" l="l" r="r" t="t"/>
            <a:pathLst>
              <a:path extrusionOk="0" h="486605" w="486605">
                <a:moveTo>
                  <a:pt x="486605" y="0"/>
                </a:moveTo>
                <a:lnTo>
                  <a:pt x="486605" y="486605"/>
                </a:lnTo>
                <a:lnTo>
                  <a:pt x="484961" y="486605"/>
                </a:lnTo>
                <a:lnTo>
                  <a:pt x="0" y="1645"/>
                </a:ln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3" name="Google Shape;163;p15"/>
          <p:cNvSpPr/>
          <p:nvPr/>
        </p:nvSpPr>
        <p:spPr>
          <a:xfrm rot="-2700000">
            <a:off x="11130709" y="-340423"/>
            <a:ext cx="680847" cy="680846"/>
          </a:xfrm>
          <a:custGeom>
            <a:rect b="b" l="l" r="r" t="t"/>
            <a:pathLst>
              <a:path extrusionOk="0" h="680846" w="680847">
                <a:moveTo>
                  <a:pt x="1" y="0"/>
                </a:moveTo>
                <a:lnTo>
                  <a:pt x="680847" y="680846"/>
                </a:lnTo>
                <a:lnTo>
                  <a:pt x="0" y="68084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p:cSld name="Content Slide">
    <p:spTree>
      <p:nvGrpSpPr>
        <p:cNvPr id="164" name="Shape 164"/>
        <p:cNvGrpSpPr/>
        <p:nvPr/>
      </p:nvGrpSpPr>
      <p:grpSpPr>
        <a:xfrm>
          <a:off x="0" y="0"/>
          <a:ext cx="0" cy="0"/>
          <a:chOff x="0" y="0"/>
          <a:chExt cx="0" cy="0"/>
        </a:xfrm>
      </p:grpSpPr>
      <p:sp>
        <p:nvSpPr>
          <p:cNvPr id="165" name="Google Shape;165;p14"/>
          <p:cNvSpPr txBox="1"/>
          <p:nvPr>
            <p:ph idx="1" type="body"/>
          </p:nvPr>
        </p:nvSpPr>
        <p:spPr>
          <a:xfrm>
            <a:off x="604432" y="1319129"/>
            <a:ext cx="8010099" cy="1557958"/>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4800"/>
              <a:buNone/>
              <a:defRPr b="1" sz="4800">
                <a:latin typeface="Calibri"/>
                <a:ea typeface="Calibri"/>
                <a:cs typeface="Calibri"/>
                <a:sym typeface="Calibri"/>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14"/>
          <p:cNvSpPr txBox="1"/>
          <p:nvPr>
            <p:ph idx="2" type="body"/>
          </p:nvPr>
        </p:nvSpPr>
        <p:spPr>
          <a:xfrm>
            <a:off x="604432" y="3389086"/>
            <a:ext cx="8010099" cy="87926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accent4"/>
              </a:buClr>
              <a:buSzPts val="2400"/>
              <a:buNone/>
              <a:defRPr b="1" sz="2400">
                <a:solidFill>
                  <a:schemeClr val="accent4"/>
                </a:solidFill>
                <a:latin typeface="Calibri"/>
                <a:ea typeface="Calibri"/>
                <a:cs typeface="Calibri"/>
                <a:sym typeface="Calibri"/>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7" name="Google Shape;167;p14"/>
          <p:cNvSpPr/>
          <p:nvPr/>
        </p:nvSpPr>
        <p:spPr>
          <a:xfrm>
            <a:off x="674943" y="3088209"/>
            <a:ext cx="1591519" cy="89755"/>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8" name="Google Shape;168;p14"/>
          <p:cNvSpPr/>
          <p:nvPr/>
        </p:nvSpPr>
        <p:spPr>
          <a:xfrm>
            <a:off x="2266462" y="3088209"/>
            <a:ext cx="789354" cy="89755"/>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9" name="Google Shape;169;p14"/>
          <p:cNvSpPr/>
          <p:nvPr/>
        </p:nvSpPr>
        <p:spPr>
          <a:xfrm>
            <a:off x="3055816" y="3088209"/>
            <a:ext cx="390769" cy="8975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0" name="Google Shape;170;p14"/>
          <p:cNvSpPr/>
          <p:nvPr/>
        </p:nvSpPr>
        <p:spPr>
          <a:xfrm>
            <a:off x="3446585" y="3088209"/>
            <a:ext cx="212745" cy="89755"/>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1" name="Google Shape;171;p14"/>
          <p:cNvSpPr/>
          <p:nvPr/>
        </p:nvSpPr>
        <p:spPr>
          <a:xfrm>
            <a:off x="10809157" y="1913338"/>
            <a:ext cx="548640" cy="548640"/>
          </a:xfrm>
          <a:prstGeom prst="ellipse">
            <a:avLst/>
          </a:prstGeom>
          <a:solidFill>
            <a:srgbClr val="2325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2" name="Google Shape;172;p14"/>
          <p:cNvSpPr/>
          <p:nvPr/>
        </p:nvSpPr>
        <p:spPr>
          <a:xfrm>
            <a:off x="10745661" y="3527070"/>
            <a:ext cx="1445119" cy="1445119"/>
          </a:xfrm>
          <a:prstGeom prst="pie">
            <a:avLst>
              <a:gd fmla="val 0" name="adj1"/>
              <a:gd fmla="val 16200000" name="adj2"/>
            </a:avLst>
          </a:prstGeom>
          <a:solidFill>
            <a:schemeClr val="accent5">
              <a:alpha val="1254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3" name="Google Shape;173;p14"/>
          <p:cNvSpPr/>
          <p:nvPr/>
        </p:nvSpPr>
        <p:spPr>
          <a:xfrm>
            <a:off x="10755103" y="1064592"/>
            <a:ext cx="1445680" cy="72284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rgbClr val="9C2D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4" name="Google Shape;174;p14"/>
          <p:cNvSpPr/>
          <p:nvPr/>
        </p:nvSpPr>
        <p:spPr>
          <a:xfrm rot="10800000">
            <a:off x="10742864" y="5142515"/>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5" name="Google Shape;175;p14"/>
          <p:cNvSpPr/>
          <p:nvPr/>
        </p:nvSpPr>
        <p:spPr>
          <a:xfrm>
            <a:off x="11518835" y="257493"/>
            <a:ext cx="685800" cy="685800"/>
          </a:xfrm>
          <a:prstGeom prst="roundRect">
            <a:avLst>
              <a:gd fmla="val 16667" name="adj"/>
            </a:avLst>
          </a:prstGeom>
          <a:solidFill>
            <a:srgbClr val="E9AE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6" name="Google Shape;176;p14"/>
          <p:cNvSpPr/>
          <p:nvPr/>
        </p:nvSpPr>
        <p:spPr>
          <a:xfrm rot="5400000">
            <a:off x="11140033" y="2292141"/>
            <a:ext cx="1443405" cy="685800"/>
          </a:xfrm>
          <a:custGeom>
            <a:rect b="b" l="l" r="r" t="t"/>
            <a:pathLst>
              <a:path extrusionOk="0" h="685800" w="13716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7" name="Google Shape;177;p14"/>
          <p:cNvSpPr/>
          <p:nvPr/>
        </p:nvSpPr>
        <p:spPr>
          <a:xfrm>
            <a:off x="10740577" y="2670943"/>
            <a:ext cx="685800" cy="685800"/>
          </a:xfrm>
          <a:custGeom>
            <a:rect b="b" l="l" r="r" t="t"/>
            <a:pathLst>
              <a:path extrusionOk="0" h="685800" w="685800">
                <a:moveTo>
                  <a:pt x="0" y="0"/>
                </a:moveTo>
                <a:cubicBezTo>
                  <a:pt x="378757" y="0"/>
                  <a:pt x="685800" y="307043"/>
                  <a:pt x="685800" y="685800"/>
                </a:cubicBezTo>
                <a:lnTo>
                  <a:pt x="0" y="685800"/>
                </a:lnTo>
                <a:close/>
              </a:path>
            </a:pathLst>
          </a:custGeom>
          <a:solidFill>
            <a:srgbClr val="E9AE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8" name="Google Shape;178;p14"/>
          <p:cNvSpPr/>
          <p:nvPr/>
        </p:nvSpPr>
        <p:spPr>
          <a:xfrm rot="5400000">
            <a:off x="11175935" y="5485416"/>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9" name="Google Shape;179;p14"/>
          <p:cNvSpPr/>
          <p:nvPr/>
        </p:nvSpPr>
        <p:spPr>
          <a:xfrm>
            <a:off x="10809157" y="5965476"/>
            <a:ext cx="548640" cy="548640"/>
          </a:xfrm>
          <a:prstGeom prst="ellipse">
            <a:avLst/>
          </a:prstGeom>
          <a:solidFill>
            <a:srgbClr val="9C2D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0" name="Google Shape;180;p14"/>
          <p:cNvSpPr/>
          <p:nvPr/>
        </p:nvSpPr>
        <p:spPr>
          <a:xfrm rot="5400000">
            <a:off x="10614134" y="126444"/>
            <a:ext cx="938686" cy="685799"/>
          </a:xfrm>
          <a:custGeom>
            <a:rect b="b" l="l" r="r" t="t"/>
            <a:pathLst>
              <a:path extrusionOk="0" h="685799" w="938686">
                <a:moveTo>
                  <a:pt x="0" y="685799"/>
                </a:moveTo>
                <a:lnTo>
                  <a:pt x="0" y="49530"/>
                </a:lnTo>
                <a:lnTo>
                  <a:pt x="114673" y="13933"/>
                </a:lnTo>
                <a:cubicBezTo>
                  <a:pt x="159317" y="4798"/>
                  <a:pt x="205541" y="0"/>
                  <a:pt x="252886" y="0"/>
                </a:cubicBezTo>
                <a:cubicBezTo>
                  <a:pt x="584298" y="0"/>
                  <a:pt x="860805" y="235080"/>
                  <a:pt x="924753" y="547587"/>
                </a:cubicBezTo>
                <a:lnTo>
                  <a:pt x="938686" y="685799"/>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1" name="Google Shape;181;p14"/>
          <p:cNvSpPr/>
          <p:nvPr/>
        </p:nvSpPr>
        <p:spPr>
          <a:xfrm rot="-2700000">
            <a:off x="11766395" y="-93979"/>
            <a:ext cx="190682" cy="190681"/>
          </a:xfrm>
          <a:custGeom>
            <a:rect b="b" l="l" r="r" t="t"/>
            <a:pathLst>
              <a:path extrusionOk="0" h="190681" w="190682">
                <a:moveTo>
                  <a:pt x="0" y="0"/>
                </a:moveTo>
                <a:lnTo>
                  <a:pt x="190682" y="190681"/>
                </a:lnTo>
                <a:lnTo>
                  <a:pt x="0" y="190681"/>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2" name="Google Shape;182;p14"/>
          <p:cNvSpPr/>
          <p:nvPr/>
        </p:nvSpPr>
        <p:spPr>
          <a:xfrm>
            <a:off x="10740578" y="6652261"/>
            <a:ext cx="489913" cy="206901"/>
          </a:xfrm>
          <a:custGeom>
            <a:rect b="b" l="l" r="r" t="t"/>
            <a:pathLst>
              <a:path extrusionOk="0" h="206901" w="489913">
                <a:moveTo>
                  <a:pt x="0" y="0"/>
                </a:moveTo>
                <a:cubicBezTo>
                  <a:pt x="189379" y="0"/>
                  <a:pt x="360828" y="76761"/>
                  <a:pt x="484934" y="200866"/>
                </a:cubicBezTo>
                <a:lnTo>
                  <a:pt x="489913" y="206901"/>
                </a:lnTo>
                <a:lnTo>
                  <a:pt x="0" y="206901"/>
                </a:lnTo>
                <a:close/>
              </a:path>
            </a:pathLst>
          </a:custGeom>
          <a:solidFill>
            <a:srgbClr val="E3414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3" name="Google Shape;183;p14"/>
          <p:cNvSpPr/>
          <p:nvPr/>
        </p:nvSpPr>
        <p:spPr>
          <a:xfrm rot="5400000">
            <a:off x="11758285" y="6412811"/>
            <a:ext cx="206901" cy="685800"/>
          </a:xfrm>
          <a:custGeom>
            <a:rect b="b" l="l" r="r" t="t"/>
            <a:pathLst>
              <a:path extrusionOk="0" h="685800" w="206901">
                <a:moveTo>
                  <a:pt x="0" y="685800"/>
                </a:moveTo>
                <a:lnTo>
                  <a:pt x="0" y="0"/>
                </a:lnTo>
                <a:cubicBezTo>
                  <a:pt x="47345" y="0"/>
                  <a:pt x="93569" y="4798"/>
                  <a:pt x="138213" y="13933"/>
                </a:cubicBezTo>
                <a:lnTo>
                  <a:pt x="206901" y="35255"/>
                </a:lnTo>
                <a:lnTo>
                  <a:pt x="206901" y="685800"/>
                </a:lnTo>
                <a:close/>
              </a:path>
            </a:pathLst>
          </a:custGeom>
          <a:solidFill>
            <a:srgbClr val="E9AE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4" name="Google Shape;184;p14"/>
          <p:cNvSpPr/>
          <p:nvPr/>
        </p:nvSpPr>
        <p:spPr>
          <a:xfrm>
            <a:off x="10809157" y="1913338"/>
            <a:ext cx="548640" cy="548640"/>
          </a:xfrm>
          <a:prstGeom prst="ellipse">
            <a:avLst/>
          </a:prstGeom>
          <a:solidFill>
            <a:srgbClr val="23252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5" name="Google Shape;185;p14"/>
          <p:cNvSpPr/>
          <p:nvPr/>
        </p:nvSpPr>
        <p:spPr>
          <a:xfrm>
            <a:off x="10755103" y="1064592"/>
            <a:ext cx="1445680" cy="72284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6" name="Google Shape;186;p14"/>
          <p:cNvSpPr/>
          <p:nvPr/>
        </p:nvSpPr>
        <p:spPr>
          <a:xfrm rot="10800000">
            <a:off x="10742864" y="5142515"/>
            <a:ext cx="681228" cy="685800"/>
          </a:xfrm>
          <a:custGeom>
            <a:rect b="b" l="l" r="r" t="t"/>
            <a:pathLst>
              <a:path extrusionOk="0" h="685800" w="681228">
                <a:moveTo>
                  <a:pt x="0" y="0"/>
                </a:moveTo>
                <a:lnTo>
                  <a:pt x="338328" y="0"/>
                </a:lnTo>
                <a:cubicBezTo>
                  <a:pt x="527706" y="0"/>
                  <a:pt x="681228" y="153522"/>
                  <a:pt x="681228" y="342900"/>
                </a:cubicBezTo>
                <a:cubicBezTo>
                  <a:pt x="681228" y="532279"/>
                  <a:pt x="527706" y="685800"/>
                  <a:pt x="338328" y="685800"/>
                </a:cubicBezTo>
                <a:lnTo>
                  <a:pt x="0" y="6858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7" name="Google Shape;187;p14"/>
          <p:cNvSpPr/>
          <p:nvPr/>
        </p:nvSpPr>
        <p:spPr>
          <a:xfrm>
            <a:off x="11518835" y="257493"/>
            <a:ext cx="685800" cy="685800"/>
          </a:xfrm>
          <a:prstGeom prst="roundRect">
            <a:avLst>
              <a:gd fmla="val 16667" name="adj"/>
            </a:avLst>
          </a:prstGeom>
          <a:solidFill>
            <a:srgbClr val="97C3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8" name="Google Shape;188;p14"/>
          <p:cNvSpPr/>
          <p:nvPr/>
        </p:nvSpPr>
        <p:spPr>
          <a:xfrm rot="5400000">
            <a:off x="11140033" y="2292141"/>
            <a:ext cx="1443405" cy="685800"/>
          </a:xfrm>
          <a:custGeom>
            <a:rect b="b" l="l" r="r" t="t"/>
            <a:pathLst>
              <a:path extrusionOk="0" h="685800" w="1371600">
                <a:moveTo>
                  <a:pt x="0" y="685800"/>
                </a:moveTo>
                <a:lnTo>
                  <a:pt x="0" y="0"/>
                </a:lnTo>
                <a:lnTo>
                  <a:pt x="685800" y="0"/>
                </a:lnTo>
                <a:lnTo>
                  <a:pt x="1026399" y="0"/>
                </a:lnTo>
                <a:cubicBezTo>
                  <a:pt x="1217048" y="0"/>
                  <a:pt x="1371600" y="153522"/>
                  <a:pt x="1371600" y="342900"/>
                </a:cubicBezTo>
                <a:cubicBezTo>
                  <a:pt x="1371600" y="532279"/>
                  <a:pt x="1217048" y="685800"/>
                  <a:pt x="1026399" y="685800"/>
                </a:cubicBezTo>
                <a:lnTo>
                  <a:pt x="685800" y="6858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9" name="Google Shape;189;p14"/>
          <p:cNvSpPr/>
          <p:nvPr/>
        </p:nvSpPr>
        <p:spPr>
          <a:xfrm>
            <a:off x="10740577" y="2670943"/>
            <a:ext cx="685800" cy="685800"/>
          </a:xfrm>
          <a:custGeom>
            <a:rect b="b" l="l" r="r" t="t"/>
            <a:pathLst>
              <a:path extrusionOk="0" h="685800" w="685800">
                <a:moveTo>
                  <a:pt x="0" y="0"/>
                </a:moveTo>
                <a:cubicBezTo>
                  <a:pt x="378757" y="0"/>
                  <a:pt x="685800" y="307043"/>
                  <a:pt x="685800" y="685800"/>
                </a:cubicBezTo>
                <a:lnTo>
                  <a:pt x="0" y="685800"/>
                </a:lnTo>
                <a:close/>
              </a:path>
            </a:pathLst>
          </a:custGeom>
          <a:solidFill>
            <a:srgbClr val="97C3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0" name="Google Shape;190;p14"/>
          <p:cNvSpPr/>
          <p:nvPr/>
        </p:nvSpPr>
        <p:spPr>
          <a:xfrm rot="5400000">
            <a:off x="11175935" y="5485416"/>
            <a:ext cx="1371600" cy="685800"/>
          </a:xfrm>
          <a:custGeom>
            <a:rect b="b" l="l" r="r" t="t"/>
            <a:pathLst>
              <a:path extrusionOk="0" h="685800" w="1371600">
                <a:moveTo>
                  <a:pt x="0" y="685800"/>
                </a:moveTo>
                <a:cubicBezTo>
                  <a:pt x="0" y="307043"/>
                  <a:pt x="307043" y="0"/>
                  <a:pt x="685800" y="0"/>
                </a:cubicBezTo>
                <a:cubicBezTo>
                  <a:pt x="1064557" y="0"/>
                  <a:pt x="1371600" y="307043"/>
                  <a:pt x="1371600" y="685800"/>
                </a:cubicBezTo>
                <a:lnTo>
                  <a:pt x="685800" y="68580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1" name="Google Shape;191;p14"/>
          <p:cNvSpPr/>
          <p:nvPr/>
        </p:nvSpPr>
        <p:spPr>
          <a:xfrm>
            <a:off x="10809157" y="5965476"/>
            <a:ext cx="548640" cy="54864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2" name="Google Shape;192;p14"/>
          <p:cNvSpPr/>
          <p:nvPr/>
        </p:nvSpPr>
        <p:spPr>
          <a:xfrm rot="5400000">
            <a:off x="10614134" y="126444"/>
            <a:ext cx="938686" cy="685799"/>
          </a:xfrm>
          <a:custGeom>
            <a:rect b="b" l="l" r="r" t="t"/>
            <a:pathLst>
              <a:path extrusionOk="0" h="685799" w="938686">
                <a:moveTo>
                  <a:pt x="0" y="685799"/>
                </a:moveTo>
                <a:lnTo>
                  <a:pt x="0" y="49530"/>
                </a:lnTo>
                <a:lnTo>
                  <a:pt x="114673" y="13933"/>
                </a:lnTo>
                <a:cubicBezTo>
                  <a:pt x="159317" y="4798"/>
                  <a:pt x="205541" y="0"/>
                  <a:pt x="252886" y="0"/>
                </a:cubicBezTo>
                <a:cubicBezTo>
                  <a:pt x="584298" y="0"/>
                  <a:pt x="860805" y="235080"/>
                  <a:pt x="924753" y="547587"/>
                </a:cubicBezTo>
                <a:lnTo>
                  <a:pt x="938686" y="685799"/>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3" name="Google Shape;193;p14"/>
          <p:cNvSpPr/>
          <p:nvPr/>
        </p:nvSpPr>
        <p:spPr>
          <a:xfrm rot="-2700000">
            <a:off x="11766395" y="-93979"/>
            <a:ext cx="190682" cy="190681"/>
          </a:xfrm>
          <a:custGeom>
            <a:rect b="b" l="l" r="r" t="t"/>
            <a:pathLst>
              <a:path extrusionOk="0" h="190681" w="190682">
                <a:moveTo>
                  <a:pt x="0" y="0"/>
                </a:moveTo>
                <a:lnTo>
                  <a:pt x="190682" y="190681"/>
                </a:lnTo>
                <a:lnTo>
                  <a:pt x="0" y="190681"/>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4" name="Google Shape;194;p14"/>
          <p:cNvSpPr/>
          <p:nvPr/>
        </p:nvSpPr>
        <p:spPr>
          <a:xfrm>
            <a:off x="10740578" y="6652261"/>
            <a:ext cx="489913" cy="206901"/>
          </a:xfrm>
          <a:custGeom>
            <a:rect b="b" l="l" r="r" t="t"/>
            <a:pathLst>
              <a:path extrusionOk="0" h="206901" w="489913">
                <a:moveTo>
                  <a:pt x="0" y="0"/>
                </a:moveTo>
                <a:cubicBezTo>
                  <a:pt x="189379" y="0"/>
                  <a:pt x="360828" y="76761"/>
                  <a:pt x="484934" y="200866"/>
                </a:cubicBezTo>
                <a:lnTo>
                  <a:pt x="489913" y="206901"/>
                </a:lnTo>
                <a:lnTo>
                  <a:pt x="0" y="206901"/>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5" name="Google Shape;195;p14"/>
          <p:cNvSpPr/>
          <p:nvPr/>
        </p:nvSpPr>
        <p:spPr>
          <a:xfrm rot="5400000">
            <a:off x="11758285" y="6412811"/>
            <a:ext cx="206901" cy="685800"/>
          </a:xfrm>
          <a:custGeom>
            <a:rect b="b" l="l" r="r" t="t"/>
            <a:pathLst>
              <a:path extrusionOk="0" h="685800" w="206901">
                <a:moveTo>
                  <a:pt x="0" y="685800"/>
                </a:moveTo>
                <a:lnTo>
                  <a:pt x="0" y="0"/>
                </a:lnTo>
                <a:cubicBezTo>
                  <a:pt x="47345" y="0"/>
                  <a:pt x="93569" y="4798"/>
                  <a:pt x="138213" y="13933"/>
                </a:cubicBezTo>
                <a:lnTo>
                  <a:pt x="206901" y="35255"/>
                </a:lnTo>
                <a:lnTo>
                  <a:pt x="206901" y="685800"/>
                </a:lnTo>
                <a:close/>
              </a:path>
            </a:pathLst>
          </a:custGeom>
          <a:solidFill>
            <a:srgbClr val="97C3E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96" name="Google Shape;196;p14"/>
          <p:cNvPicPr preferRelativeResize="0"/>
          <p:nvPr/>
        </p:nvPicPr>
        <p:blipFill rotWithShape="1">
          <a:blip r:embed="rId2">
            <a:alphaModFix/>
          </a:blip>
          <a:srcRect b="0" l="0" r="0" t="0"/>
          <a:stretch/>
        </p:blipFill>
        <p:spPr>
          <a:xfrm>
            <a:off x="8741408" y="6198029"/>
            <a:ext cx="1688252" cy="465945"/>
          </a:xfrm>
          <a:prstGeom prst="rect">
            <a:avLst/>
          </a:prstGeom>
          <a:noFill/>
          <a:ln>
            <a:noFill/>
          </a:ln>
        </p:spPr>
      </p:pic>
      <p:sp>
        <p:nvSpPr>
          <p:cNvPr id="197" name="Google Shape;197;p14"/>
          <p:cNvSpPr txBox="1"/>
          <p:nvPr/>
        </p:nvSpPr>
        <p:spPr>
          <a:xfrm>
            <a:off x="415659" y="6400800"/>
            <a:ext cx="3289427" cy="292388"/>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300"/>
              <a:buFont typeface="Arial"/>
              <a:buNone/>
            </a:pPr>
            <a:r>
              <a:rPr b="1" i="0" lang="en-US" sz="1300" u="none" cap="none" strike="noStrike">
                <a:solidFill>
                  <a:schemeClr val="accent4"/>
                </a:solidFill>
                <a:latin typeface="Calibri"/>
                <a:ea typeface="Calibri"/>
                <a:cs typeface="Calibri"/>
                <a:sym typeface="Calibri"/>
              </a:rPr>
              <a:t>© 2024 Miracle Software Systems, Inc. | #</a:t>
            </a:r>
            <a:fld id="{00000000-1234-1234-1234-123412341234}" type="slidenum">
              <a:rPr b="1" i="0" lang="en-US" sz="1300" u="none" cap="none" strike="noStrike">
                <a:solidFill>
                  <a:schemeClr val="accent4"/>
                </a:solidFill>
                <a:latin typeface="Calibri"/>
                <a:ea typeface="Calibri"/>
                <a:cs typeface="Calibri"/>
                <a:sym typeface="Calibri"/>
              </a:rPr>
              <a:t>‹#›</a:t>
            </a:fld>
            <a:endParaRPr b="1" i="0" sz="1300" u="none" cap="none" strike="noStrike">
              <a:solidFill>
                <a:schemeClr val="accent4"/>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 Slide">
  <p:cSld name="2_Content Slide">
    <p:spTree>
      <p:nvGrpSpPr>
        <p:cNvPr id="198" name="Shape 198"/>
        <p:cNvGrpSpPr/>
        <p:nvPr/>
      </p:nvGrpSpPr>
      <p:grpSpPr>
        <a:xfrm>
          <a:off x="0" y="0"/>
          <a:ext cx="0" cy="0"/>
          <a:chOff x="0" y="0"/>
          <a:chExt cx="0" cy="0"/>
        </a:xfrm>
      </p:grpSpPr>
      <p:grpSp>
        <p:nvGrpSpPr>
          <p:cNvPr id="199" name="Google Shape;199;p16"/>
          <p:cNvGrpSpPr/>
          <p:nvPr/>
        </p:nvGrpSpPr>
        <p:grpSpPr>
          <a:xfrm>
            <a:off x="0" y="271153"/>
            <a:ext cx="381965" cy="775163"/>
            <a:chOff x="2151529" y="1089212"/>
            <a:chExt cx="228600" cy="463923"/>
          </a:xfrm>
        </p:grpSpPr>
        <p:sp>
          <p:nvSpPr>
            <p:cNvPr id="200" name="Google Shape;200;p16"/>
            <p:cNvSpPr/>
            <p:nvPr/>
          </p:nvSpPr>
          <p:spPr>
            <a:xfrm>
              <a:off x="2151529" y="1089212"/>
              <a:ext cx="228600" cy="309282"/>
            </a:xfrm>
            <a:custGeom>
              <a:rect b="b" l="l" r="r" t="t"/>
              <a:pathLst>
                <a:path extrusionOk="0" h="309282" w="289112">
                  <a:moveTo>
                    <a:pt x="0" y="0"/>
                  </a:moveTo>
                  <a:lnTo>
                    <a:pt x="0" y="309282"/>
                  </a:lnTo>
                  <a:lnTo>
                    <a:pt x="289112" y="161364"/>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1" name="Google Shape;201;p16"/>
            <p:cNvSpPr/>
            <p:nvPr/>
          </p:nvSpPr>
          <p:spPr>
            <a:xfrm>
              <a:off x="2151529" y="1243853"/>
              <a:ext cx="127747" cy="309282"/>
            </a:xfrm>
            <a:custGeom>
              <a:rect b="b" l="l" r="r" t="t"/>
              <a:pathLst>
                <a:path extrusionOk="0" h="309282" w="127747">
                  <a:moveTo>
                    <a:pt x="0" y="0"/>
                  </a:moveTo>
                  <a:lnTo>
                    <a:pt x="0" y="309282"/>
                  </a:lnTo>
                  <a:lnTo>
                    <a:pt x="127747" y="181535"/>
                  </a:ln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id="202" name="Google Shape;202;p16"/>
          <p:cNvPicPr preferRelativeResize="0"/>
          <p:nvPr/>
        </p:nvPicPr>
        <p:blipFill rotWithShape="1">
          <a:blip r:embed="rId2">
            <a:alphaModFix/>
          </a:blip>
          <a:srcRect b="0" l="0" r="0" t="0"/>
          <a:stretch/>
        </p:blipFill>
        <p:spPr>
          <a:xfrm>
            <a:off x="9986630" y="6223429"/>
            <a:ext cx="1688252" cy="465945"/>
          </a:xfrm>
          <a:prstGeom prst="rect">
            <a:avLst/>
          </a:prstGeom>
          <a:noFill/>
          <a:ln>
            <a:noFill/>
          </a:ln>
        </p:spPr>
      </p:pic>
      <p:sp>
        <p:nvSpPr>
          <p:cNvPr id="203" name="Google Shape;203;p16"/>
          <p:cNvSpPr txBox="1"/>
          <p:nvPr/>
        </p:nvSpPr>
        <p:spPr>
          <a:xfrm>
            <a:off x="415659" y="6400800"/>
            <a:ext cx="3289427" cy="292388"/>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300"/>
              <a:buFont typeface="Arial"/>
              <a:buNone/>
            </a:pPr>
            <a:r>
              <a:rPr b="1" i="0" lang="en-US" sz="1300" u="none" cap="none" strike="noStrike">
                <a:solidFill>
                  <a:schemeClr val="accent4"/>
                </a:solidFill>
                <a:latin typeface="Calibri"/>
                <a:ea typeface="Calibri"/>
                <a:cs typeface="Calibri"/>
                <a:sym typeface="Calibri"/>
              </a:rPr>
              <a:t>© 2024 Miracle Software Systems, Inc. | #</a:t>
            </a:r>
            <a:fld id="{00000000-1234-1234-1234-123412341234}" type="slidenum">
              <a:rPr b="1" i="0" lang="en-US" sz="1300" u="none" cap="none" strike="noStrike">
                <a:solidFill>
                  <a:schemeClr val="accent4"/>
                </a:solidFill>
                <a:latin typeface="Calibri"/>
                <a:ea typeface="Calibri"/>
                <a:cs typeface="Calibri"/>
                <a:sym typeface="Calibri"/>
              </a:rPr>
              <a:t>‹#›</a:t>
            </a:fld>
            <a:endParaRPr b="1" i="0" sz="1300" u="none" cap="none" strike="noStrike">
              <a:solidFill>
                <a:schemeClr val="accent4"/>
              </a:solidFill>
              <a:latin typeface="Calibri"/>
              <a:ea typeface="Calibri"/>
              <a:cs typeface="Calibri"/>
              <a:sym typeface="Calibri"/>
            </a:endParaRPr>
          </a:p>
        </p:txBody>
      </p:sp>
      <p:sp>
        <p:nvSpPr>
          <p:cNvPr id="204" name="Google Shape;204;p16"/>
          <p:cNvSpPr txBox="1"/>
          <p:nvPr>
            <p:ph idx="1" type="body"/>
          </p:nvPr>
        </p:nvSpPr>
        <p:spPr>
          <a:xfrm>
            <a:off x="583507" y="166962"/>
            <a:ext cx="11076503" cy="862013"/>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4000"/>
              <a:buNone/>
              <a:defRPr sz="4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5" name="Google Shape;205;p16"/>
          <p:cNvSpPr txBox="1"/>
          <p:nvPr>
            <p:ph idx="2" type="body"/>
          </p:nvPr>
        </p:nvSpPr>
        <p:spPr>
          <a:xfrm>
            <a:off x="368300" y="1269024"/>
            <a:ext cx="11291888" cy="4411051"/>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lide">
  <p:cSld name="Comparison Slide">
    <p:spTree>
      <p:nvGrpSpPr>
        <p:cNvPr id="206" name="Shape 206"/>
        <p:cNvGrpSpPr/>
        <p:nvPr/>
      </p:nvGrpSpPr>
      <p:grpSpPr>
        <a:xfrm>
          <a:off x="0" y="0"/>
          <a:ext cx="0" cy="0"/>
          <a:chOff x="0" y="0"/>
          <a:chExt cx="0" cy="0"/>
        </a:xfrm>
      </p:grpSpPr>
      <p:sp>
        <p:nvSpPr>
          <p:cNvPr id="207" name="Google Shape;207;p17"/>
          <p:cNvSpPr txBox="1"/>
          <p:nvPr>
            <p:ph idx="1" type="body"/>
          </p:nvPr>
        </p:nvSpPr>
        <p:spPr>
          <a:xfrm>
            <a:off x="583507" y="166962"/>
            <a:ext cx="11076503" cy="862013"/>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3600"/>
              <a:buNone/>
              <a:defRPr b="1" sz="3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8" name="Google Shape;208;p17"/>
          <p:cNvSpPr txBox="1"/>
          <p:nvPr>
            <p:ph idx="2" type="body"/>
          </p:nvPr>
        </p:nvSpPr>
        <p:spPr>
          <a:xfrm>
            <a:off x="579315" y="2061478"/>
            <a:ext cx="5324163" cy="395949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sz="2800"/>
            </a:lvl1pPr>
            <a:lvl2pPr indent="-381000" lvl="1" marL="914400" algn="l">
              <a:lnSpc>
                <a:spcPct val="90000"/>
              </a:lnSpc>
              <a:spcBef>
                <a:spcPts val="500"/>
              </a:spcBef>
              <a:spcAft>
                <a:spcPts val="0"/>
              </a:spcAft>
              <a:buClr>
                <a:schemeClr val="dk1"/>
              </a:buClr>
              <a:buSzPts val="2400"/>
              <a:buChar char="•"/>
              <a:defRPr sz="2400"/>
            </a:lvl2pPr>
            <a:lvl3pPr indent="-355600" lvl="2" marL="1371600" algn="l">
              <a:lnSpc>
                <a:spcPct val="90000"/>
              </a:lnSpc>
              <a:spcBef>
                <a:spcPts val="500"/>
              </a:spcBef>
              <a:spcAft>
                <a:spcPts val="0"/>
              </a:spcAft>
              <a:buClr>
                <a:schemeClr val="dk1"/>
              </a:buClr>
              <a:buSzPts val="2000"/>
              <a:buChar char="•"/>
              <a:defRPr sz="2000"/>
            </a:lvl3pPr>
            <a:lvl4pPr indent="-342900" lvl="3" marL="1828800" algn="l">
              <a:lnSpc>
                <a:spcPct val="90000"/>
              </a:lnSpc>
              <a:spcBef>
                <a:spcPts val="500"/>
              </a:spcBef>
              <a:spcAft>
                <a:spcPts val="0"/>
              </a:spcAft>
              <a:buClr>
                <a:schemeClr val="dk1"/>
              </a:buClr>
              <a:buSzPts val="1800"/>
              <a:buChar char="•"/>
              <a:defRPr sz="1800"/>
            </a:lvl4pPr>
            <a:lvl5pPr indent="-342900" lvl="4" marL="2286000" algn="l">
              <a:lnSpc>
                <a:spcPct val="9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9" name="Google Shape;209;p17"/>
          <p:cNvSpPr txBox="1"/>
          <p:nvPr>
            <p:ph idx="3" type="body"/>
          </p:nvPr>
        </p:nvSpPr>
        <p:spPr>
          <a:xfrm>
            <a:off x="6321780" y="2061478"/>
            <a:ext cx="5324163" cy="395949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sz="2800"/>
            </a:lvl1pPr>
            <a:lvl2pPr indent="-381000" lvl="1" marL="914400" algn="l">
              <a:lnSpc>
                <a:spcPct val="90000"/>
              </a:lnSpc>
              <a:spcBef>
                <a:spcPts val="500"/>
              </a:spcBef>
              <a:spcAft>
                <a:spcPts val="0"/>
              </a:spcAft>
              <a:buClr>
                <a:schemeClr val="dk1"/>
              </a:buClr>
              <a:buSzPts val="2400"/>
              <a:buChar char="•"/>
              <a:defRPr sz="2400"/>
            </a:lvl2pPr>
            <a:lvl3pPr indent="-355600" lvl="2" marL="1371600" algn="l">
              <a:lnSpc>
                <a:spcPct val="90000"/>
              </a:lnSpc>
              <a:spcBef>
                <a:spcPts val="500"/>
              </a:spcBef>
              <a:spcAft>
                <a:spcPts val="0"/>
              </a:spcAft>
              <a:buClr>
                <a:schemeClr val="dk1"/>
              </a:buClr>
              <a:buSzPts val="2000"/>
              <a:buChar char="•"/>
              <a:defRPr sz="2000"/>
            </a:lvl3pPr>
            <a:lvl4pPr indent="-342900" lvl="3" marL="1828800" algn="l">
              <a:lnSpc>
                <a:spcPct val="90000"/>
              </a:lnSpc>
              <a:spcBef>
                <a:spcPts val="500"/>
              </a:spcBef>
              <a:spcAft>
                <a:spcPts val="0"/>
              </a:spcAft>
              <a:buClr>
                <a:schemeClr val="dk1"/>
              </a:buClr>
              <a:buSzPts val="1800"/>
              <a:buChar char="•"/>
              <a:defRPr sz="1800"/>
            </a:lvl4pPr>
            <a:lvl5pPr indent="-342900" lvl="4" marL="2286000" algn="l">
              <a:lnSpc>
                <a:spcPct val="9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0" name="Google Shape;210;p17"/>
          <p:cNvSpPr/>
          <p:nvPr/>
        </p:nvSpPr>
        <p:spPr>
          <a:xfrm>
            <a:off x="579316" y="1295674"/>
            <a:ext cx="4731735" cy="540526"/>
          </a:xfrm>
          <a:prstGeom prst="rect">
            <a:avLst/>
          </a:prstGeom>
          <a:solidFill>
            <a:srgbClr val="E1E0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1" name="Google Shape;211;p17"/>
          <p:cNvSpPr/>
          <p:nvPr/>
        </p:nvSpPr>
        <p:spPr>
          <a:xfrm>
            <a:off x="5311048" y="1298780"/>
            <a:ext cx="317179" cy="535921"/>
          </a:xfrm>
          <a:custGeom>
            <a:rect b="b" l="l" r="r" t="t"/>
            <a:pathLst>
              <a:path extrusionOk="0" h="622300" w="368300">
                <a:moveTo>
                  <a:pt x="0" y="0"/>
                </a:moveTo>
                <a:lnTo>
                  <a:pt x="368300" y="101600"/>
                </a:lnTo>
                <a:lnTo>
                  <a:pt x="0" y="622300"/>
                </a:lnTo>
                <a:lnTo>
                  <a:pt x="0" y="0"/>
                </a:lnTo>
                <a:close/>
              </a:path>
            </a:pathLst>
          </a:custGeom>
          <a:solidFill>
            <a:schemeClr val="dk1">
              <a:alpha val="82352"/>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2" name="Google Shape;212;p17"/>
          <p:cNvSpPr/>
          <p:nvPr/>
        </p:nvSpPr>
        <p:spPr>
          <a:xfrm>
            <a:off x="5311050" y="1505510"/>
            <a:ext cx="387283" cy="329191"/>
          </a:xfrm>
          <a:custGeom>
            <a:rect b="b" l="l" r="r" t="t"/>
            <a:pathLst>
              <a:path extrusionOk="0" h="382249" w="449705">
                <a:moveTo>
                  <a:pt x="0" y="382249"/>
                </a:moveTo>
                <a:lnTo>
                  <a:pt x="262328" y="0"/>
                </a:lnTo>
                <a:lnTo>
                  <a:pt x="449705" y="179882"/>
                </a:lnTo>
                <a:lnTo>
                  <a:pt x="0" y="382249"/>
                </a:lnTo>
                <a:close/>
              </a:path>
            </a:pathLst>
          </a:custGeom>
          <a:solidFill>
            <a:schemeClr val="accent1">
              <a:alpha val="82352"/>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3" name="Google Shape;213;p17"/>
          <p:cNvSpPr/>
          <p:nvPr/>
        </p:nvSpPr>
        <p:spPr>
          <a:xfrm>
            <a:off x="6321780" y="1295674"/>
            <a:ext cx="4731735" cy="540526"/>
          </a:xfrm>
          <a:prstGeom prst="rect">
            <a:avLst/>
          </a:prstGeom>
          <a:solidFill>
            <a:srgbClr val="E1E0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4" name="Google Shape;214;p17"/>
          <p:cNvSpPr/>
          <p:nvPr/>
        </p:nvSpPr>
        <p:spPr>
          <a:xfrm>
            <a:off x="11053514" y="1298780"/>
            <a:ext cx="317179" cy="535921"/>
          </a:xfrm>
          <a:custGeom>
            <a:rect b="b" l="l" r="r" t="t"/>
            <a:pathLst>
              <a:path extrusionOk="0" h="622300" w="368300">
                <a:moveTo>
                  <a:pt x="0" y="0"/>
                </a:moveTo>
                <a:lnTo>
                  <a:pt x="368300" y="101600"/>
                </a:lnTo>
                <a:lnTo>
                  <a:pt x="0" y="622300"/>
                </a:lnTo>
                <a:lnTo>
                  <a:pt x="0" y="0"/>
                </a:lnTo>
                <a:close/>
              </a:path>
            </a:pathLst>
          </a:custGeom>
          <a:solidFill>
            <a:schemeClr val="dk1">
              <a:alpha val="82352"/>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5" name="Google Shape;215;p17"/>
          <p:cNvSpPr/>
          <p:nvPr/>
        </p:nvSpPr>
        <p:spPr>
          <a:xfrm>
            <a:off x="11053514" y="1505510"/>
            <a:ext cx="387283" cy="329191"/>
          </a:xfrm>
          <a:custGeom>
            <a:rect b="b" l="l" r="r" t="t"/>
            <a:pathLst>
              <a:path extrusionOk="0" h="382249" w="449705">
                <a:moveTo>
                  <a:pt x="0" y="382249"/>
                </a:moveTo>
                <a:lnTo>
                  <a:pt x="262328" y="0"/>
                </a:lnTo>
                <a:lnTo>
                  <a:pt x="449705" y="179882"/>
                </a:lnTo>
                <a:lnTo>
                  <a:pt x="0" y="382249"/>
                </a:lnTo>
                <a:close/>
              </a:path>
            </a:pathLst>
          </a:custGeom>
          <a:solidFill>
            <a:srgbClr val="EF404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6" name="Google Shape;216;p17"/>
          <p:cNvSpPr txBox="1"/>
          <p:nvPr>
            <p:ph idx="4" type="body"/>
          </p:nvPr>
        </p:nvSpPr>
        <p:spPr>
          <a:xfrm>
            <a:off x="660278" y="1362635"/>
            <a:ext cx="4445000" cy="4397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b="1"/>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7" name="Google Shape;217;p17"/>
          <p:cNvSpPr txBox="1"/>
          <p:nvPr>
            <p:ph idx="5" type="body"/>
          </p:nvPr>
        </p:nvSpPr>
        <p:spPr>
          <a:xfrm>
            <a:off x="6418780" y="1362635"/>
            <a:ext cx="4445000" cy="4397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b="1"/>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18" name="Google Shape;218;p17"/>
          <p:cNvPicPr preferRelativeResize="0"/>
          <p:nvPr/>
        </p:nvPicPr>
        <p:blipFill rotWithShape="1">
          <a:blip r:embed="rId2">
            <a:alphaModFix/>
          </a:blip>
          <a:srcRect b="0" l="0" r="0" t="0"/>
          <a:stretch/>
        </p:blipFill>
        <p:spPr>
          <a:xfrm>
            <a:off x="9986630" y="6223429"/>
            <a:ext cx="1688252" cy="465945"/>
          </a:xfrm>
          <a:prstGeom prst="rect">
            <a:avLst/>
          </a:prstGeom>
          <a:noFill/>
          <a:ln>
            <a:noFill/>
          </a:ln>
        </p:spPr>
      </p:pic>
      <p:sp>
        <p:nvSpPr>
          <p:cNvPr id="219" name="Google Shape;219;p17"/>
          <p:cNvSpPr txBox="1"/>
          <p:nvPr/>
        </p:nvSpPr>
        <p:spPr>
          <a:xfrm>
            <a:off x="415659" y="6400800"/>
            <a:ext cx="3289427" cy="292388"/>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300"/>
              <a:buFont typeface="Arial"/>
              <a:buNone/>
            </a:pPr>
            <a:r>
              <a:rPr b="1" i="0" lang="en-US" sz="1300" u="none" cap="none" strike="noStrike">
                <a:solidFill>
                  <a:schemeClr val="accent4"/>
                </a:solidFill>
                <a:latin typeface="Calibri"/>
                <a:ea typeface="Calibri"/>
                <a:cs typeface="Calibri"/>
                <a:sym typeface="Calibri"/>
              </a:rPr>
              <a:t>© 2024 Miracle Software Systems, Inc. | #</a:t>
            </a:r>
            <a:fld id="{00000000-1234-1234-1234-123412341234}" type="slidenum">
              <a:rPr b="1" i="0" lang="en-US" sz="1300" u="none" cap="none" strike="noStrike">
                <a:solidFill>
                  <a:schemeClr val="accent4"/>
                </a:solidFill>
                <a:latin typeface="Calibri"/>
                <a:ea typeface="Calibri"/>
                <a:cs typeface="Calibri"/>
                <a:sym typeface="Calibri"/>
              </a:rPr>
              <a:t>‹#›</a:t>
            </a:fld>
            <a:endParaRPr b="1" i="0" sz="1300" u="none" cap="none" strike="noStrike">
              <a:solidFill>
                <a:schemeClr val="accent4"/>
              </a:solidFill>
              <a:latin typeface="Calibri"/>
              <a:ea typeface="Calibri"/>
              <a:cs typeface="Calibri"/>
              <a:sym typeface="Calibri"/>
            </a:endParaRPr>
          </a:p>
        </p:txBody>
      </p:sp>
      <p:grpSp>
        <p:nvGrpSpPr>
          <p:cNvPr id="220" name="Google Shape;220;p17"/>
          <p:cNvGrpSpPr/>
          <p:nvPr/>
        </p:nvGrpSpPr>
        <p:grpSpPr>
          <a:xfrm>
            <a:off x="0" y="271153"/>
            <a:ext cx="381965" cy="775163"/>
            <a:chOff x="2151529" y="1089212"/>
            <a:chExt cx="228600" cy="463923"/>
          </a:xfrm>
        </p:grpSpPr>
        <p:sp>
          <p:nvSpPr>
            <p:cNvPr id="221" name="Google Shape;221;p17"/>
            <p:cNvSpPr/>
            <p:nvPr/>
          </p:nvSpPr>
          <p:spPr>
            <a:xfrm>
              <a:off x="2151529" y="1089212"/>
              <a:ext cx="228600" cy="309282"/>
            </a:xfrm>
            <a:custGeom>
              <a:rect b="b" l="l" r="r" t="t"/>
              <a:pathLst>
                <a:path extrusionOk="0" h="309282" w="289112">
                  <a:moveTo>
                    <a:pt x="0" y="0"/>
                  </a:moveTo>
                  <a:lnTo>
                    <a:pt x="0" y="309282"/>
                  </a:lnTo>
                  <a:lnTo>
                    <a:pt x="289112" y="161364"/>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2" name="Google Shape;222;p17"/>
            <p:cNvSpPr/>
            <p:nvPr/>
          </p:nvSpPr>
          <p:spPr>
            <a:xfrm>
              <a:off x="2151529" y="1243853"/>
              <a:ext cx="127747" cy="309282"/>
            </a:xfrm>
            <a:custGeom>
              <a:rect b="b" l="l" r="r" t="t"/>
              <a:pathLst>
                <a:path extrusionOk="0" h="309282" w="127747">
                  <a:moveTo>
                    <a:pt x="0" y="0"/>
                  </a:moveTo>
                  <a:lnTo>
                    <a:pt x="0" y="309282"/>
                  </a:lnTo>
                  <a:lnTo>
                    <a:pt x="127747" y="181535"/>
                  </a:ln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A8A8B"/>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A8A8B"/>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A8A8B"/>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A8A8B"/>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A8A8B"/>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A8A8B"/>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A8A8B"/>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A8A8B"/>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A8A8B"/>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A8A8B"/>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A8A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aistudio.google.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
          <p:cNvSpPr txBox="1"/>
          <p:nvPr>
            <p:ph idx="1" type="body"/>
          </p:nvPr>
        </p:nvSpPr>
        <p:spPr>
          <a:xfrm>
            <a:off x="552175" y="1731950"/>
            <a:ext cx="8494500" cy="1194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800"/>
              <a:buNone/>
            </a:pPr>
            <a:r>
              <a:rPr lang="en-US"/>
              <a:t>Introduction to Generative AI</a:t>
            </a:r>
            <a:endParaRPr/>
          </a:p>
        </p:txBody>
      </p:sp>
      <p:sp>
        <p:nvSpPr>
          <p:cNvPr id="228" name="Google Shape;228;p1"/>
          <p:cNvSpPr txBox="1"/>
          <p:nvPr>
            <p:ph idx="2" type="body"/>
          </p:nvPr>
        </p:nvSpPr>
        <p:spPr>
          <a:xfrm>
            <a:off x="552175" y="3802775"/>
            <a:ext cx="8257500" cy="6180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SzPts val="2400"/>
              <a:buNone/>
            </a:pPr>
            <a:r>
              <a:t/>
            </a:r>
            <a:endParaRPr sz="1645"/>
          </a:p>
          <a:p>
            <a:pPr indent="0" lvl="0" marL="0" rtl="0" algn="l">
              <a:lnSpc>
                <a:spcPct val="115000"/>
              </a:lnSpc>
              <a:spcBef>
                <a:spcPts val="1200"/>
              </a:spcBef>
              <a:spcAft>
                <a:spcPts val="0"/>
              </a:spcAft>
              <a:buSzPts val="2400"/>
              <a:buNone/>
            </a:pPr>
            <a:r>
              <a:t/>
            </a:r>
            <a:endParaRPr sz="1645"/>
          </a:p>
          <a:p>
            <a:pPr indent="0" lvl="0" marL="0" rtl="0" algn="l">
              <a:lnSpc>
                <a:spcPct val="115000"/>
              </a:lnSpc>
              <a:spcBef>
                <a:spcPts val="1200"/>
              </a:spcBef>
              <a:spcAft>
                <a:spcPts val="0"/>
              </a:spcAft>
              <a:buNone/>
            </a:pPr>
            <a:r>
              <a:rPr lang="en-US" sz="1645"/>
              <a:t>GenAI (Generative AI) refers to artificial intelligence systems designed to create new content, such as text, images, music, or other media, based on patterns learned from existing data.</a:t>
            </a:r>
            <a:endParaRPr sz="1645"/>
          </a:p>
          <a:p>
            <a:pPr indent="0" lvl="0" marL="0" rtl="0" algn="l">
              <a:lnSpc>
                <a:spcPct val="115000"/>
              </a:lnSpc>
              <a:spcBef>
                <a:spcPts val="1200"/>
              </a:spcBef>
              <a:spcAft>
                <a:spcPts val="0"/>
              </a:spcAft>
              <a:buSzPts val="2400"/>
              <a:buNone/>
            </a:pPr>
            <a:r>
              <a:t/>
            </a:r>
            <a:endParaRPr sz="1645"/>
          </a:p>
          <a:p>
            <a:pPr indent="0" lvl="0" marL="0" rtl="0" algn="l">
              <a:lnSpc>
                <a:spcPct val="115000"/>
              </a:lnSpc>
              <a:spcBef>
                <a:spcPts val="1200"/>
              </a:spcBef>
              <a:spcAft>
                <a:spcPts val="0"/>
              </a:spcAft>
              <a:buSzPts val="2400"/>
              <a:buNone/>
            </a:pPr>
            <a:r>
              <a:t/>
            </a:r>
            <a:endParaRPr sz="1645"/>
          </a:p>
          <a:p>
            <a:pPr indent="0" lvl="0" marL="0" rtl="0" algn="l">
              <a:lnSpc>
                <a:spcPct val="95000"/>
              </a:lnSpc>
              <a:spcBef>
                <a:spcPts val="1200"/>
              </a:spcBef>
              <a:spcAft>
                <a:spcPts val="0"/>
              </a:spcAft>
              <a:buSzPts val="935"/>
              <a:buNone/>
            </a:pPr>
            <a:r>
              <a:t/>
            </a:r>
            <a:endParaRPr sz="1645"/>
          </a:p>
          <a:p>
            <a:pPr indent="0" lvl="0" marL="0" rtl="0" algn="l">
              <a:lnSpc>
                <a:spcPct val="70000"/>
              </a:lnSpc>
              <a:spcBef>
                <a:spcPts val="1200"/>
              </a:spcBef>
              <a:spcAft>
                <a:spcPts val="0"/>
              </a:spcAft>
              <a:buClr>
                <a:schemeClr val="accent4"/>
              </a:buClr>
              <a:buSzPts val="2312"/>
              <a:buNone/>
            </a:pPr>
            <a:r>
              <a:t/>
            </a:r>
            <a:endParaRPr sz="1547"/>
          </a:p>
        </p:txBody>
      </p:sp>
      <p:sp>
        <p:nvSpPr>
          <p:cNvPr id="229" name="Google Shape;229;p1"/>
          <p:cNvSpPr/>
          <p:nvPr/>
        </p:nvSpPr>
        <p:spPr>
          <a:xfrm>
            <a:off x="4456100" y="5759000"/>
            <a:ext cx="76500" cy="618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30" name="Google Shape;230;p1"/>
          <p:cNvSpPr/>
          <p:nvPr/>
        </p:nvSpPr>
        <p:spPr>
          <a:xfrm flipH="1">
            <a:off x="4456104" y="5483450"/>
            <a:ext cx="76500" cy="2757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
          <p:cNvSpPr txBox="1"/>
          <p:nvPr>
            <p:ph idx="1" type="body"/>
          </p:nvPr>
        </p:nvSpPr>
        <p:spPr>
          <a:xfrm>
            <a:off x="385303" y="1240975"/>
            <a:ext cx="9901800" cy="4633800"/>
          </a:xfrm>
          <a:prstGeom prst="rect">
            <a:avLst/>
          </a:prstGeom>
          <a:noFill/>
          <a:ln>
            <a:noFill/>
          </a:ln>
        </p:spPr>
        <p:txBody>
          <a:bodyPr anchorCtr="0" anchor="t" bIns="45700" lIns="91425" spcFirstLastPara="1" rIns="91425" wrap="square" tIns="45700">
            <a:normAutofit/>
          </a:bodyPr>
          <a:lstStyle/>
          <a:p>
            <a:pPr indent="-165100" lvl="0" marL="228592" rtl="0" algn="l">
              <a:lnSpc>
                <a:spcPct val="100000"/>
              </a:lnSpc>
              <a:spcBef>
                <a:spcPts val="0"/>
              </a:spcBef>
              <a:spcAft>
                <a:spcPts val="0"/>
              </a:spcAft>
              <a:buClr>
                <a:schemeClr val="dk1"/>
              </a:buClr>
              <a:buSzPts val="2600"/>
              <a:buFont typeface="Calibri"/>
              <a:buChar char="•"/>
            </a:pPr>
            <a:r>
              <a:rPr lang="en-US" sz="2600"/>
              <a:t> </a:t>
            </a:r>
            <a:r>
              <a:rPr lang="en-US" sz="2600"/>
              <a:t>Introduction to Generative AI</a:t>
            </a:r>
            <a:endParaRPr sz="2600"/>
          </a:p>
          <a:p>
            <a:pPr indent="-165100" lvl="0" marL="228592" rtl="0" algn="l">
              <a:lnSpc>
                <a:spcPct val="100000"/>
              </a:lnSpc>
              <a:spcBef>
                <a:spcPts val="0"/>
              </a:spcBef>
              <a:spcAft>
                <a:spcPts val="0"/>
              </a:spcAft>
              <a:buSzPts val="2600"/>
              <a:buFont typeface="Calibri"/>
              <a:buChar char="•"/>
            </a:pPr>
            <a:r>
              <a:rPr lang="en-US" sz="2600"/>
              <a:t> Generative AI Applications</a:t>
            </a:r>
            <a:endParaRPr sz="2600"/>
          </a:p>
          <a:p>
            <a:pPr indent="-165100" lvl="0" marL="228592" rtl="0" algn="l">
              <a:lnSpc>
                <a:spcPct val="100000"/>
              </a:lnSpc>
              <a:spcBef>
                <a:spcPts val="0"/>
              </a:spcBef>
              <a:spcAft>
                <a:spcPts val="0"/>
              </a:spcAft>
              <a:buSzPts val="2600"/>
              <a:buFont typeface="Calibri"/>
              <a:buChar char="•"/>
            </a:pPr>
            <a:r>
              <a:rPr lang="en-US" sz="2600"/>
              <a:t> Accuracy Measurement in Generative AI Models</a:t>
            </a:r>
            <a:endParaRPr sz="2600"/>
          </a:p>
          <a:p>
            <a:pPr indent="-165100" lvl="0" marL="228592" rtl="0" algn="l">
              <a:lnSpc>
                <a:spcPct val="100000"/>
              </a:lnSpc>
              <a:spcBef>
                <a:spcPts val="0"/>
              </a:spcBef>
              <a:spcAft>
                <a:spcPts val="0"/>
              </a:spcAft>
              <a:buSzPts val="2600"/>
              <a:buFont typeface="Calibri"/>
              <a:buChar char="•"/>
            </a:pPr>
            <a:r>
              <a:rPr lang="en-US" sz="2600"/>
              <a:t> Role of Embeddings in Generative AI</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
          <p:cNvSpPr txBox="1"/>
          <p:nvPr>
            <p:ph idx="1" type="body"/>
          </p:nvPr>
        </p:nvSpPr>
        <p:spPr>
          <a:xfrm>
            <a:off x="583507" y="395562"/>
            <a:ext cx="11076600" cy="861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None/>
            </a:pPr>
            <a:r>
              <a:rPr b="1" lang="en-US"/>
              <a:t>Introduction to Generative AI</a:t>
            </a:r>
            <a:endParaRPr b="1"/>
          </a:p>
        </p:txBody>
      </p:sp>
      <p:sp>
        <p:nvSpPr>
          <p:cNvPr id="241" name="Google Shape;241;p3"/>
          <p:cNvSpPr txBox="1"/>
          <p:nvPr>
            <p:ph idx="2" type="body"/>
          </p:nvPr>
        </p:nvSpPr>
        <p:spPr>
          <a:xfrm>
            <a:off x="368300" y="1410500"/>
            <a:ext cx="10976700" cy="4852500"/>
          </a:xfrm>
          <a:prstGeom prst="rect">
            <a:avLst/>
          </a:prstGeom>
          <a:noFill/>
          <a:ln>
            <a:noFill/>
          </a:ln>
        </p:spPr>
        <p:txBody>
          <a:bodyPr anchorCtr="0" anchor="t" bIns="45700" lIns="91425" spcFirstLastPara="1" rIns="91425" wrap="square" tIns="45700">
            <a:normAutofit/>
          </a:bodyPr>
          <a:lstStyle/>
          <a:p>
            <a:pPr indent="-381000" lvl="0" marL="457200" marR="0" rtl="0" algn="just">
              <a:lnSpc>
                <a:spcPct val="105000"/>
              </a:lnSpc>
              <a:spcBef>
                <a:spcPts val="1200"/>
              </a:spcBef>
              <a:spcAft>
                <a:spcPts val="0"/>
              </a:spcAft>
              <a:buSzPts val="2400"/>
              <a:buChar char="•"/>
            </a:pPr>
            <a:r>
              <a:rPr lang="en-US" sz="2400"/>
              <a:t>Generative AI is a subset of ML that focuses on creating new data similar to existing datasets. It learns patterns from training data and generates new text, images, music, and even videos. Some key generative AI models include:</a:t>
            </a:r>
            <a:endParaRPr sz="2400"/>
          </a:p>
          <a:p>
            <a:pPr indent="-381000" lvl="0" marL="457200" marR="0" rtl="0" algn="just">
              <a:lnSpc>
                <a:spcPct val="105000"/>
              </a:lnSpc>
              <a:spcBef>
                <a:spcPts val="1200"/>
              </a:spcBef>
              <a:spcAft>
                <a:spcPts val="0"/>
              </a:spcAft>
              <a:buSzPts val="2400"/>
              <a:buChar char="•"/>
            </a:pPr>
            <a:r>
              <a:rPr b="1" lang="en-US" sz="2400"/>
              <a:t>Transformers </a:t>
            </a:r>
            <a:r>
              <a:rPr b="1" lang="en-US" sz="2400"/>
              <a:t>(e.g., GPT, BERT):</a:t>
            </a:r>
            <a:r>
              <a:rPr lang="en-US" sz="2400"/>
              <a:t> Introduced by Ian Goodfellow in 2014, GANs consist of a generator and a discriminator that compete, leading to realistic outputs (e.g., deepfake technology). These models generate human-like text and have led to advanced chatbots and AI-assisted writing tools.</a:t>
            </a:r>
            <a:endParaRPr sz="2400"/>
          </a:p>
          <a:p>
            <a:pPr indent="-381000" lvl="0" marL="457200" marR="0" rtl="0" algn="just">
              <a:lnSpc>
                <a:spcPct val="105000"/>
              </a:lnSpc>
              <a:spcBef>
                <a:spcPts val="1200"/>
              </a:spcBef>
              <a:spcAft>
                <a:spcPts val="0"/>
              </a:spcAft>
              <a:buSzPts val="2400"/>
              <a:buChar char="•"/>
            </a:pPr>
            <a:r>
              <a:rPr b="1" lang="en-US" sz="2400"/>
              <a:t>Variational Autoencoders (VAEs):</a:t>
            </a:r>
            <a:r>
              <a:rPr lang="en-US" sz="2400"/>
              <a:t> Used for generating high-quality images and synthetic data.</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34a9996558e_0_41"/>
          <p:cNvSpPr txBox="1"/>
          <p:nvPr>
            <p:ph idx="2" type="body"/>
          </p:nvPr>
        </p:nvSpPr>
        <p:spPr>
          <a:xfrm>
            <a:off x="368300" y="1181250"/>
            <a:ext cx="11291700" cy="4032900"/>
          </a:xfrm>
          <a:prstGeom prst="rect">
            <a:avLst/>
          </a:prstGeom>
          <a:noFill/>
          <a:ln>
            <a:noFill/>
          </a:ln>
        </p:spPr>
        <p:txBody>
          <a:bodyPr anchorCtr="0" anchor="t" bIns="45700" lIns="91425" spcFirstLastPara="1" rIns="91425" wrap="square" tIns="45700">
            <a:normAutofit/>
          </a:bodyPr>
          <a:lstStyle/>
          <a:p>
            <a:pPr indent="-381000" lvl="0" marL="457200" marR="0" rtl="0" algn="just">
              <a:lnSpc>
                <a:spcPct val="115000"/>
              </a:lnSpc>
              <a:spcBef>
                <a:spcPts val="1200"/>
              </a:spcBef>
              <a:spcAft>
                <a:spcPts val="0"/>
              </a:spcAft>
              <a:buSzPts val="2400"/>
              <a:buChar char="•"/>
            </a:pPr>
            <a:r>
              <a:rPr b="1" lang="en-US" sz="2400"/>
              <a:t>Content Creation:</a:t>
            </a:r>
            <a:r>
              <a:rPr lang="en-US" sz="2400"/>
              <a:t> AI-generated articles, marketing copy, and video editing.</a:t>
            </a:r>
            <a:endParaRPr sz="2400"/>
          </a:p>
          <a:p>
            <a:pPr indent="-381000" lvl="0" marL="457200" marR="0" rtl="0" algn="just">
              <a:lnSpc>
                <a:spcPct val="115000"/>
              </a:lnSpc>
              <a:spcBef>
                <a:spcPts val="1200"/>
              </a:spcBef>
              <a:spcAft>
                <a:spcPts val="0"/>
              </a:spcAft>
              <a:buSzPts val="2400"/>
              <a:buChar char="•"/>
            </a:pPr>
            <a:r>
              <a:rPr b="1" lang="en-US" sz="2400"/>
              <a:t>Art and Design:</a:t>
            </a:r>
            <a:r>
              <a:rPr lang="en-US" sz="2400"/>
              <a:t> Tools like DALL·E create AI-generated artwork.</a:t>
            </a:r>
            <a:endParaRPr sz="2400"/>
          </a:p>
          <a:p>
            <a:pPr indent="-381000" lvl="0" marL="457200" marR="0" rtl="0" algn="just">
              <a:lnSpc>
                <a:spcPct val="115000"/>
              </a:lnSpc>
              <a:spcBef>
                <a:spcPts val="1200"/>
              </a:spcBef>
              <a:spcAft>
                <a:spcPts val="0"/>
              </a:spcAft>
              <a:buSzPts val="2400"/>
              <a:buChar char="•"/>
            </a:pPr>
            <a:r>
              <a:rPr b="1" lang="en-US" sz="2400"/>
              <a:t>Drug Discovery:</a:t>
            </a:r>
            <a:r>
              <a:rPr lang="en-US" sz="2400"/>
              <a:t> AI models generate molecular structures for potential medications.</a:t>
            </a:r>
            <a:endParaRPr sz="2400"/>
          </a:p>
          <a:p>
            <a:pPr indent="-381000" lvl="0" marL="457200" marR="0" rtl="0" algn="just">
              <a:lnSpc>
                <a:spcPct val="115000"/>
              </a:lnSpc>
              <a:spcBef>
                <a:spcPts val="1200"/>
              </a:spcBef>
              <a:spcAft>
                <a:spcPts val="0"/>
              </a:spcAft>
              <a:buSzPts val="2400"/>
              <a:buChar char="•"/>
            </a:pPr>
            <a:r>
              <a:rPr b="1" lang="en-US" sz="2400"/>
              <a:t>Gaming:</a:t>
            </a:r>
            <a:r>
              <a:rPr lang="en-US" sz="2400"/>
              <a:t> AI-generated characters and storylines enhance user experience.</a:t>
            </a:r>
            <a:endParaRPr sz="2400"/>
          </a:p>
        </p:txBody>
      </p:sp>
      <p:sp>
        <p:nvSpPr>
          <p:cNvPr id="247" name="Google Shape;247;g34a9996558e_0_41"/>
          <p:cNvSpPr txBox="1"/>
          <p:nvPr>
            <p:ph idx="1" type="body"/>
          </p:nvPr>
        </p:nvSpPr>
        <p:spPr>
          <a:xfrm>
            <a:off x="583507" y="166962"/>
            <a:ext cx="11076600" cy="8619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None/>
            </a:pPr>
            <a:r>
              <a:rPr b="1" lang="en-US"/>
              <a:t>Generative AI Applications</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34a9efde0fe_0_6"/>
          <p:cNvSpPr txBox="1"/>
          <p:nvPr>
            <p:ph idx="2" type="body"/>
          </p:nvPr>
        </p:nvSpPr>
        <p:spPr>
          <a:xfrm>
            <a:off x="368300" y="1099450"/>
            <a:ext cx="11291700" cy="5339400"/>
          </a:xfrm>
          <a:prstGeom prst="rect">
            <a:avLst/>
          </a:prstGeom>
          <a:noFill/>
          <a:ln>
            <a:noFill/>
          </a:ln>
        </p:spPr>
        <p:txBody>
          <a:bodyPr anchorCtr="0" anchor="t" bIns="45700" lIns="91425" spcFirstLastPara="1" rIns="91425" wrap="square" tIns="45700">
            <a:normAutofit/>
          </a:bodyPr>
          <a:lstStyle/>
          <a:p>
            <a:pPr indent="-381000" lvl="0" marL="457200" rtl="0" algn="just">
              <a:lnSpc>
                <a:spcPct val="115000"/>
              </a:lnSpc>
              <a:spcBef>
                <a:spcPts val="1200"/>
              </a:spcBef>
              <a:spcAft>
                <a:spcPts val="0"/>
              </a:spcAft>
              <a:buSzPts val="2400"/>
              <a:buChar char="•"/>
            </a:pPr>
            <a:r>
              <a:rPr lang="en-US" sz="2400"/>
              <a:t>Embeddings are a fundamental concept in many Generative AI models, particularly in natural language processing (NLP), computer vision, and multimodal AI systems. They are a form of dense vector representation of objects (e.g., words, sentences, images) in a continuous vector space. Embeddings allow models to capture semantic relationships and patterns between objects, enabling more efficient and meaningful learning.</a:t>
            </a:r>
            <a:endParaRPr sz="2400"/>
          </a:p>
          <a:p>
            <a:pPr indent="0" lvl="0" marL="0" rtl="0" algn="l">
              <a:lnSpc>
                <a:spcPct val="115000"/>
              </a:lnSpc>
              <a:spcBef>
                <a:spcPts val="1200"/>
              </a:spcBef>
              <a:spcAft>
                <a:spcPts val="1200"/>
              </a:spcAft>
              <a:buNone/>
            </a:pPr>
            <a:r>
              <a:t/>
            </a:r>
            <a:endParaRPr sz="2400"/>
          </a:p>
        </p:txBody>
      </p:sp>
      <p:sp>
        <p:nvSpPr>
          <p:cNvPr id="253" name="Google Shape;253;g34a9efde0fe_0_6"/>
          <p:cNvSpPr txBox="1"/>
          <p:nvPr>
            <p:ph idx="1" type="body"/>
          </p:nvPr>
        </p:nvSpPr>
        <p:spPr>
          <a:xfrm>
            <a:off x="583507" y="166962"/>
            <a:ext cx="11076600" cy="8619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1400"/>
              </a:spcBef>
              <a:spcAft>
                <a:spcPts val="600"/>
              </a:spcAft>
              <a:buNone/>
            </a:pPr>
            <a:r>
              <a:rPr b="1" lang="en-US"/>
              <a:t>Role of Embeddings in Generative AI</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34a9efde0fe_0_36"/>
          <p:cNvSpPr txBox="1"/>
          <p:nvPr>
            <p:ph idx="1" type="body"/>
          </p:nvPr>
        </p:nvSpPr>
        <p:spPr>
          <a:xfrm>
            <a:off x="583507" y="90762"/>
            <a:ext cx="11076600" cy="8619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None/>
            </a:pPr>
            <a:r>
              <a:rPr b="1" lang="en-US" sz="3700"/>
              <a:t>Uses of Embeddings</a:t>
            </a:r>
            <a:endParaRPr sz="3400"/>
          </a:p>
        </p:txBody>
      </p:sp>
      <p:sp>
        <p:nvSpPr>
          <p:cNvPr id="259" name="Google Shape;259;g34a9efde0fe_0_36"/>
          <p:cNvSpPr txBox="1"/>
          <p:nvPr>
            <p:ph idx="2" type="body"/>
          </p:nvPr>
        </p:nvSpPr>
        <p:spPr>
          <a:xfrm>
            <a:off x="418700" y="794650"/>
            <a:ext cx="11337900" cy="5094600"/>
          </a:xfrm>
          <a:prstGeom prst="rect">
            <a:avLst/>
          </a:prstGeom>
        </p:spPr>
        <p:txBody>
          <a:bodyPr anchorCtr="0" anchor="t" bIns="45700" lIns="91425" spcFirstLastPara="1" rIns="91425" wrap="square" tIns="45700">
            <a:noAutofit/>
          </a:bodyPr>
          <a:lstStyle/>
          <a:p>
            <a:pPr indent="0" lvl="0" marL="0" marR="0" rtl="0" algn="just">
              <a:lnSpc>
                <a:spcPct val="115000"/>
              </a:lnSpc>
              <a:spcBef>
                <a:spcPts val="1200"/>
              </a:spcBef>
              <a:spcAft>
                <a:spcPts val="0"/>
              </a:spcAft>
              <a:buNone/>
            </a:pPr>
            <a:r>
              <a:rPr b="1" lang="en-US" sz="2300"/>
              <a:t>1.</a:t>
            </a:r>
            <a:r>
              <a:rPr lang="en-US" sz="2300"/>
              <a:t> </a:t>
            </a:r>
            <a:r>
              <a:rPr b="1" lang="en-US" sz="2300"/>
              <a:t>Finding Similar Things: </a:t>
            </a:r>
            <a:r>
              <a:rPr lang="en-US" sz="2300"/>
              <a:t>I</a:t>
            </a:r>
            <a:r>
              <a:rPr lang="en-US" sz="2300"/>
              <a:t>f you have a sentence, product, or document and want to find others like it, embeddings help you compare them easily.</a:t>
            </a:r>
            <a:endParaRPr sz="2300"/>
          </a:p>
          <a:p>
            <a:pPr indent="-374650" lvl="0" marL="914400" marR="0" rtl="0" algn="just">
              <a:lnSpc>
                <a:spcPct val="115000"/>
              </a:lnSpc>
              <a:spcBef>
                <a:spcPts val="1200"/>
              </a:spcBef>
              <a:spcAft>
                <a:spcPts val="0"/>
              </a:spcAft>
              <a:buSzPts val="2300"/>
              <a:buChar char="•"/>
            </a:pPr>
            <a:r>
              <a:rPr b="1" lang="en-US" sz="2300"/>
              <a:t> Example:</a:t>
            </a:r>
            <a:r>
              <a:rPr lang="en-US" sz="2300"/>
              <a:t> You search for “funny cat video” and the system finds similar videos even if the titles or descriptions are a bit different.</a:t>
            </a:r>
            <a:endParaRPr sz="2300"/>
          </a:p>
          <a:p>
            <a:pPr indent="0" lvl="0" marL="0" marR="0" rtl="0" algn="just">
              <a:lnSpc>
                <a:spcPct val="115000"/>
              </a:lnSpc>
              <a:spcBef>
                <a:spcPts val="1200"/>
              </a:spcBef>
              <a:spcAft>
                <a:spcPts val="0"/>
              </a:spcAft>
              <a:buNone/>
            </a:pPr>
            <a:r>
              <a:rPr b="1" lang="en-US" sz="2300"/>
              <a:t>2. Search: </a:t>
            </a:r>
            <a:r>
              <a:rPr lang="en-US" sz="2300"/>
              <a:t>Embeddings make search smarter by understanding meaning, not just matching words.</a:t>
            </a:r>
            <a:endParaRPr sz="2300"/>
          </a:p>
          <a:p>
            <a:pPr indent="-374650" lvl="0" marL="914400" marR="0" rtl="0" algn="just">
              <a:lnSpc>
                <a:spcPct val="115000"/>
              </a:lnSpc>
              <a:spcBef>
                <a:spcPts val="1200"/>
              </a:spcBef>
              <a:spcAft>
                <a:spcPts val="0"/>
              </a:spcAft>
              <a:buSzPts val="2300"/>
              <a:buChar char="•"/>
            </a:pPr>
            <a:r>
              <a:rPr b="1" lang="en-US" sz="2300"/>
              <a:t>Example:</a:t>
            </a:r>
            <a:r>
              <a:rPr lang="en-US" sz="2300"/>
              <a:t> You type “cheap running shoes,” and it finds “affordable sneakers for jogging”  even though none of the words are the same.</a:t>
            </a:r>
            <a:endParaRPr sz="2300"/>
          </a:p>
          <a:p>
            <a:pPr indent="0" lvl="0" marL="0" marR="0" rtl="0" algn="just">
              <a:lnSpc>
                <a:spcPct val="115000"/>
              </a:lnSpc>
              <a:spcBef>
                <a:spcPts val="1200"/>
              </a:spcBef>
              <a:spcAft>
                <a:spcPts val="0"/>
              </a:spcAft>
              <a:buNone/>
            </a:pPr>
            <a:r>
              <a:rPr b="1" lang="en-US" sz="2300"/>
              <a:t>3. Recommendations: </a:t>
            </a:r>
            <a:r>
              <a:rPr lang="en-US" sz="2300"/>
              <a:t>They help recommend similar products, songs, movies, or friends based on your preferences.</a:t>
            </a:r>
            <a:endParaRPr sz="2300"/>
          </a:p>
          <a:p>
            <a:pPr indent="-374650" lvl="0" marL="914400" marR="0" rtl="0" algn="just">
              <a:lnSpc>
                <a:spcPct val="115000"/>
              </a:lnSpc>
              <a:spcBef>
                <a:spcPts val="1200"/>
              </a:spcBef>
              <a:spcAft>
                <a:spcPts val="0"/>
              </a:spcAft>
              <a:buSzPts val="2300"/>
              <a:buChar char="•"/>
            </a:pPr>
            <a:r>
              <a:rPr b="1" lang="en-US" sz="2300"/>
              <a:t>Example: </a:t>
            </a:r>
            <a:r>
              <a:rPr lang="en-US" sz="2300"/>
              <a:t>Spotify uses embeddings for recommendations with </a:t>
            </a:r>
            <a:r>
              <a:rPr lang="en-US" sz="2300"/>
              <a:t>similar</a:t>
            </a:r>
            <a:r>
              <a:rPr lang="en-US" sz="2300"/>
              <a:t> vibe.</a:t>
            </a:r>
            <a:endParaRPr sz="2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34a9efde0fe_0_42"/>
          <p:cNvSpPr txBox="1"/>
          <p:nvPr>
            <p:ph idx="2" type="body"/>
          </p:nvPr>
        </p:nvSpPr>
        <p:spPr>
          <a:xfrm>
            <a:off x="571500" y="604150"/>
            <a:ext cx="11088900" cy="5076000"/>
          </a:xfrm>
          <a:prstGeom prst="rect">
            <a:avLst/>
          </a:prstGeom>
        </p:spPr>
        <p:txBody>
          <a:bodyPr anchorCtr="0" anchor="t" bIns="45700" lIns="91425" spcFirstLastPara="1" rIns="91425" wrap="square" tIns="45700">
            <a:noAutofit/>
          </a:bodyPr>
          <a:lstStyle/>
          <a:p>
            <a:pPr indent="0" lvl="0" marL="0" marR="0" rtl="0" algn="just">
              <a:lnSpc>
                <a:spcPct val="115000"/>
              </a:lnSpc>
              <a:spcBef>
                <a:spcPts val="1200"/>
              </a:spcBef>
              <a:spcAft>
                <a:spcPts val="0"/>
              </a:spcAft>
              <a:buNone/>
            </a:pPr>
            <a:r>
              <a:rPr b="1" lang="en-US" sz="2300"/>
              <a:t>4. Clustering: </a:t>
            </a:r>
            <a:r>
              <a:rPr lang="en-US" sz="2300"/>
              <a:t>You can group similar items together using their embeddings.</a:t>
            </a:r>
            <a:endParaRPr sz="2300"/>
          </a:p>
          <a:p>
            <a:pPr indent="-374650" lvl="0" marL="914400" marR="0" rtl="0" algn="just">
              <a:lnSpc>
                <a:spcPct val="115000"/>
              </a:lnSpc>
              <a:spcBef>
                <a:spcPts val="1200"/>
              </a:spcBef>
              <a:spcAft>
                <a:spcPts val="0"/>
              </a:spcAft>
              <a:buSzPts val="2300"/>
              <a:buChar char="•"/>
            </a:pPr>
            <a:r>
              <a:rPr b="1" lang="en-US" sz="2300"/>
              <a:t>Example: </a:t>
            </a:r>
            <a:r>
              <a:rPr lang="en-US" sz="2300"/>
              <a:t>A news app could use embeddings to group all political news together, and all sports news together — even if the articles use different words.</a:t>
            </a:r>
            <a:endParaRPr sz="2300"/>
          </a:p>
          <a:p>
            <a:pPr indent="0" lvl="0" marL="0" marR="0" rtl="0" algn="just">
              <a:lnSpc>
                <a:spcPct val="115000"/>
              </a:lnSpc>
              <a:spcBef>
                <a:spcPts val="1200"/>
              </a:spcBef>
              <a:spcAft>
                <a:spcPts val="0"/>
              </a:spcAft>
              <a:buNone/>
            </a:pPr>
            <a:r>
              <a:rPr b="1" lang="en-US" sz="2300"/>
              <a:t>5. Text Classification: </a:t>
            </a:r>
            <a:r>
              <a:rPr lang="en-US" sz="2300"/>
              <a:t>Embeddings make it easier for computers to understand text and assign it a category.</a:t>
            </a:r>
            <a:endParaRPr sz="2300"/>
          </a:p>
          <a:p>
            <a:pPr indent="-374650" lvl="0" marL="914400" marR="0" rtl="0" algn="just">
              <a:lnSpc>
                <a:spcPct val="115000"/>
              </a:lnSpc>
              <a:spcBef>
                <a:spcPts val="1200"/>
              </a:spcBef>
              <a:spcAft>
                <a:spcPts val="0"/>
              </a:spcAft>
              <a:buSzPts val="2300"/>
              <a:buChar char="•"/>
            </a:pPr>
            <a:r>
              <a:rPr b="1" lang="en-US" sz="2300"/>
              <a:t>Example:</a:t>
            </a:r>
            <a:r>
              <a:rPr lang="en-US" sz="2300"/>
              <a:t> Automatically tagging emails as “spam” or “important.”</a:t>
            </a:r>
            <a:endParaRPr sz="2300"/>
          </a:p>
          <a:p>
            <a:pPr indent="0" lvl="0" marL="0" marR="0" rtl="0" algn="just">
              <a:lnSpc>
                <a:spcPct val="115000"/>
              </a:lnSpc>
              <a:spcBef>
                <a:spcPts val="1200"/>
              </a:spcBef>
              <a:spcAft>
                <a:spcPts val="0"/>
              </a:spcAft>
              <a:buNone/>
            </a:pPr>
            <a:r>
              <a:rPr b="1" lang="en-US" sz="2300"/>
              <a:t>6. Translation and Language Understanding: </a:t>
            </a:r>
            <a:r>
              <a:rPr lang="en-US" sz="2300"/>
              <a:t>In tools like Google Translate, embeddings help the system understand the meaning of sentences across different languages.</a:t>
            </a:r>
            <a:endParaRPr sz="2300"/>
          </a:p>
          <a:p>
            <a:pPr indent="-374650" lvl="0" marL="914400" marR="0" rtl="0" algn="just">
              <a:lnSpc>
                <a:spcPct val="115000"/>
              </a:lnSpc>
              <a:spcBef>
                <a:spcPts val="1200"/>
              </a:spcBef>
              <a:spcAft>
                <a:spcPts val="0"/>
              </a:spcAft>
              <a:buSzPts val="2300"/>
              <a:buChar char="•"/>
            </a:pPr>
            <a:r>
              <a:rPr b="1" lang="en-US" sz="2300"/>
              <a:t>Example: </a:t>
            </a:r>
            <a:r>
              <a:rPr lang="en-US" sz="2300"/>
              <a:t>“</a:t>
            </a:r>
            <a:r>
              <a:rPr lang="en-US" sz="2300"/>
              <a:t>How are you?” and “¿Cómo estás?” can be recognized as having the same meaning.</a:t>
            </a:r>
            <a:endParaRPr sz="2300"/>
          </a:p>
          <a:p>
            <a:pPr indent="0" lvl="0" marL="0" rtl="0" algn="just">
              <a:spcBef>
                <a:spcPts val="1200"/>
              </a:spcBef>
              <a:spcAft>
                <a:spcPts val="0"/>
              </a:spcAft>
              <a:buNone/>
            </a:pPr>
            <a:r>
              <a:t/>
            </a:r>
            <a:endParaRPr sz="2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34a9efde0fe_0_11"/>
          <p:cNvSpPr txBox="1"/>
          <p:nvPr>
            <p:ph idx="2" type="body"/>
          </p:nvPr>
        </p:nvSpPr>
        <p:spPr>
          <a:xfrm>
            <a:off x="368300" y="1099450"/>
            <a:ext cx="11291700" cy="5339400"/>
          </a:xfrm>
          <a:prstGeom prst="rect">
            <a:avLst/>
          </a:prstGeom>
          <a:noFill/>
          <a:ln>
            <a:noFill/>
          </a:ln>
        </p:spPr>
        <p:txBody>
          <a:bodyPr anchorCtr="0" anchor="t" bIns="45700" lIns="91425" spcFirstLastPara="1" rIns="91425" wrap="square" tIns="45700">
            <a:normAutofit/>
          </a:bodyPr>
          <a:lstStyle/>
          <a:p>
            <a:pPr indent="-381000" lvl="0" marL="457200" rtl="0" algn="l">
              <a:lnSpc>
                <a:spcPct val="115000"/>
              </a:lnSpc>
              <a:spcBef>
                <a:spcPts val="1200"/>
              </a:spcBef>
              <a:spcAft>
                <a:spcPts val="0"/>
              </a:spcAft>
              <a:buSzPts val="2400"/>
              <a:buChar char="•"/>
            </a:pPr>
            <a:r>
              <a:rPr b="1" lang="en-US" sz="2400"/>
              <a:t>Step 1:</a:t>
            </a:r>
            <a:r>
              <a:rPr lang="en-US" sz="2400"/>
              <a:t> Go to AI Studio</a:t>
            </a:r>
            <a:endParaRPr sz="2400"/>
          </a:p>
          <a:p>
            <a:pPr indent="-381000" lvl="1" marL="914400" rtl="0" algn="l">
              <a:lnSpc>
                <a:spcPct val="115000"/>
              </a:lnSpc>
              <a:spcBef>
                <a:spcPts val="0"/>
              </a:spcBef>
              <a:spcAft>
                <a:spcPts val="0"/>
              </a:spcAft>
              <a:buSzPts val="2400"/>
              <a:buChar char="•"/>
            </a:pPr>
            <a:r>
              <a:rPr lang="en-US"/>
              <a:t>Here is the link: </a:t>
            </a:r>
            <a:r>
              <a:rPr lang="en-US" u="sng">
                <a:solidFill>
                  <a:schemeClr val="hlink"/>
                </a:solidFill>
                <a:hlinkClick r:id="rId3"/>
              </a:rPr>
              <a:t>https://aistudio.google.com</a:t>
            </a:r>
            <a:endParaRPr/>
          </a:p>
          <a:p>
            <a:pPr indent="-381000" lvl="0" marL="457200" rtl="0" algn="l">
              <a:lnSpc>
                <a:spcPct val="115000"/>
              </a:lnSpc>
              <a:spcBef>
                <a:spcPts val="0"/>
              </a:spcBef>
              <a:spcAft>
                <a:spcPts val="0"/>
              </a:spcAft>
              <a:buSzPts val="2400"/>
              <a:buChar char="•"/>
            </a:pPr>
            <a:r>
              <a:rPr b="1" lang="en-US" sz="2400"/>
              <a:t>Step 2:</a:t>
            </a:r>
            <a:r>
              <a:rPr lang="en-US" sz="2400"/>
              <a:t> Click on "Code"</a:t>
            </a:r>
            <a:endParaRPr sz="2400"/>
          </a:p>
          <a:p>
            <a:pPr indent="-381000" lvl="1" marL="914400" rtl="0" algn="just">
              <a:lnSpc>
                <a:spcPct val="115000"/>
              </a:lnSpc>
              <a:spcBef>
                <a:spcPts val="0"/>
              </a:spcBef>
              <a:spcAft>
                <a:spcPts val="0"/>
              </a:spcAft>
              <a:buSzPts val="2400"/>
              <a:buChar char="•"/>
            </a:pPr>
            <a:r>
              <a:rPr lang="en-US"/>
              <a:t>Once you're in the studio, set up your prompt and configurations (e.g., model, temperature, system message, etc.).</a:t>
            </a:r>
            <a:endParaRPr/>
          </a:p>
          <a:p>
            <a:pPr indent="-381000" lvl="1" marL="914400" rtl="0" algn="just">
              <a:lnSpc>
                <a:spcPct val="115000"/>
              </a:lnSpc>
              <a:spcBef>
                <a:spcPts val="0"/>
              </a:spcBef>
              <a:spcAft>
                <a:spcPts val="0"/>
              </a:spcAft>
              <a:buSzPts val="2400"/>
              <a:buChar char="•"/>
            </a:pPr>
            <a:r>
              <a:rPr lang="en-US"/>
              <a:t>Click on the “Code” or “View Code” button — this typically shows how to use the same setup via API in Python.</a:t>
            </a:r>
            <a:endParaRPr/>
          </a:p>
          <a:p>
            <a:pPr indent="-381000" lvl="0" marL="457200" rtl="0" algn="just">
              <a:lnSpc>
                <a:spcPct val="115000"/>
              </a:lnSpc>
              <a:spcBef>
                <a:spcPts val="0"/>
              </a:spcBef>
              <a:spcAft>
                <a:spcPts val="0"/>
              </a:spcAft>
              <a:buSzPts val="2400"/>
              <a:buChar char="•"/>
            </a:pPr>
            <a:r>
              <a:rPr b="1" lang="en-US" sz="2400"/>
              <a:t>Step 3:</a:t>
            </a:r>
            <a:r>
              <a:rPr lang="en-US" sz="2400"/>
              <a:t> Copy the Code</a:t>
            </a:r>
            <a:endParaRPr sz="2400"/>
          </a:p>
          <a:p>
            <a:pPr indent="-381000" lvl="1" marL="914400" rtl="0" algn="just">
              <a:lnSpc>
                <a:spcPct val="115000"/>
              </a:lnSpc>
              <a:spcBef>
                <a:spcPts val="0"/>
              </a:spcBef>
              <a:spcAft>
                <a:spcPts val="0"/>
              </a:spcAft>
              <a:buSzPts val="2400"/>
              <a:buChar char="•"/>
            </a:pPr>
            <a:r>
              <a:rPr lang="en-US"/>
              <a:t>A code snippet will appear — usually using Python and the openai library.</a:t>
            </a:r>
            <a:endParaRPr/>
          </a:p>
          <a:p>
            <a:pPr indent="-381000" lvl="1" marL="914400" marR="0" rtl="0" algn="just">
              <a:lnSpc>
                <a:spcPct val="115000"/>
              </a:lnSpc>
              <a:spcBef>
                <a:spcPts val="0"/>
              </a:spcBef>
              <a:spcAft>
                <a:spcPts val="0"/>
              </a:spcAft>
              <a:buSzPts val="2400"/>
              <a:buChar char="•"/>
            </a:pPr>
            <a:r>
              <a:rPr lang="en-US"/>
              <a:t>Click Copy to get the full Python script.</a:t>
            </a:r>
            <a:endParaRPr/>
          </a:p>
          <a:p>
            <a:pPr indent="-381000" lvl="0" marL="457200" marR="0" rtl="0" algn="just">
              <a:lnSpc>
                <a:spcPct val="115000"/>
              </a:lnSpc>
              <a:spcBef>
                <a:spcPts val="0"/>
              </a:spcBef>
              <a:spcAft>
                <a:spcPts val="0"/>
              </a:spcAft>
              <a:buSzPts val="2400"/>
              <a:buChar char="•"/>
            </a:pPr>
            <a:r>
              <a:rPr b="1" lang="en-US" sz="2400"/>
              <a:t>Step 4: </a:t>
            </a:r>
            <a:r>
              <a:rPr lang="en-US" sz="2400"/>
              <a:t>Paste the Code Locally</a:t>
            </a:r>
            <a:endParaRPr sz="2400"/>
          </a:p>
        </p:txBody>
      </p:sp>
      <p:sp>
        <p:nvSpPr>
          <p:cNvPr id="270" name="Google Shape;270;g34a9efde0fe_0_11"/>
          <p:cNvSpPr txBox="1"/>
          <p:nvPr>
            <p:ph idx="1" type="body"/>
          </p:nvPr>
        </p:nvSpPr>
        <p:spPr>
          <a:xfrm>
            <a:off x="583507" y="166962"/>
            <a:ext cx="11076600" cy="8619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1400"/>
              </a:spcBef>
              <a:spcAft>
                <a:spcPts val="600"/>
              </a:spcAft>
              <a:buNone/>
            </a:pPr>
            <a:r>
              <a:rPr b="1" lang="en-US"/>
              <a:t>How to use Generative AI Locally</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34a9efde0fe_0_24"/>
          <p:cNvSpPr txBox="1"/>
          <p:nvPr>
            <p:ph idx="2" type="body"/>
          </p:nvPr>
        </p:nvSpPr>
        <p:spPr>
          <a:xfrm>
            <a:off x="538850" y="762000"/>
            <a:ext cx="11121300" cy="5519100"/>
          </a:xfrm>
          <a:prstGeom prst="rect">
            <a:avLst/>
          </a:prstGeom>
          <a:noFill/>
          <a:ln>
            <a:noFill/>
          </a:ln>
        </p:spPr>
        <p:txBody>
          <a:bodyPr anchorCtr="0" anchor="t" bIns="45700" lIns="91425" spcFirstLastPara="1" rIns="91425" wrap="square" tIns="45700">
            <a:normAutofit/>
          </a:bodyPr>
          <a:lstStyle/>
          <a:p>
            <a:pPr indent="-381000" lvl="0" marL="457200" rtl="0" algn="l">
              <a:lnSpc>
                <a:spcPct val="115000"/>
              </a:lnSpc>
              <a:spcBef>
                <a:spcPts val="1200"/>
              </a:spcBef>
              <a:spcAft>
                <a:spcPts val="0"/>
              </a:spcAft>
              <a:buSzPts val="2400"/>
              <a:buChar char="•"/>
            </a:pPr>
            <a:r>
              <a:rPr b="1" lang="en-US" sz="2400"/>
              <a:t>Step 5: </a:t>
            </a:r>
            <a:r>
              <a:rPr lang="en-US" sz="2400"/>
              <a:t>Install Required Packages (if needed)</a:t>
            </a:r>
            <a:endParaRPr sz="2400"/>
          </a:p>
          <a:p>
            <a:pPr indent="-381000" lvl="1" marL="914400" rtl="0" algn="l">
              <a:lnSpc>
                <a:spcPct val="115000"/>
              </a:lnSpc>
              <a:spcBef>
                <a:spcPts val="0"/>
              </a:spcBef>
              <a:spcAft>
                <a:spcPts val="0"/>
              </a:spcAft>
              <a:buSzPts val="2400"/>
              <a:buChar char="•"/>
            </a:pPr>
            <a:r>
              <a:rPr b="1" lang="en-US"/>
              <a:t>Command </a:t>
            </a:r>
            <a:r>
              <a:rPr lang="en-US"/>
              <a:t>for installing genai:	</a:t>
            </a:r>
            <a:endParaRPr/>
          </a:p>
          <a:p>
            <a:pPr indent="0" lvl="0" marL="1371600" rtl="0" algn="l">
              <a:lnSpc>
                <a:spcPct val="115000"/>
              </a:lnSpc>
              <a:spcBef>
                <a:spcPts val="1200"/>
              </a:spcBef>
              <a:spcAft>
                <a:spcPts val="0"/>
              </a:spcAft>
              <a:buNone/>
            </a:pPr>
            <a:r>
              <a:rPr i="1" lang="en-US" sz="2400"/>
              <a:t>pip install google.generativeai</a:t>
            </a:r>
            <a:endParaRPr i="1" sz="2400"/>
          </a:p>
          <a:p>
            <a:pPr indent="-381000" lvl="0" marL="457200" rtl="0" algn="l">
              <a:lnSpc>
                <a:spcPct val="115000"/>
              </a:lnSpc>
              <a:spcBef>
                <a:spcPts val="1200"/>
              </a:spcBef>
              <a:spcAft>
                <a:spcPts val="0"/>
              </a:spcAft>
              <a:buSzPts val="2400"/>
              <a:buChar char="•"/>
            </a:pPr>
            <a:r>
              <a:rPr b="1" lang="en-US" sz="2400"/>
              <a:t>Step 6: </a:t>
            </a:r>
            <a:r>
              <a:rPr lang="en-US" sz="2400"/>
              <a:t>Set Your API Key</a:t>
            </a:r>
            <a:endParaRPr sz="2400"/>
          </a:p>
          <a:p>
            <a:pPr indent="-381000" lvl="1" marL="914400" rtl="0" algn="l">
              <a:lnSpc>
                <a:spcPct val="115000"/>
              </a:lnSpc>
              <a:spcBef>
                <a:spcPts val="0"/>
              </a:spcBef>
              <a:spcAft>
                <a:spcPts val="0"/>
              </a:spcAft>
              <a:buSzPts val="2400"/>
              <a:buChar char="•"/>
            </a:pPr>
            <a:r>
              <a:rPr lang="en-US"/>
              <a:t>Store your API key securely in a .env file and access it from your code using environment variables for better security.</a:t>
            </a:r>
            <a:endParaRPr b="1"/>
          </a:p>
          <a:p>
            <a:pPr indent="-381000" lvl="0" marL="457200" marR="0" rtl="0" algn="l">
              <a:lnSpc>
                <a:spcPct val="115000"/>
              </a:lnSpc>
              <a:spcBef>
                <a:spcPts val="0"/>
              </a:spcBef>
              <a:spcAft>
                <a:spcPts val="0"/>
              </a:spcAft>
              <a:buSzPts val="2400"/>
              <a:buChar char="•"/>
            </a:pPr>
            <a:r>
              <a:rPr b="1" lang="en-US" sz="2400"/>
              <a:t>Step 7: </a:t>
            </a:r>
            <a:r>
              <a:rPr lang="en-US" sz="2400"/>
              <a:t>Run Your Code</a:t>
            </a:r>
            <a:endParaRPr sz="2400"/>
          </a:p>
          <a:p>
            <a:pPr indent="-381000" lvl="1" marL="914400" marR="0" rtl="0" algn="l">
              <a:lnSpc>
                <a:spcPct val="115000"/>
              </a:lnSpc>
              <a:spcBef>
                <a:spcPts val="0"/>
              </a:spcBef>
              <a:spcAft>
                <a:spcPts val="0"/>
              </a:spcAft>
              <a:buSzPts val="2400"/>
              <a:buChar char="•"/>
            </a:pPr>
            <a:r>
              <a:rPr b="1" lang="en-US"/>
              <a:t>Command </a:t>
            </a:r>
            <a:r>
              <a:rPr lang="en-US"/>
              <a:t>for running the application:</a:t>
            </a:r>
            <a:endParaRPr/>
          </a:p>
          <a:p>
            <a:pPr indent="0" lvl="0" marL="1371600" rtl="0" algn="l">
              <a:lnSpc>
                <a:spcPct val="115000"/>
              </a:lnSpc>
              <a:spcBef>
                <a:spcPts val="1200"/>
              </a:spcBef>
              <a:spcAft>
                <a:spcPts val="0"/>
              </a:spcAft>
              <a:buNone/>
            </a:pPr>
            <a:r>
              <a:rPr i="1" lang="en-US" sz="2400"/>
              <a:t>python genai_script.py</a:t>
            </a:r>
            <a:endParaRPr i="1" sz="2400"/>
          </a:p>
          <a:p>
            <a:pPr indent="0" lvl="0" marL="0" rtl="0" algn="l">
              <a:lnSpc>
                <a:spcPct val="115000"/>
              </a:lnSpc>
              <a:spcBef>
                <a:spcPts val="1200"/>
              </a:spcBef>
              <a:spcAft>
                <a:spcPts val="1200"/>
              </a:spcAft>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racle-2019-standard">
  <a:themeElements>
    <a:clrScheme name="Miracle_Colors">
      <a:dk1>
        <a:srgbClr val="232527"/>
      </a:dk1>
      <a:lt1>
        <a:srgbClr val="FFFFFF"/>
      </a:lt1>
      <a:dk2>
        <a:srgbClr val="00AAE7"/>
      </a:dk2>
      <a:lt2>
        <a:srgbClr val="FFFFFF"/>
      </a:lt2>
      <a:accent1>
        <a:srgbClr val="2468A0"/>
      </a:accent1>
      <a:accent2>
        <a:srgbClr val="00AAE7"/>
      </a:accent2>
      <a:accent3>
        <a:srgbClr val="0D416B"/>
      </a:accent3>
      <a:accent4>
        <a:srgbClr val="8C8C8C"/>
      </a:accent4>
      <a:accent5>
        <a:srgbClr val="232527"/>
      </a:accent5>
      <a:accent6>
        <a:srgbClr val="B7B3B3"/>
      </a:accent6>
      <a:hlink>
        <a:srgbClr val="2468A0"/>
      </a:hlink>
      <a:folHlink>
        <a:srgbClr val="2325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