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8" roundtripDataSignature="AMtx7mgNVmh4HEX5Tuxjftm8l75LCUMJO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18" Type="http://customschemas.google.com/relationships/presentationmetadata" Target="meta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5" name="Google Shape;22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34a9a2786c3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g34a9a2786c3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34a9a2786c3_0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6" name="Google Shape;286;g34a9a2786c3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34a9a2786c3_0_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 name="Google Shape;292;g34a9a2786c3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9: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8" name="Google Shape;29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3" name="Google Shape;23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34a9996558e_0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Google Shape;244;g34a9996558e_0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34a9996558e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g34a9996558e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34a9a2786c3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g34a9a2786c3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34a9a2786c3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g34a9a2786c3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34a9a2786c3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g34a9a2786c3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34a9a2786c3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4" name="Google Shape;274;g34a9a2786c3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1" name="Shape 11"/>
        <p:cNvGrpSpPr/>
        <p:nvPr/>
      </p:nvGrpSpPr>
      <p:grpSpPr>
        <a:xfrm>
          <a:off x="0" y="0"/>
          <a:ext cx="0" cy="0"/>
          <a:chOff x="0" y="0"/>
          <a:chExt cx="0" cy="0"/>
        </a:xfrm>
      </p:grpSpPr>
      <p:sp>
        <p:nvSpPr>
          <p:cNvPr id="12" name="Google Shape;12;p11"/>
          <p:cNvSpPr txBox="1"/>
          <p:nvPr>
            <p:ph idx="1" type="body"/>
          </p:nvPr>
        </p:nvSpPr>
        <p:spPr>
          <a:xfrm>
            <a:off x="552180" y="1319129"/>
            <a:ext cx="8010099" cy="1557958"/>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4800"/>
              <a:buNone/>
              <a:defRPr b="1" sz="4800">
                <a:latin typeface="Calibri"/>
                <a:ea typeface="Calibri"/>
                <a:cs typeface="Calibri"/>
                <a:sym typeface="Calibri"/>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13" name="Google Shape;13;p11"/>
          <p:cNvPicPr preferRelativeResize="0"/>
          <p:nvPr/>
        </p:nvPicPr>
        <p:blipFill rotWithShape="1">
          <a:blip r:embed="rId2">
            <a:alphaModFix/>
          </a:blip>
          <a:srcRect b="0" l="0" r="0" t="0"/>
          <a:stretch/>
        </p:blipFill>
        <p:spPr>
          <a:xfrm>
            <a:off x="622691" y="5634647"/>
            <a:ext cx="3185844" cy="879269"/>
          </a:xfrm>
          <a:prstGeom prst="rect">
            <a:avLst/>
          </a:prstGeom>
          <a:noFill/>
          <a:ln>
            <a:noFill/>
          </a:ln>
        </p:spPr>
      </p:pic>
      <p:sp>
        <p:nvSpPr>
          <p:cNvPr id="14" name="Google Shape;14;p11"/>
          <p:cNvSpPr/>
          <p:nvPr/>
        </p:nvSpPr>
        <p:spPr>
          <a:xfrm>
            <a:off x="9138667" y="1913338"/>
            <a:ext cx="548640" cy="548640"/>
          </a:xfrm>
          <a:prstGeom prst="ellipse">
            <a:avLst/>
          </a:prstGeom>
          <a:solidFill>
            <a:srgbClr val="23252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 name="Google Shape;15;p11"/>
          <p:cNvSpPr/>
          <p:nvPr/>
        </p:nvSpPr>
        <p:spPr>
          <a:xfrm>
            <a:off x="9075171" y="3527070"/>
            <a:ext cx="1445119" cy="1445119"/>
          </a:xfrm>
          <a:prstGeom prst="pie">
            <a:avLst>
              <a:gd fmla="val 0" name="adj1"/>
              <a:gd fmla="val 16200000" name="adj2"/>
            </a:avLst>
          </a:prstGeom>
          <a:solidFill>
            <a:schemeClr val="accent5">
              <a:alpha val="13333"/>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 name="Google Shape;16;p11"/>
          <p:cNvSpPr/>
          <p:nvPr/>
        </p:nvSpPr>
        <p:spPr>
          <a:xfrm>
            <a:off x="9084613" y="1064592"/>
            <a:ext cx="1445680" cy="722840"/>
          </a:xfrm>
          <a:custGeom>
            <a:rect b="b" l="l" r="r" t="t"/>
            <a:pathLst>
              <a:path extrusionOk="0" h="685800" w="1371600">
                <a:moveTo>
                  <a:pt x="0" y="685800"/>
                </a:moveTo>
                <a:cubicBezTo>
                  <a:pt x="0" y="307043"/>
                  <a:pt x="307043" y="0"/>
                  <a:pt x="685800" y="0"/>
                </a:cubicBezTo>
                <a:cubicBezTo>
                  <a:pt x="1064557" y="0"/>
                  <a:pt x="1371600" y="307043"/>
                  <a:pt x="1371600" y="685800"/>
                </a:cubicBezTo>
                <a:lnTo>
                  <a:pt x="685800" y="685800"/>
                </a:lnTo>
                <a:close/>
              </a:path>
            </a:pathLst>
          </a:custGeom>
          <a:solidFill>
            <a:srgbClr val="9C2D3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 name="Google Shape;17;p11"/>
          <p:cNvSpPr/>
          <p:nvPr/>
        </p:nvSpPr>
        <p:spPr>
          <a:xfrm rot="10800000">
            <a:off x="9072374" y="5142515"/>
            <a:ext cx="681228" cy="685800"/>
          </a:xfrm>
          <a:custGeom>
            <a:rect b="b" l="l" r="r" t="t"/>
            <a:pathLst>
              <a:path extrusionOk="0" h="685800" w="681228">
                <a:moveTo>
                  <a:pt x="0" y="0"/>
                </a:moveTo>
                <a:lnTo>
                  <a:pt x="338328" y="0"/>
                </a:lnTo>
                <a:cubicBezTo>
                  <a:pt x="527706" y="0"/>
                  <a:pt x="681228" y="153522"/>
                  <a:pt x="681228" y="342900"/>
                </a:cubicBezTo>
                <a:cubicBezTo>
                  <a:pt x="681228" y="532279"/>
                  <a:pt x="527706" y="685800"/>
                  <a:pt x="338328" y="685800"/>
                </a:cubicBezTo>
                <a:lnTo>
                  <a:pt x="0" y="685800"/>
                </a:lnTo>
                <a:close/>
              </a:path>
            </a:pathLst>
          </a:custGeom>
          <a:solidFill>
            <a:srgbClr val="E3414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 name="Google Shape;18;p11"/>
          <p:cNvSpPr/>
          <p:nvPr/>
        </p:nvSpPr>
        <p:spPr>
          <a:xfrm>
            <a:off x="9848345" y="257493"/>
            <a:ext cx="685800" cy="685800"/>
          </a:xfrm>
          <a:prstGeom prst="roundRect">
            <a:avLst>
              <a:gd fmla="val 16667" name="adj"/>
            </a:avLst>
          </a:prstGeom>
          <a:solidFill>
            <a:srgbClr val="E9AEB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 name="Google Shape;19;p11"/>
          <p:cNvSpPr/>
          <p:nvPr/>
        </p:nvSpPr>
        <p:spPr>
          <a:xfrm rot="5400000">
            <a:off x="9469543" y="2292141"/>
            <a:ext cx="1443405" cy="685800"/>
          </a:xfrm>
          <a:custGeom>
            <a:rect b="b" l="l" r="r" t="t"/>
            <a:pathLst>
              <a:path extrusionOk="0" h="685800" w="1371600">
                <a:moveTo>
                  <a:pt x="0" y="685800"/>
                </a:moveTo>
                <a:lnTo>
                  <a:pt x="0" y="0"/>
                </a:lnTo>
                <a:lnTo>
                  <a:pt x="685800" y="0"/>
                </a:lnTo>
                <a:lnTo>
                  <a:pt x="1026399" y="0"/>
                </a:lnTo>
                <a:cubicBezTo>
                  <a:pt x="1217048" y="0"/>
                  <a:pt x="1371600" y="153522"/>
                  <a:pt x="1371600" y="342900"/>
                </a:cubicBezTo>
                <a:cubicBezTo>
                  <a:pt x="1371600" y="532279"/>
                  <a:pt x="1217048" y="685800"/>
                  <a:pt x="1026399" y="685800"/>
                </a:cubicBezTo>
                <a:lnTo>
                  <a:pt x="685800" y="685800"/>
                </a:lnTo>
                <a:close/>
              </a:path>
            </a:pathLst>
          </a:custGeom>
          <a:solidFill>
            <a:srgbClr val="E3414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 name="Google Shape;20;p11"/>
          <p:cNvSpPr/>
          <p:nvPr/>
        </p:nvSpPr>
        <p:spPr>
          <a:xfrm>
            <a:off x="9070087" y="2670943"/>
            <a:ext cx="685800" cy="685800"/>
          </a:xfrm>
          <a:custGeom>
            <a:rect b="b" l="l" r="r" t="t"/>
            <a:pathLst>
              <a:path extrusionOk="0" h="685800" w="685800">
                <a:moveTo>
                  <a:pt x="0" y="0"/>
                </a:moveTo>
                <a:cubicBezTo>
                  <a:pt x="378757" y="0"/>
                  <a:pt x="685800" y="307043"/>
                  <a:pt x="685800" y="685800"/>
                </a:cubicBezTo>
                <a:lnTo>
                  <a:pt x="0" y="685800"/>
                </a:lnTo>
                <a:close/>
              </a:path>
            </a:pathLst>
          </a:custGeom>
          <a:solidFill>
            <a:srgbClr val="E9AEB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 name="Google Shape;21;p11"/>
          <p:cNvSpPr/>
          <p:nvPr/>
        </p:nvSpPr>
        <p:spPr>
          <a:xfrm rot="5400000">
            <a:off x="10390135" y="1946977"/>
            <a:ext cx="1371600" cy="685800"/>
          </a:xfrm>
          <a:custGeom>
            <a:rect b="b" l="l" r="r" t="t"/>
            <a:pathLst>
              <a:path extrusionOk="0" h="685800" w="1371600">
                <a:moveTo>
                  <a:pt x="0" y="685800"/>
                </a:moveTo>
                <a:cubicBezTo>
                  <a:pt x="0" y="307043"/>
                  <a:pt x="307043" y="0"/>
                  <a:pt x="685800" y="0"/>
                </a:cubicBezTo>
                <a:cubicBezTo>
                  <a:pt x="1064557" y="0"/>
                  <a:pt x="1371600" y="307043"/>
                  <a:pt x="1371600" y="685800"/>
                </a:cubicBezTo>
                <a:lnTo>
                  <a:pt x="685800" y="685800"/>
                </a:lnTo>
                <a:close/>
              </a:path>
            </a:pathLst>
          </a:custGeom>
          <a:solidFill>
            <a:srgbClr val="E9AEB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 name="Google Shape;22;p11"/>
          <p:cNvSpPr/>
          <p:nvPr/>
        </p:nvSpPr>
        <p:spPr>
          <a:xfrm rot="-5400000">
            <a:off x="11169207" y="971625"/>
            <a:ext cx="1371600" cy="685800"/>
          </a:xfrm>
          <a:custGeom>
            <a:rect b="b" l="l" r="r" t="t"/>
            <a:pathLst>
              <a:path extrusionOk="0" h="685800" w="1371600">
                <a:moveTo>
                  <a:pt x="0" y="685800"/>
                </a:moveTo>
                <a:cubicBezTo>
                  <a:pt x="0" y="307043"/>
                  <a:pt x="307043" y="0"/>
                  <a:pt x="685800" y="0"/>
                </a:cubicBezTo>
                <a:cubicBezTo>
                  <a:pt x="1064557" y="0"/>
                  <a:pt x="1371600" y="307043"/>
                  <a:pt x="1371600" y="685800"/>
                </a:cubicBezTo>
                <a:lnTo>
                  <a:pt x="685800" y="685800"/>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 name="Google Shape;23;p11"/>
          <p:cNvSpPr/>
          <p:nvPr/>
        </p:nvSpPr>
        <p:spPr>
          <a:xfrm rot="5400000">
            <a:off x="9505445" y="5485416"/>
            <a:ext cx="1371600" cy="685800"/>
          </a:xfrm>
          <a:custGeom>
            <a:rect b="b" l="l" r="r" t="t"/>
            <a:pathLst>
              <a:path extrusionOk="0" h="685800" w="1371600">
                <a:moveTo>
                  <a:pt x="0" y="685800"/>
                </a:moveTo>
                <a:cubicBezTo>
                  <a:pt x="0" y="307043"/>
                  <a:pt x="307043" y="0"/>
                  <a:pt x="685800" y="0"/>
                </a:cubicBezTo>
                <a:cubicBezTo>
                  <a:pt x="1064557" y="0"/>
                  <a:pt x="1371600" y="307043"/>
                  <a:pt x="1371600" y="685800"/>
                </a:cubicBezTo>
                <a:lnTo>
                  <a:pt x="685800" y="685800"/>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4" name="Google Shape;24;p11"/>
          <p:cNvSpPr/>
          <p:nvPr/>
        </p:nvSpPr>
        <p:spPr>
          <a:xfrm>
            <a:off x="9138667" y="5965476"/>
            <a:ext cx="548640" cy="548640"/>
          </a:xfrm>
          <a:prstGeom prst="ellipse">
            <a:avLst/>
          </a:prstGeom>
          <a:solidFill>
            <a:srgbClr val="9C2D3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 name="Google Shape;25;p11"/>
          <p:cNvSpPr/>
          <p:nvPr/>
        </p:nvSpPr>
        <p:spPr>
          <a:xfrm rot="-5400000">
            <a:off x="11508254" y="3133087"/>
            <a:ext cx="685800" cy="685800"/>
          </a:xfrm>
          <a:custGeom>
            <a:rect b="b" l="l" r="r" t="t"/>
            <a:pathLst>
              <a:path extrusionOk="0" h="685800" w="685800">
                <a:moveTo>
                  <a:pt x="0" y="0"/>
                </a:moveTo>
                <a:cubicBezTo>
                  <a:pt x="378757" y="0"/>
                  <a:pt x="685800" y="307043"/>
                  <a:pt x="685800" y="685800"/>
                </a:cubicBezTo>
                <a:lnTo>
                  <a:pt x="0" y="685800"/>
                </a:lnTo>
                <a:close/>
              </a:path>
            </a:pathLst>
          </a:custGeom>
          <a:solidFill>
            <a:srgbClr val="9C2D3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6" name="Google Shape;26;p11"/>
          <p:cNvSpPr/>
          <p:nvPr/>
        </p:nvSpPr>
        <p:spPr>
          <a:xfrm>
            <a:off x="11580687" y="5634647"/>
            <a:ext cx="548640" cy="548640"/>
          </a:xfrm>
          <a:prstGeom prst="ellipse">
            <a:avLst/>
          </a:prstGeom>
          <a:solidFill>
            <a:srgbClr val="DD3D4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7" name="Google Shape;27;p11"/>
          <p:cNvSpPr/>
          <p:nvPr/>
        </p:nvSpPr>
        <p:spPr>
          <a:xfrm>
            <a:off x="10735321" y="627402"/>
            <a:ext cx="681228" cy="685800"/>
          </a:xfrm>
          <a:custGeom>
            <a:rect b="b" l="l" r="r" t="t"/>
            <a:pathLst>
              <a:path extrusionOk="0" h="685800" w="681228">
                <a:moveTo>
                  <a:pt x="0" y="0"/>
                </a:moveTo>
                <a:lnTo>
                  <a:pt x="338328" y="0"/>
                </a:lnTo>
                <a:cubicBezTo>
                  <a:pt x="527706" y="0"/>
                  <a:pt x="681228" y="153522"/>
                  <a:pt x="681228" y="342900"/>
                </a:cubicBezTo>
                <a:cubicBezTo>
                  <a:pt x="681228" y="532279"/>
                  <a:pt x="527706" y="685800"/>
                  <a:pt x="338328" y="685800"/>
                </a:cubicBezTo>
                <a:lnTo>
                  <a:pt x="0" y="685800"/>
                </a:lnTo>
                <a:close/>
              </a:path>
            </a:pathLst>
          </a:custGeom>
          <a:solidFill>
            <a:srgbClr val="E3414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8" name="Google Shape;28;p11"/>
          <p:cNvSpPr/>
          <p:nvPr/>
        </p:nvSpPr>
        <p:spPr>
          <a:xfrm rot="10800000">
            <a:off x="10733035" y="4760778"/>
            <a:ext cx="1460827" cy="730414"/>
          </a:xfrm>
          <a:custGeom>
            <a:rect b="b" l="l" r="r" t="t"/>
            <a:pathLst>
              <a:path extrusionOk="0" h="685800" w="1371600">
                <a:moveTo>
                  <a:pt x="0" y="685800"/>
                </a:moveTo>
                <a:cubicBezTo>
                  <a:pt x="0" y="307043"/>
                  <a:pt x="307043" y="0"/>
                  <a:pt x="685800" y="0"/>
                </a:cubicBezTo>
                <a:cubicBezTo>
                  <a:pt x="1064557" y="0"/>
                  <a:pt x="1371600" y="307043"/>
                  <a:pt x="1371600" y="685800"/>
                </a:cubicBezTo>
                <a:lnTo>
                  <a:pt x="685800" y="685800"/>
                </a:lnTo>
                <a:close/>
              </a:path>
            </a:pathLst>
          </a:custGeom>
          <a:solidFill>
            <a:srgbClr val="E9AEB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9" name="Google Shape;29;p11"/>
          <p:cNvSpPr/>
          <p:nvPr/>
        </p:nvSpPr>
        <p:spPr>
          <a:xfrm rot="-5400000">
            <a:off x="10735321" y="5566067"/>
            <a:ext cx="681228" cy="685800"/>
          </a:xfrm>
          <a:custGeom>
            <a:rect b="b" l="l" r="r" t="t"/>
            <a:pathLst>
              <a:path extrusionOk="0" h="685800" w="681228">
                <a:moveTo>
                  <a:pt x="0" y="0"/>
                </a:moveTo>
                <a:lnTo>
                  <a:pt x="338328" y="0"/>
                </a:lnTo>
                <a:cubicBezTo>
                  <a:pt x="527706" y="0"/>
                  <a:pt x="681228" y="153522"/>
                  <a:pt x="681228" y="342900"/>
                </a:cubicBezTo>
                <a:cubicBezTo>
                  <a:pt x="681228" y="532279"/>
                  <a:pt x="527706" y="685800"/>
                  <a:pt x="338328" y="685800"/>
                </a:cubicBezTo>
                <a:lnTo>
                  <a:pt x="0" y="685800"/>
                </a:lnTo>
                <a:close/>
              </a:path>
            </a:pathLst>
          </a:custGeom>
          <a:solidFill>
            <a:srgbClr val="9C2D3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0" name="Google Shape;30;p11"/>
          <p:cNvSpPr/>
          <p:nvPr/>
        </p:nvSpPr>
        <p:spPr>
          <a:xfrm rot="-2700000">
            <a:off x="11611705" y="4009422"/>
            <a:ext cx="486605" cy="486605"/>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1" name="Google Shape;31;p11"/>
          <p:cNvSpPr/>
          <p:nvPr/>
        </p:nvSpPr>
        <p:spPr>
          <a:xfrm>
            <a:off x="11580687" y="2328447"/>
            <a:ext cx="548640" cy="548640"/>
          </a:xfrm>
          <a:prstGeom prst="ellipse">
            <a:avLst/>
          </a:prstGeom>
          <a:solidFill>
            <a:srgbClr val="DD3D4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2" name="Google Shape;32;p11"/>
          <p:cNvSpPr/>
          <p:nvPr/>
        </p:nvSpPr>
        <p:spPr>
          <a:xfrm rot="-5400000">
            <a:off x="10354233" y="3526580"/>
            <a:ext cx="1443405" cy="685800"/>
          </a:xfrm>
          <a:custGeom>
            <a:rect b="b" l="l" r="r" t="t"/>
            <a:pathLst>
              <a:path extrusionOk="0" h="685800" w="1371600">
                <a:moveTo>
                  <a:pt x="0" y="685800"/>
                </a:moveTo>
                <a:lnTo>
                  <a:pt x="0" y="0"/>
                </a:lnTo>
                <a:lnTo>
                  <a:pt x="685800" y="0"/>
                </a:lnTo>
                <a:lnTo>
                  <a:pt x="1026399" y="0"/>
                </a:lnTo>
                <a:cubicBezTo>
                  <a:pt x="1217048" y="0"/>
                  <a:pt x="1371600" y="153522"/>
                  <a:pt x="1371600" y="342900"/>
                </a:cubicBezTo>
                <a:cubicBezTo>
                  <a:pt x="1371600" y="532279"/>
                  <a:pt x="1217048" y="685800"/>
                  <a:pt x="1026399" y="685800"/>
                </a:cubicBezTo>
                <a:lnTo>
                  <a:pt x="685800" y="685800"/>
                </a:lnTo>
                <a:close/>
              </a:path>
            </a:pathLst>
          </a:custGeom>
          <a:solidFill>
            <a:srgbClr val="E3414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3" name="Google Shape;33;p11"/>
          <p:cNvSpPr/>
          <p:nvPr/>
        </p:nvSpPr>
        <p:spPr>
          <a:xfrm rot="5400000">
            <a:off x="8943644" y="126444"/>
            <a:ext cx="938686" cy="685799"/>
          </a:xfrm>
          <a:custGeom>
            <a:rect b="b" l="l" r="r" t="t"/>
            <a:pathLst>
              <a:path extrusionOk="0" h="685799" w="938686">
                <a:moveTo>
                  <a:pt x="0" y="685799"/>
                </a:moveTo>
                <a:lnTo>
                  <a:pt x="0" y="49530"/>
                </a:lnTo>
                <a:lnTo>
                  <a:pt x="114673" y="13933"/>
                </a:lnTo>
                <a:cubicBezTo>
                  <a:pt x="159317" y="4798"/>
                  <a:pt x="205541" y="0"/>
                  <a:pt x="252886" y="0"/>
                </a:cubicBezTo>
                <a:cubicBezTo>
                  <a:pt x="584298" y="0"/>
                  <a:pt x="860805" y="235080"/>
                  <a:pt x="924753" y="547587"/>
                </a:cubicBezTo>
                <a:lnTo>
                  <a:pt x="938686" y="685799"/>
                </a:lnTo>
                <a:close/>
              </a:path>
            </a:pathLst>
          </a:custGeom>
          <a:solidFill>
            <a:srgbClr val="E3414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4" name="Google Shape;34;p11"/>
          <p:cNvSpPr/>
          <p:nvPr/>
        </p:nvSpPr>
        <p:spPr>
          <a:xfrm rot="-2700000">
            <a:off x="10095905" y="-93979"/>
            <a:ext cx="190682" cy="190681"/>
          </a:xfrm>
          <a:custGeom>
            <a:rect b="b" l="l" r="r" t="t"/>
            <a:pathLst>
              <a:path extrusionOk="0" h="190681" w="190682">
                <a:moveTo>
                  <a:pt x="0" y="0"/>
                </a:moveTo>
                <a:lnTo>
                  <a:pt x="190682" y="190681"/>
                </a:lnTo>
                <a:lnTo>
                  <a:pt x="0" y="190681"/>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5" name="Google Shape;35;p11"/>
          <p:cNvSpPr/>
          <p:nvPr/>
        </p:nvSpPr>
        <p:spPr>
          <a:xfrm>
            <a:off x="9070088" y="6652261"/>
            <a:ext cx="489913" cy="206901"/>
          </a:xfrm>
          <a:custGeom>
            <a:rect b="b" l="l" r="r" t="t"/>
            <a:pathLst>
              <a:path extrusionOk="0" h="206901" w="489913">
                <a:moveTo>
                  <a:pt x="0" y="0"/>
                </a:moveTo>
                <a:cubicBezTo>
                  <a:pt x="189379" y="0"/>
                  <a:pt x="360828" y="76761"/>
                  <a:pt x="484934" y="200866"/>
                </a:cubicBezTo>
                <a:lnTo>
                  <a:pt x="489913" y="206901"/>
                </a:lnTo>
                <a:lnTo>
                  <a:pt x="0" y="206901"/>
                </a:lnTo>
                <a:close/>
              </a:path>
            </a:pathLst>
          </a:custGeom>
          <a:solidFill>
            <a:srgbClr val="E3414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6" name="Google Shape;36;p11"/>
          <p:cNvSpPr/>
          <p:nvPr/>
        </p:nvSpPr>
        <p:spPr>
          <a:xfrm rot="5400000">
            <a:off x="10087795" y="6412811"/>
            <a:ext cx="206901" cy="685800"/>
          </a:xfrm>
          <a:custGeom>
            <a:rect b="b" l="l" r="r" t="t"/>
            <a:pathLst>
              <a:path extrusionOk="0" h="685800" w="206901">
                <a:moveTo>
                  <a:pt x="0" y="685800"/>
                </a:moveTo>
                <a:lnTo>
                  <a:pt x="0" y="0"/>
                </a:lnTo>
                <a:cubicBezTo>
                  <a:pt x="47345" y="0"/>
                  <a:pt x="93569" y="4798"/>
                  <a:pt x="138213" y="13933"/>
                </a:cubicBezTo>
                <a:lnTo>
                  <a:pt x="206901" y="35255"/>
                </a:lnTo>
                <a:lnTo>
                  <a:pt x="206901" y="685800"/>
                </a:lnTo>
                <a:close/>
              </a:path>
            </a:pathLst>
          </a:custGeom>
          <a:solidFill>
            <a:srgbClr val="E9AEB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7" name="Google Shape;37;p11"/>
          <p:cNvSpPr/>
          <p:nvPr/>
        </p:nvSpPr>
        <p:spPr>
          <a:xfrm rot="10800000">
            <a:off x="10733035" y="6514116"/>
            <a:ext cx="685800" cy="345045"/>
          </a:xfrm>
          <a:custGeom>
            <a:rect b="b" l="l" r="r" t="t"/>
            <a:pathLst>
              <a:path extrusionOk="0" h="345045" w="685800">
                <a:moveTo>
                  <a:pt x="685800" y="345045"/>
                </a:moveTo>
                <a:lnTo>
                  <a:pt x="0" y="345045"/>
                </a:lnTo>
                <a:lnTo>
                  <a:pt x="0" y="0"/>
                </a:lnTo>
                <a:lnTo>
                  <a:pt x="589515" y="0"/>
                </a:lnTo>
                <a:lnTo>
                  <a:pt x="631906" y="78101"/>
                </a:lnTo>
                <a:cubicBezTo>
                  <a:pt x="666610" y="160149"/>
                  <a:pt x="685800" y="250356"/>
                  <a:pt x="685800" y="345045"/>
                </a:cubicBezTo>
                <a:close/>
              </a:path>
            </a:pathLst>
          </a:custGeom>
          <a:solidFill>
            <a:srgbClr val="E3414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8" name="Google Shape;38;p11"/>
          <p:cNvSpPr/>
          <p:nvPr/>
        </p:nvSpPr>
        <p:spPr>
          <a:xfrm>
            <a:off x="9138667" y="1913338"/>
            <a:ext cx="548640" cy="548640"/>
          </a:xfrm>
          <a:prstGeom prst="ellipse">
            <a:avLst/>
          </a:prstGeom>
          <a:solidFill>
            <a:srgbClr val="23252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9" name="Google Shape;39;p11"/>
          <p:cNvSpPr/>
          <p:nvPr/>
        </p:nvSpPr>
        <p:spPr>
          <a:xfrm>
            <a:off x="9084613" y="1064592"/>
            <a:ext cx="1445680" cy="722840"/>
          </a:xfrm>
          <a:custGeom>
            <a:rect b="b" l="l" r="r" t="t"/>
            <a:pathLst>
              <a:path extrusionOk="0" h="685800" w="1371600">
                <a:moveTo>
                  <a:pt x="0" y="685800"/>
                </a:moveTo>
                <a:cubicBezTo>
                  <a:pt x="0" y="307043"/>
                  <a:pt x="307043" y="0"/>
                  <a:pt x="685800" y="0"/>
                </a:cubicBezTo>
                <a:cubicBezTo>
                  <a:pt x="1064557" y="0"/>
                  <a:pt x="1371600" y="307043"/>
                  <a:pt x="1371600" y="685800"/>
                </a:cubicBezTo>
                <a:lnTo>
                  <a:pt x="685800" y="68580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0" name="Google Shape;40;p11"/>
          <p:cNvSpPr/>
          <p:nvPr/>
        </p:nvSpPr>
        <p:spPr>
          <a:xfrm rot="10800000">
            <a:off x="9072374" y="5142515"/>
            <a:ext cx="681228" cy="685800"/>
          </a:xfrm>
          <a:custGeom>
            <a:rect b="b" l="l" r="r" t="t"/>
            <a:pathLst>
              <a:path extrusionOk="0" h="685800" w="681228">
                <a:moveTo>
                  <a:pt x="0" y="0"/>
                </a:moveTo>
                <a:lnTo>
                  <a:pt x="338328" y="0"/>
                </a:lnTo>
                <a:cubicBezTo>
                  <a:pt x="527706" y="0"/>
                  <a:pt x="681228" y="153522"/>
                  <a:pt x="681228" y="342900"/>
                </a:cubicBezTo>
                <a:cubicBezTo>
                  <a:pt x="681228" y="532279"/>
                  <a:pt x="527706" y="685800"/>
                  <a:pt x="338328" y="685800"/>
                </a:cubicBezTo>
                <a:lnTo>
                  <a:pt x="0" y="68580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1" name="Google Shape;41;p11"/>
          <p:cNvSpPr/>
          <p:nvPr/>
        </p:nvSpPr>
        <p:spPr>
          <a:xfrm>
            <a:off x="9848345" y="257493"/>
            <a:ext cx="685800" cy="685800"/>
          </a:xfrm>
          <a:prstGeom prst="roundRect">
            <a:avLst>
              <a:gd fmla="val 16667" name="adj"/>
            </a:avLst>
          </a:prstGeom>
          <a:solidFill>
            <a:srgbClr val="97C3E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2" name="Google Shape;42;p11"/>
          <p:cNvSpPr/>
          <p:nvPr/>
        </p:nvSpPr>
        <p:spPr>
          <a:xfrm rot="5400000">
            <a:off x="9469543" y="2292141"/>
            <a:ext cx="1443405" cy="685800"/>
          </a:xfrm>
          <a:custGeom>
            <a:rect b="b" l="l" r="r" t="t"/>
            <a:pathLst>
              <a:path extrusionOk="0" h="685800" w="1371600">
                <a:moveTo>
                  <a:pt x="0" y="685800"/>
                </a:moveTo>
                <a:lnTo>
                  <a:pt x="0" y="0"/>
                </a:lnTo>
                <a:lnTo>
                  <a:pt x="685800" y="0"/>
                </a:lnTo>
                <a:lnTo>
                  <a:pt x="1026399" y="0"/>
                </a:lnTo>
                <a:cubicBezTo>
                  <a:pt x="1217048" y="0"/>
                  <a:pt x="1371600" y="153522"/>
                  <a:pt x="1371600" y="342900"/>
                </a:cubicBezTo>
                <a:cubicBezTo>
                  <a:pt x="1371600" y="532279"/>
                  <a:pt x="1217048" y="685800"/>
                  <a:pt x="1026399" y="685800"/>
                </a:cubicBezTo>
                <a:lnTo>
                  <a:pt x="685800" y="68580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3" name="Google Shape;43;p11"/>
          <p:cNvSpPr/>
          <p:nvPr/>
        </p:nvSpPr>
        <p:spPr>
          <a:xfrm>
            <a:off x="9070087" y="2670943"/>
            <a:ext cx="685800" cy="685800"/>
          </a:xfrm>
          <a:custGeom>
            <a:rect b="b" l="l" r="r" t="t"/>
            <a:pathLst>
              <a:path extrusionOk="0" h="685800" w="685800">
                <a:moveTo>
                  <a:pt x="0" y="0"/>
                </a:moveTo>
                <a:cubicBezTo>
                  <a:pt x="378757" y="0"/>
                  <a:pt x="685800" y="307043"/>
                  <a:pt x="685800" y="685800"/>
                </a:cubicBezTo>
                <a:lnTo>
                  <a:pt x="0" y="685800"/>
                </a:lnTo>
                <a:close/>
              </a:path>
            </a:pathLst>
          </a:custGeom>
          <a:solidFill>
            <a:srgbClr val="97C3E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4" name="Google Shape;44;p11"/>
          <p:cNvSpPr/>
          <p:nvPr/>
        </p:nvSpPr>
        <p:spPr>
          <a:xfrm rot="5400000">
            <a:off x="10390135" y="1946977"/>
            <a:ext cx="1371600" cy="685800"/>
          </a:xfrm>
          <a:custGeom>
            <a:rect b="b" l="l" r="r" t="t"/>
            <a:pathLst>
              <a:path extrusionOk="0" h="685800" w="1371600">
                <a:moveTo>
                  <a:pt x="0" y="685800"/>
                </a:moveTo>
                <a:cubicBezTo>
                  <a:pt x="0" y="307043"/>
                  <a:pt x="307043" y="0"/>
                  <a:pt x="685800" y="0"/>
                </a:cubicBezTo>
                <a:cubicBezTo>
                  <a:pt x="1064557" y="0"/>
                  <a:pt x="1371600" y="307043"/>
                  <a:pt x="1371600" y="685800"/>
                </a:cubicBezTo>
                <a:lnTo>
                  <a:pt x="685800" y="685800"/>
                </a:lnTo>
                <a:close/>
              </a:path>
            </a:pathLst>
          </a:custGeom>
          <a:solidFill>
            <a:srgbClr val="97C3E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5" name="Google Shape;45;p11"/>
          <p:cNvSpPr/>
          <p:nvPr/>
        </p:nvSpPr>
        <p:spPr>
          <a:xfrm rot="-5400000">
            <a:off x="11169207" y="971625"/>
            <a:ext cx="1371600" cy="685800"/>
          </a:xfrm>
          <a:custGeom>
            <a:rect b="b" l="l" r="r" t="t"/>
            <a:pathLst>
              <a:path extrusionOk="0" h="685800" w="1371600">
                <a:moveTo>
                  <a:pt x="0" y="685800"/>
                </a:moveTo>
                <a:cubicBezTo>
                  <a:pt x="0" y="307043"/>
                  <a:pt x="307043" y="0"/>
                  <a:pt x="685800" y="0"/>
                </a:cubicBezTo>
                <a:cubicBezTo>
                  <a:pt x="1064557" y="0"/>
                  <a:pt x="1371600" y="307043"/>
                  <a:pt x="1371600" y="685800"/>
                </a:cubicBezTo>
                <a:lnTo>
                  <a:pt x="685800" y="685800"/>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6" name="Google Shape;46;p11"/>
          <p:cNvSpPr/>
          <p:nvPr/>
        </p:nvSpPr>
        <p:spPr>
          <a:xfrm rot="5400000">
            <a:off x="9505445" y="5485416"/>
            <a:ext cx="1371600" cy="685800"/>
          </a:xfrm>
          <a:custGeom>
            <a:rect b="b" l="l" r="r" t="t"/>
            <a:pathLst>
              <a:path extrusionOk="0" h="685800" w="1371600">
                <a:moveTo>
                  <a:pt x="0" y="685800"/>
                </a:moveTo>
                <a:cubicBezTo>
                  <a:pt x="0" y="307043"/>
                  <a:pt x="307043" y="0"/>
                  <a:pt x="685800" y="0"/>
                </a:cubicBezTo>
                <a:cubicBezTo>
                  <a:pt x="1064557" y="0"/>
                  <a:pt x="1371600" y="307043"/>
                  <a:pt x="1371600" y="685800"/>
                </a:cubicBezTo>
                <a:lnTo>
                  <a:pt x="685800" y="685800"/>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7" name="Google Shape;47;p11"/>
          <p:cNvSpPr/>
          <p:nvPr/>
        </p:nvSpPr>
        <p:spPr>
          <a:xfrm>
            <a:off x="9138667" y="5965476"/>
            <a:ext cx="548640" cy="548640"/>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8" name="Google Shape;48;p11"/>
          <p:cNvSpPr/>
          <p:nvPr/>
        </p:nvSpPr>
        <p:spPr>
          <a:xfrm rot="-5400000">
            <a:off x="11508254" y="3133087"/>
            <a:ext cx="685800" cy="685800"/>
          </a:xfrm>
          <a:custGeom>
            <a:rect b="b" l="l" r="r" t="t"/>
            <a:pathLst>
              <a:path extrusionOk="0" h="685800" w="685800">
                <a:moveTo>
                  <a:pt x="0" y="0"/>
                </a:moveTo>
                <a:cubicBezTo>
                  <a:pt x="378757" y="0"/>
                  <a:pt x="685800" y="307043"/>
                  <a:pt x="685800" y="685800"/>
                </a:cubicBezTo>
                <a:lnTo>
                  <a:pt x="0" y="68580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9" name="Google Shape;49;p11"/>
          <p:cNvSpPr/>
          <p:nvPr/>
        </p:nvSpPr>
        <p:spPr>
          <a:xfrm>
            <a:off x="11580687" y="5634647"/>
            <a:ext cx="548640" cy="54864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0" name="Google Shape;50;p11"/>
          <p:cNvSpPr/>
          <p:nvPr/>
        </p:nvSpPr>
        <p:spPr>
          <a:xfrm>
            <a:off x="10735321" y="627402"/>
            <a:ext cx="681228" cy="685800"/>
          </a:xfrm>
          <a:custGeom>
            <a:rect b="b" l="l" r="r" t="t"/>
            <a:pathLst>
              <a:path extrusionOk="0" h="685800" w="681228">
                <a:moveTo>
                  <a:pt x="0" y="0"/>
                </a:moveTo>
                <a:lnTo>
                  <a:pt x="338328" y="0"/>
                </a:lnTo>
                <a:cubicBezTo>
                  <a:pt x="527706" y="0"/>
                  <a:pt x="681228" y="153522"/>
                  <a:pt x="681228" y="342900"/>
                </a:cubicBezTo>
                <a:cubicBezTo>
                  <a:pt x="681228" y="532279"/>
                  <a:pt x="527706" y="685800"/>
                  <a:pt x="338328" y="685800"/>
                </a:cubicBezTo>
                <a:lnTo>
                  <a:pt x="0" y="68580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1" name="Google Shape;51;p11"/>
          <p:cNvSpPr/>
          <p:nvPr/>
        </p:nvSpPr>
        <p:spPr>
          <a:xfrm rot="10800000">
            <a:off x="10733035" y="4760778"/>
            <a:ext cx="1460827" cy="730414"/>
          </a:xfrm>
          <a:custGeom>
            <a:rect b="b" l="l" r="r" t="t"/>
            <a:pathLst>
              <a:path extrusionOk="0" h="685800" w="1371600">
                <a:moveTo>
                  <a:pt x="0" y="685800"/>
                </a:moveTo>
                <a:cubicBezTo>
                  <a:pt x="0" y="307043"/>
                  <a:pt x="307043" y="0"/>
                  <a:pt x="685800" y="0"/>
                </a:cubicBezTo>
                <a:cubicBezTo>
                  <a:pt x="1064557" y="0"/>
                  <a:pt x="1371600" y="307043"/>
                  <a:pt x="1371600" y="685800"/>
                </a:cubicBezTo>
                <a:lnTo>
                  <a:pt x="685800" y="685800"/>
                </a:lnTo>
                <a:close/>
              </a:path>
            </a:pathLst>
          </a:custGeom>
          <a:solidFill>
            <a:srgbClr val="97C3E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2" name="Google Shape;52;p11"/>
          <p:cNvSpPr/>
          <p:nvPr/>
        </p:nvSpPr>
        <p:spPr>
          <a:xfrm rot="-5400000">
            <a:off x="10735321" y="5566067"/>
            <a:ext cx="681228" cy="685800"/>
          </a:xfrm>
          <a:custGeom>
            <a:rect b="b" l="l" r="r" t="t"/>
            <a:pathLst>
              <a:path extrusionOk="0" h="685800" w="681228">
                <a:moveTo>
                  <a:pt x="0" y="0"/>
                </a:moveTo>
                <a:lnTo>
                  <a:pt x="338328" y="0"/>
                </a:lnTo>
                <a:cubicBezTo>
                  <a:pt x="527706" y="0"/>
                  <a:pt x="681228" y="153522"/>
                  <a:pt x="681228" y="342900"/>
                </a:cubicBezTo>
                <a:cubicBezTo>
                  <a:pt x="681228" y="532279"/>
                  <a:pt x="527706" y="685800"/>
                  <a:pt x="338328" y="685800"/>
                </a:cubicBezTo>
                <a:lnTo>
                  <a:pt x="0" y="68580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3" name="Google Shape;53;p11"/>
          <p:cNvSpPr/>
          <p:nvPr/>
        </p:nvSpPr>
        <p:spPr>
          <a:xfrm rot="-2700000">
            <a:off x="11611705" y="4009422"/>
            <a:ext cx="486605" cy="486605"/>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4" name="Google Shape;54;p11"/>
          <p:cNvSpPr/>
          <p:nvPr/>
        </p:nvSpPr>
        <p:spPr>
          <a:xfrm>
            <a:off x="11580687" y="2328447"/>
            <a:ext cx="548640" cy="54864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5" name="Google Shape;55;p11"/>
          <p:cNvSpPr/>
          <p:nvPr/>
        </p:nvSpPr>
        <p:spPr>
          <a:xfrm rot="-5400000">
            <a:off x="10354233" y="3526580"/>
            <a:ext cx="1443405" cy="685800"/>
          </a:xfrm>
          <a:custGeom>
            <a:rect b="b" l="l" r="r" t="t"/>
            <a:pathLst>
              <a:path extrusionOk="0" h="685800" w="1371600">
                <a:moveTo>
                  <a:pt x="0" y="685800"/>
                </a:moveTo>
                <a:lnTo>
                  <a:pt x="0" y="0"/>
                </a:lnTo>
                <a:lnTo>
                  <a:pt x="685800" y="0"/>
                </a:lnTo>
                <a:lnTo>
                  <a:pt x="1026399" y="0"/>
                </a:lnTo>
                <a:cubicBezTo>
                  <a:pt x="1217048" y="0"/>
                  <a:pt x="1371600" y="153522"/>
                  <a:pt x="1371600" y="342900"/>
                </a:cubicBezTo>
                <a:cubicBezTo>
                  <a:pt x="1371600" y="532279"/>
                  <a:pt x="1217048" y="685800"/>
                  <a:pt x="1026399" y="685800"/>
                </a:cubicBezTo>
                <a:lnTo>
                  <a:pt x="685800" y="68580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6" name="Google Shape;56;p11"/>
          <p:cNvSpPr/>
          <p:nvPr/>
        </p:nvSpPr>
        <p:spPr>
          <a:xfrm rot="5400000">
            <a:off x="8943644" y="126444"/>
            <a:ext cx="938686" cy="685799"/>
          </a:xfrm>
          <a:custGeom>
            <a:rect b="b" l="l" r="r" t="t"/>
            <a:pathLst>
              <a:path extrusionOk="0" h="685799" w="938686">
                <a:moveTo>
                  <a:pt x="0" y="685799"/>
                </a:moveTo>
                <a:lnTo>
                  <a:pt x="0" y="49530"/>
                </a:lnTo>
                <a:lnTo>
                  <a:pt x="114673" y="13933"/>
                </a:lnTo>
                <a:cubicBezTo>
                  <a:pt x="159317" y="4798"/>
                  <a:pt x="205541" y="0"/>
                  <a:pt x="252886" y="0"/>
                </a:cubicBezTo>
                <a:cubicBezTo>
                  <a:pt x="584298" y="0"/>
                  <a:pt x="860805" y="235080"/>
                  <a:pt x="924753" y="547587"/>
                </a:cubicBezTo>
                <a:lnTo>
                  <a:pt x="938686" y="685799"/>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7" name="Google Shape;57;p11"/>
          <p:cNvSpPr/>
          <p:nvPr/>
        </p:nvSpPr>
        <p:spPr>
          <a:xfrm rot="-2700000">
            <a:off x="10095905" y="-93979"/>
            <a:ext cx="190682" cy="190681"/>
          </a:xfrm>
          <a:custGeom>
            <a:rect b="b" l="l" r="r" t="t"/>
            <a:pathLst>
              <a:path extrusionOk="0" h="190681" w="190682">
                <a:moveTo>
                  <a:pt x="0" y="0"/>
                </a:moveTo>
                <a:lnTo>
                  <a:pt x="190682" y="190681"/>
                </a:lnTo>
                <a:lnTo>
                  <a:pt x="0" y="190681"/>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8" name="Google Shape;58;p11"/>
          <p:cNvSpPr/>
          <p:nvPr/>
        </p:nvSpPr>
        <p:spPr>
          <a:xfrm rot="-2700000">
            <a:off x="11130709" y="-340423"/>
            <a:ext cx="680847" cy="680846"/>
          </a:xfrm>
          <a:custGeom>
            <a:rect b="b" l="l" r="r" t="t"/>
            <a:pathLst>
              <a:path extrusionOk="0" h="680846" w="680847">
                <a:moveTo>
                  <a:pt x="1" y="0"/>
                </a:moveTo>
                <a:lnTo>
                  <a:pt x="680847" y="680846"/>
                </a:lnTo>
                <a:lnTo>
                  <a:pt x="0" y="680846"/>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9" name="Google Shape;59;p11"/>
          <p:cNvSpPr/>
          <p:nvPr/>
        </p:nvSpPr>
        <p:spPr>
          <a:xfrm>
            <a:off x="9070088" y="6652261"/>
            <a:ext cx="489913" cy="206901"/>
          </a:xfrm>
          <a:custGeom>
            <a:rect b="b" l="l" r="r" t="t"/>
            <a:pathLst>
              <a:path extrusionOk="0" h="206901" w="489913">
                <a:moveTo>
                  <a:pt x="0" y="0"/>
                </a:moveTo>
                <a:cubicBezTo>
                  <a:pt x="189379" y="0"/>
                  <a:pt x="360828" y="76761"/>
                  <a:pt x="484934" y="200866"/>
                </a:cubicBezTo>
                <a:lnTo>
                  <a:pt x="489913" y="206901"/>
                </a:lnTo>
                <a:lnTo>
                  <a:pt x="0" y="206901"/>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0" name="Google Shape;60;p11"/>
          <p:cNvSpPr/>
          <p:nvPr/>
        </p:nvSpPr>
        <p:spPr>
          <a:xfrm rot="5400000">
            <a:off x="10087795" y="6412811"/>
            <a:ext cx="206901" cy="685800"/>
          </a:xfrm>
          <a:custGeom>
            <a:rect b="b" l="l" r="r" t="t"/>
            <a:pathLst>
              <a:path extrusionOk="0" h="685800" w="206901">
                <a:moveTo>
                  <a:pt x="0" y="685800"/>
                </a:moveTo>
                <a:lnTo>
                  <a:pt x="0" y="0"/>
                </a:lnTo>
                <a:cubicBezTo>
                  <a:pt x="47345" y="0"/>
                  <a:pt x="93569" y="4798"/>
                  <a:pt x="138213" y="13933"/>
                </a:cubicBezTo>
                <a:lnTo>
                  <a:pt x="206901" y="35255"/>
                </a:lnTo>
                <a:lnTo>
                  <a:pt x="206901" y="685800"/>
                </a:lnTo>
                <a:close/>
              </a:path>
            </a:pathLst>
          </a:custGeom>
          <a:solidFill>
            <a:srgbClr val="97C3E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1" name="Google Shape;61;p11"/>
          <p:cNvSpPr/>
          <p:nvPr/>
        </p:nvSpPr>
        <p:spPr>
          <a:xfrm rot="10800000">
            <a:off x="10733035" y="6514116"/>
            <a:ext cx="685800" cy="345045"/>
          </a:xfrm>
          <a:custGeom>
            <a:rect b="b" l="l" r="r" t="t"/>
            <a:pathLst>
              <a:path extrusionOk="0" h="345045" w="685800">
                <a:moveTo>
                  <a:pt x="685800" y="345045"/>
                </a:moveTo>
                <a:lnTo>
                  <a:pt x="0" y="345045"/>
                </a:lnTo>
                <a:lnTo>
                  <a:pt x="0" y="0"/>
                </a:lnTo>
                <a:lnTo>
                  <a:pt x="589515" y="0"/>
                </a:lnTo>
                <a:lnTo>
                  <a:pt x="631906" y="78101"/>
                </a:lnTo>
                <a:cubicBezTo>
                  <a:pt x="666610" y="160149"/>
                  <a:pt x="685800" y="250356"/>
                  <a:pt x="685800" y="34504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2" name="Google Shape;62;p11"/>
          <p:cNvSpPr/>
          <p:nvPr/>
        </p:nvSpPr>
        <p:spPr>
          <a:xfrm rot="-2700000">
            <a:off x="11611705" y="6614696"/>
            <a:ext cx="486605" cy="486605"/>
          </a:xfrm>
          <a:custGeom>
            <a:rect b="b" l="l" r="r" t="t"/>
            <a:pathLst>
              <a:path extrusionOk="0" h="486605" w="486605">
                <a:moveTo>
                  <a:pt x="486605" y="0"/>
                </a:moveTo>
                <a:lnTo>
                  <a:pt x="486605" y="486605"/>
                </a:lnTo>
                <a:lnTo>
                  <a:pt x="484961" y="486605"/>
                </a:lnTo>
                <a:lnTo>
                  <a:pt x="0" y="1645"/>
                </a:lnTo>
                <a:lnTo>
                  <a:pt x="0"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3" name="Google Shape;63;p11"/>
          <p:cNvSpPr/>
          <p:nvPr/>
        </p:nvSpPr>
        <p:spPr>
          <a:xfrm>
            <a:off x="622691" y="3088209"/>
            <a:ext cx="1591519" cy="89755"/>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4" name="Google Shape;64;p11"/>
          <p:cNvSpPr/>
          <p:nvPr/>
        </p:nvSpPr>
        <p:spPr>
          <a:xfrm>
            <a:off x="2214210" y="3088209"/>
            <a:ext cx="789354" cy="89755"/>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5" name="Google Shape;65;p11"/>
          <p:cNvSpPr/>
          <p:nvPr/>
        </p:nvSpPr>
        <p:spPr>
          <a:xfrm>
            <a:off x="3003564" y="3088209"/>
            <a:ext cx="390769" cy="8975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6" name="Google Shape;66;p11"/>
          <p:cNvSpPr/>
          <p:nvPr/>
        </p:nvSpPr>
        <p:spPr>
          <a:xfrm>
            <a:off x="3394333" y="3088209"/>
            <a:ext cx="212745" cy="89755"/>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7" name="Google Shape;67;p11"/>
          <p:cNvSpPr txBox="1"/>
          <p:nvPr>
            <p:ph idx="2" type="body"/>
          </p:nvPr>
        </p:nvSpPr>
        <p:spPr>
          <a:xfrm>
            <a:off x="552180" y="3389086"/>
            <a:ext cx="8010099" cy="879269"/>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accent4"/>
              </a:buClr>
              <a:buSzPts val="2400"/>
              <a:buNone/>
              <a:defRPr b="1" sz="2400">
                <a:solidFill>
                  <a:schemeClr val="accent4"/>
                </a:solidFill>
                <a:latin typeface="Calibri"/>
                <a:ea typeface="Calibri"/>
                <a:cs typeface="Calibri"/>
                <a:sym typeface="Calibri"/>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Slide">
  <p:cSld name="Agenda Slide">
    <p:spTree>
      <p:nvGrpSpPr>
        <p:cNvPr id="68" name="Shape 68"/>
        <p:cNvGrpSpPr/>
        <p:nvPr/>
      </p:nvGrpSpPr>
      <p:grpSpPr>
        <a:xfrm>
          <a:off x="0" y="0"/>
          <a:ext cx="0" cy="0"/>
          <a:chOff x="0" y="0"/>
          <a:chExt cx="0" cy="0"/>
        </a:xfrm>
      </p:grpSpPr>
      <p:grpSp>
        <p:nvGrpSpPr>
          <p:cNvPr id="69" name="Google Shape;69;p12"/>
          <p:cNvGrpSpPr/>
          <p:nvPr/>
        </p:nvGrpSpPr>
        <p:grpSpPr>
          <a:xfrm>
            <a:off x="0" y="271153"/>
            <a:ext cx="381965" cy="775163"/>
            <a:chOff x="2151529" y="1089212"/>
            <a:chExt cx="228600" cy="463923"/>
          </a:xfrm>
        </p:grpSpPr>
        <p:sp>
          <p:nvSpPr>
            <p:cNvPr id="70" name="Google Shape;70;p12"/>
            <p:cNvSpPr/>
            <p:nvPr/>
          </p:nvSpPr>
          <p:spPr>
            <a:xfrm>
              <a:off x="2151529" y="1089212"/>
              <a:ext cx="228600" cy="309282"/>
            </a:xfrm>
            <a:custGeom>
              <a:rect b="b" l="l" r="r" t="t"/>
              <a:pathLst>
                <a:path extrusionOk="0" h="309282" w="289112">
                  <a:moveTo>
                    <a:pt x="0" y="0"/>
                  </a:moveTo>
                  <a:lnTo>
                    <a:pt x="0" y="309282"/>
                  </a:lnTo>
                  <a:lnTo>
                    <a:pt x="289112" y="161364"/>
                  </a:lnTo>
                  <a:lnTo>
                    <a:pt x="0"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1" name="Google Shape;71;p12"/>
            <p:cNvSpPr/>
            <p:nvPr/>
          </p:nvSpPr>
          <p:spPr>
            <a:xfrm>
              <a:off x="2151529" y="1243853"/>
              <a:ext cx="127747" cy="309282"/>
            </a:xfrm>
            <a:custGeom>
              <a:rect b="b" l="l" r="r" t="t"/>
              <a:pathLst>
                <a:path extrusionOk="0" h="309282" w="127747">
                  <a:moveTo>
                    <a:pt x="0" y="0"/>
                  </a:moveTo>
                  <a:lnTo>
                    <a:pt x="0" y="309282"/>
                  </a:lnTo>
                  <a:lnTo>
                    <a:pt x="127747" y="181535"/>
                  </a:lnTo>
                  <a:lnTo>
                    <a:pt x="0"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pic>
        <p:nvPicPr>
          <p:cNvPr id="72" name="Google Shape;72;p12"/>
          <p:cNvPicPr preferRelativeResize="0"/>
          <p:nvPr/>
        </p:nvPicPr>
        <p:blipFill rotWithShape="1">
          <a:blip r:embed="rId2">
            <a:alphaModFix/>
          </a:blip>
          <a:srcRect b="0" l="0" r="0" t="0"/>
          <a:stretch/>
        </p:blipFill>
        <p:spPr>
          <a:xfrm>
            <a:off x="8741408" y="6198029"/>
            <a:ext cx="1688252" cy="465945"/>
          </a:xfrm>
          <a:prstGeom prst="rect">
            <a:avLst/>
          </a:prstGeom>
          <a:noFill/>
          <a:ln>
            <a:noFill/>
          </a:ln>
        </p:spPr>
      </p:pic>
      <p:sp>
        <p:nvSpPr>
          <p:cNvPr id="73" name="Google Shape;73;p12"/>
          <p:cNvSpPr txBox="1"/>
          <p:nvPr>
            <p:ph idx="1" type="body"/>
          </p:nvPr>
        </p:nvSpPr>
        <p:spPr>
          <a:xfrm>
            <a:off x="440014" y="1295688"/>
            <a:ext cx="7675286" cy="4633912"/>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chemeClr val="dk1"/>
              </a:buClr>
              <a:buSzPts val="2800"/>
              <a:buChar char="•"/>
              <a:defRPr>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Char char="•"/>
              <a:defRPr>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Char char="•"/>
              <a:defRPr>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Char char="•"/>
              <a:defRPr>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Char char="•"/>
              <a:defRPr>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4" name="Google Shape;74;p12"/>
          <p:cNvSpPr txBox="1"/>
          <p:nvPr/>
        </p:nvSpPr>
        <p:spPr>
          <a:xfrm>
            <a:off x="440014" y="271153"/>
            <a:ext cx="1796582"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en-US" sz="4000" u="none" cap="none" strike="noStrike">
                <a:solidFill>
                  <a:schemeClr val="dk1"/>
                </a:solidFill>
                <a:latin typeface="Calibri"/>
                <a:ea typeface="Calibri"/>
                <a:cs typeface="Calibri"/>
                <a:sym typeface="Calibri"/>
              </a:rPr>
              <a:t>Agenda</a:t>
            </a:r>
            <a:endParaRPr b="0" i="0" sz="1400" u="none" cap="none" strike="noStrike">
              <a:solidFill>
                <a:srgbClr val="000000"/>
              </a:solidFill>
              <a:latin typeface="Arial"/>
              <a:ea typeface="Arial"/>
              <a:cs typeface="Arial"/>
              <a:sym typeface="Arial"/>
            </a:endParaRPr>
          </a:p>
        </p:txBody>
      </p:sp>
      <p:sp>
        <p:nvSpPr>
          <p:cNvPr id="75" name="Google Shape;75;p12"/>
          <p:cNvSpPr txBox="1"/>
          <p:nvPr/>
        </p:nvSpPr>
        <p:spPr>
          <a:xfrm>
            <a:off x="415659" y="6400800"/>
            <a:ext cx="3289427" cy="292388"/>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300"/>
              <a:buFont typeface="Arial"/>
              <a:buNone/>
            </a:pPr>
            <a:r>
              <a:rPr b="1" i="0" lang="en-US" sz="1300" u="none" cap="none" strike="noStrike">
                <a:solidFill>
                  <a:schemeClr val="accent4"/>
                </a:solidFill>
                <a:latin typeface="Calibri"/>
                <a:ea typeface="Calibri"/>
                <a:cs typeface="Calibri"/>
                <a:sym typeface="Calibri"/>
              </a:rPr>
              <a:t>© 2024 Miracle Software Systems, Inc. | #</a:t>
            </a:r>
            <a:fld id="{00000000-1234-1234-1234-123412341234}" type="slidenum">
              <a:rPr b="1" i="0" lang="en-US" sz="1300" u="none" cap="none" strike="noStrike">
                <a:solidFill>
                  <a:schemeClr val="accent4"/>
                </a:solidFill>
                <a:latin typeface="Calibri"/>
                <a:ea typeface="Calibri"/>
                <a:cs typeface="Calibri"/>
                <a:sym typeface="Calibri"/>
              </a:rPr>
              <a:t>‹#›</a:t>
            </a:fld>
            <a:endParaRPr b="1" i="0" sz="1300" u="none" cap="none" strike="noStrike">
              <a:solidFill>
                <a:schemeClr val="accent4"/>
              </a:solidFill>
              <a:latin typeface="Calibri"/>
              <a:ea typeface="Calibri"/>
              <a:cs typeface="Calibri"/>
              <a:sym typeface="Calibri"/>
            </a:endParaRPr>
          </a:p>
        </p:txBody>
      </p:sp>
      <p:sp>
        <p:nvSpPr>
          <p:cNvPr id="76" name="Google Shape;76;p12"/>
          <p:cNvSpPr/>
          <p:nvPr/>
        </p:nvSpPr>
        <p:spPr>
          <a:xfrm rot="5400000">
            <a:off x="10390135" y="1946977"/>
            <a:ext cx="1371600" cy="685800"/>
          </a:xfrm>
          <a:custGeom>
            <a:rect b="b" l="l" r="r" t="t"/>
            <a:pathLst>
              <a:path extrusionOk="0" h="685800" w="1371600">
                <a:moveTo>
                  <a:pt x="0" y="685800"/>
                </a:moveTo>
                <a:cubicBezTo>
                  <a:pt x="0" y="307043"/>
                  <a:pt x="307043" y="0"/>
                  <a:pt x="685800" y="0"/>
                </a:cubicBezTo>
                <a:cubicBezTo>
                  <a:pt x="1064557" y="0"/>
                  <a:pt x="1371600" y="307043"/>
                  <a:pt x="1371600" y="685800"/>
                </a:cubicBezTo>
                <a:lnTo>
                  <a:pt x="685800" y="685800"/>
                </a:lnTo>
                <a:close/>
              </a:path>
            </a:pathLst>
          </a:custGeom>
          <a:solidFill>
            <a:srgbClr val="E9AEB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7" name="Google Shape;77;p12"/>
          <p:cNvSpPr/>
          <p:nvPr/>
        </p:nvSpPr>
        <p:spPr>
          <a:xfrm rot="-5400000">
            <a:off x="11169207" y="971625"/>
            <a:ext cx="1371600" cy="685800"/>
          </a:xfrm>
          <a:custGeom>
            <a:rect b="b" l="l" r="r" t="t"/>
            <a:pathLst>
              <a:path extrusionOk="0" h="685800" w="1371600">
                <a:moveTo>
                  <a:pt x="0" y="685800"/>
                </a:moveTo>
                <a:cubicBezTo>
                  <a:pt x="0" y="307043"/>
                  <a:pt x="307043" y="0"/>
                  <a:pt x="685800" y="0"/>
                </a:cubicBezTo>
                <a:cubicBezTo>
                  <a:pt x="1064557" y="0"/>
                  <a:pt x="1371600" y="307043"/>
                  <a:pt x="1371600" y="685800"/>
                </a:cubicBezTo>
                <a:lnTo>
                  <a:pt x="685800" y="685800"/>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8" name="Google Shape;78;p12"/>
          <p:cNvSpPr/>
          <p:nvPr/>
        </p:nvSpPr>
        <p:spPr>
          <a:xfrm rot="-5400000">
            <a:off x="11508254" y="3133087"/>
            <a:ext cx="685800" cy="685800"/>
          </a:xfrm>
          <a:custGeom>
            <a:rect b="b" l="l" r="r" t="t"/>
            <a:pathLst>
              <a:path extrusionOk="0" h="685800" w="685800">
                <a:moveTo>
                  <a:pt x="0" y="0"/>
                </a:moveTo>
                <a:cubicBezTo>
                  <a:pt x="378757" y="0"/>
                  <a:pt x="685800" y="307043"/>
                  <a:pt x="685800" y="685800"/>
                </a:cubicBezTo>
                <a:lnTo>
                  <a:pt x="0" y="685800"/>
                </a:lnTo>
                <a:close/>
              </a:path>
            </a:pathLst>
          </a:custGeom>
          <a:solidFill>
            <a:srgbClr val="9C2D3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9" name="Google Shape;79;p12"/>
          <p:cNvSpPr/>
          <p:nvPr/>
        </p:nvSpPr>
        <p:spPr>
          <a:xfrm>
            <a:off x="11580687" y="5634647"/>
            <a:ext cx="548640" cy="548640"/>
          </a:xfrm>
          <a:prstGeom prst="ellipse">
            <a:avLst/>
          </a:prstGeom>
          <a:solidFill>
            <a:srgbClr val="DD3D4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0" name="Google Shape;80;p12"/>
          <p:cNvSpPr/>
          <p:nvPr/>
        </p:nvSpPr>
        <p:spPr>
          <a:xfrm>
            <a:off x="10735321" y="627402"/>
            <a:ext cx="681228" cy="685800"/>
          </a:xfrm>
          <a:custGeom>
            <a:rect b="b" l="l" r="r" t="t"/>
            <a:pathLst>
              <a:path extrusionOk="0" h="685800" w="681228">
                <a:moveTo>
                  <a:pt x="0" y="0"/>
                </a:moveTo>
                <a:lnTo>
                  <a:pt x="338328" y="0"/>
                </a:lnTo>
                <a:cubicBezTo>
                  <a:pt x="527706" y="0"/>
                  <a:pt x="681228" y="153522"/>
                  <a:pt x="681228" y="342900"/>
                </a:cubicBezTo>
                <a:cubicBezTo>
                  <a:pt x="681228" y="532279"/>
                  <a:pt x="527706" y="685800"/>
                  <a:pt x="338328" y="685800"/>
                </a:cubicBezTo>
                <a:lnTo>
                  <a:pt x="0" y="685800"/>
                </a:lnTo>
                <a:close/>
              </a:path>
            </a:pathLst>
          </a:custGeom>
          <a:solidFill>
            <a:srgbClr val="E3414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1" name="Google Shape;81;p12"/>
          <p:cNvSpPr/>
          <p:nvPr/>
        </p:nvSpPr>
        <p:spPr>
          <a:xfrm rot="10800000">
            <a:off x="10733035" y="4760778"/>
            <a:ext cx="1460827" cy="730414"/>
          </a:xfrm>
          <a:custGeom>
            <a:rect b="b" l="l" r="r" t="t"/>
            <a:pathLst>
              <a:path extrusionOk="0" h="685800" w="1371600">
                <a:moveTo>
                  <a:pt x="0" y="685800"/>
                </a:moveTo>
                <a:cubicBezTo>
                  <a:pt x="0" y="307043"/>
                  <a:pt x="307043" y="0"/>
                  <a:pt x="685800" y="0"/>
                </a:cubicBezTo>
                <a:cubicBezTo>
                  <a:pt x="1064557" y="0"/>
                  <a:pt x="1371600" y="307043"/>
                  <a:pt x="1371600" y="685800"/>
                </a:cubicBezTo>
                <a:lnTo>
                  <a:pt x="685800" y="685800"/>
                </a:lnTo>
                <a:close/>
              </a:path>
            </a:pathLst>
          </a:custGeom>
          <a:solidFill>
            <a:srgbClr val="E9AEB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2" name="Google Shape;82;p12"/>
          <p:cNvSpPr/>
          <p:nvPr/>
        </p:nvSpPr>
        <p:spPr>
          <a:xfrm rot="-5400000">
            <a:off x="10735321" y="5566067"/>
            <a:ext cx="681228" cy="685800"/>
          </a:xfrm>
          <a:custGeom>
            <a:rect b="b" l="l" r="r" t="t"/>
            <a:pathLst>
              <a:path extrusionOk="0" h="685800" w="681228">
                <a:moveTo>
                  <a:pt x="0" y="0"/>
                </a:moveTo>
                <a:lnTo>
                  <a:pt x="338328" y="0"/>
                </a:lnTo>
                <a:cubicBezTo>
                  <a:pt x="527706" y="0"/>
                  <a:pt x="681228" y="153522"/>
                  <a:pt x="681228" y="342900"/>
                </a:cubicBezTo>
                <a:cubicBezTo>
                  <a:pt x="681228" y="532279"/>
                  <a:pt x="527706" y="685800"/>
                  <a:pt x="338328" y="685800"/>
                </a:cubicBezTo>
                <a:lnTo>
                  <a:pt x="0" y="685800"/>
                </a:lnTo>
                <a:close/>
              </a:path>
            </a:pathLst>
          </a:custGeom>
          <a:solidFill>
            <a:srgbClr val="9C2D3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3" name="Google Shape;83;p12"/>
          <p:cNvSpPr/>
          <p:nvPr/>
        </p:nvSpPr>
        <p:spPr>
          <a:xfrm rot="-2700000">
            <a:off x="11611705" y="4009422"/>
            <a:ext cx="486605" cy="486605"/>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4" name="Google Shape;84;p12"/>
          <p:cNvSpPr/>
          <p:nvPr/>
        </p:nvSpPr>
        <p:spPr>
          <a:xfrm>
            <a:off x="11580687" y="2328447"/>
            <a:ext cx="548640" cy="548640"/>
          </a:xfrm>
          <a:prstGeom prst="ellipse">
            <a:avLst/>
          </a:prstGeom>
          <a:solidFill>
            <a:srgbClr val="DD3D4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5" name="Google Shape;85;p12"/>
          <p:cNvSpPr/>
          <p:nvPr/>
        </p:nvSpPr>
        <p:spPr>
          <a:xfrm rot="-5400000">
            <a:off x="10354233" y="3526580"/>
            <a:ext cx="1443405" cy="685800"/>
          </a:xfrm>
          <a:custGeom>
            <a:rect b="b" l="l" r="r" t="t"/>
            <a:pathLst>
              <a:path extrusionOk="0" h="685800" w="1371600">
                <a:moveTo>
                  <a:pt x="0" y="685800"/>
                </a:moveTo>
                <a:lnTo>
                  <a:pt x="0" y="0"/>
                </a:lnTo>
                <a:lnTo>
                  <a:pt x="685800" y="0"/>
                </a:lnTo>
                <a:lnTo>
                  <a:pt x="1026399" y="0"/>
                </a:lnTo>
                <a:cubicBezTo>
                  <a:pt x="1217048" y="0"/>
                  <a:pt x="1371600" y="153522"/>
                  <a:pt x="1371600" y="342900"/>
                </a:cubicBezTo>
                <a:cubicBezTo>
                  <a:pt x="1371600" y="532279"/>
                  <a:pt x="1217048" y="685800"/>
                  <a:pt x="1026399" y="685800"/>
                </a:cubicBezTo>
                <a:lnTo>
                  <a:pt x="685800" y="685800"/>
                </a:lnTo>
                <a:close/>
              </a:path>
            </a:pathLst>
          </a:custGeom>
          <a:solidFill>
            <a:srgbClr val="E3414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6" name="Google Shape;86;p12"/>
          <p:cNvSpPr/>
          <p:nvPr/>
        </p:nvSpPr>
        <p:spPr>
          <a:xfrm rot="10800000">
            <a:off x="10733035" y="6514116"/>
            <a:ext cx="685800" cy="345045"/>
          </a:xfrm>
          <a:custGeom>
            <a:rect b="b" l="l" r="r" t="t"/>
            <a:pathLst>
              <a:path extrusionOk="0" h="345045" w="685800">
                <a:moveTo>
                  <a:pt x="685800" y="345045"/>
                </a:moveTo>
                <a:lnTo>
                  <a:pt x="0" y="345045"/>
                </a:lnTo>
                <a:lnTo>
                  <a:pt x="0" y="0"/>
                </a:lnTo>
                <a:lnTo>
                  <a:pt x="589515" y="0"/>
                </a:lnTo>
                <a:lnTo>
                  <a:pt x="631906" y="78101"/>
                </a:lnTo>
                <a:cubicBezTo>
                  <a:pt x="666610" y="160149"/>
                  <a:pt x="685800" y="250356"/>
                  <a:pt x="685800" y="345045"/>
                </a:cubicBezTo>
                <a:close/>
              </a:path>
            </a:pathLst>
          </a:custGeom>
          <a:solidFill>
            <a:srgbClr val="E3414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7" name="Google Shape;87;p12"/>
          <p:cNvSpPr/>
          <p:nvPr/>
        </p:nvSpPr>
        <p:spPr>
          <a:xfrm rot="5400000">
            <a:off x="10390135" y="1946977"/>
            <a:ext cx="1371600" cy="685800"/>
          </a:xfrm>
          <a:custGeom>
            <a:rect b="b" l="l" r="r" t="t"/>
            <a:pathLst>
              <a:path extrusionOk="0" h="685800" w="1371600">
                <a:moveTo>
                  <a:pt x="0" y="685800"/>
                </a:moveTo>
                <a:cubicBezTo>
                  <a:pt x="0" y="307043"/>
                  <a:pt x="307043" y="0"/>
                  <a:pt x="685800" y="0"/>
                </a:cubicBezTo>
                <a:cubicBezTo>
                  <a:pt x="1064557" y="0"/>
                  <a:pt x="1371600" y="307043"/>
                  <a:pt x="1371600" y="685800"/>
                </a:cubicBezTo>
                <a:lnTo>
                  <a:pt x="685800" y="685800"/>
                </a:lnTo>
                <a:close/>
              </a:path>
            </a:pathLst>
          </a:custGeom>
          <a:solidFill>
            <a:srgbClr val="97C3E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8" name="Google Shape;88;p12"/>
          <p:cNvSpPr/>
          <p:nvPr/>
        </p:nvSpPr>
        <p:spPr>
          <a:xfrm rot="-5400000">
            <a:off x="11169207" y="971625"/>
            <a:ext cx="1371600" cy="685800"/>
          </a:xfrm>
          <a:custGeom>
            <a:rect b="b" l="l" r="r" t="t"/>
            <a:pathLst>
              <a:path extrusionOk="0" h="685800" w="1371600">
                <a:moveTo>
                  <a:pt x="0" y="685800"/>
                </a:moveTo>
                <a:cubicBezTo>
                  <a:pt x="0" y="307043"/>
                  <a:pt x="307043" y="0"/>
                  <a:pt x="685800" y="0"/>
                </a:cubicBezTo>
                <a:cubicBezTo>
                  <a:pt x="1064557" y="0"/>
                  <a:pt x="1371600" y="307043"/>
                  <a:pt x="1371600" y="685800"/>
                </a:cubicBezTo>
                <a:lnTo>
                  <a:pt x="685800" y="685800"/>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9" name="Google Shape;89;p12"/>
          <p:cNvSpPr/>
          <p:nvPr/>
        </p:nvSpPr>
        <p:spPr>
          <a:xfrm rot="-5400000">
            <a:off x="11508254" y="3133087"/>
            <a:ext cx="685800" cy="685800"/>
          </a:xfrm>
          <a:custGeom>
            <a:rect b="b" l="l" r="r" t="t"/>
            <a:pathLst>
              <a:path extrusionOk="0" h="685800" w="685800">
                <a:moveTo>
                  <a:pt x="0" y="0"/>
                </a:moveTo>
                <a:cubicBezTo>
                  <a:pt x="378757" y="0"/>
                  <a:pt x="685800" y="307043"/>
                  <a:pt x="685800" y="685800"/>
                </a:cubicBezTo>
                <a:lnTo>
                  <a:pt x="0" y="68580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0" name="Google Shape;90;p12"/>
          <p:cNvSpPr/>
          <p:nvPr/>
        </p:nvSpPr>
        <p:spPr>
          <a:xfrm>
            <a:off x="11580687" y="5634647"/>
            <a:ext cx="548640" cy="54864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1" name="Google Shape;91;p12"/>
          <p:cNvSpPr/>
          <p:nvPr/>
        </p:nvSpPr>
        <p:spPr>
          <a:xfrm>
            <a:off x="10735321" y="627402"/>
            <a:ext cx="681228" cy="685800"/>
          </a:xfrm>
          <a:custGeom>
            <a:rect b="b" l="l" r="r" t="t"/>
            <a:pathLst>
              <a:path extrusionOk="0" h="685800" w="681228">
                <a:moveTo>
                  <a:pt x="0" y="0"/>
                </a:moveTo>
                <a:lnTo>
                  <a:pt x="338328" y="0"/>
                </a:lnTo>
                <a:cubicBezTo>
                  <a:pt x="527706" y="0"/>
                  <a:pt x="681228" y="153522"/>
                  <a:pt x="681228" y="342900"/>
                </a:cubicBezTo>
                <a:cubicBezTo>
                  <a:pt x="681228" y="532279"/>
                  <a:pt x="527706" y="685800"/>
                  <a:pt x="338328" y="685800"/>
                </a:cubicBezTo>
                <a:lnTo>
                  <a:pt x="0" y="68580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2" name="Google Shape;92;p12"/>
          <p:cNvSpPr/>
          <p:nvPr/>
        </p:nvSpPr>
        <p:spPr>
          <a:xfrm rot="10800000">
            <a:off x="10733035" y="4760778"/>
            <a:ext cx="1460827" cy="730414"/>
          </a:xfrm>
          <a:custGeom>
            <a:rect b="b" l="l" r="r" t="t"/>
            <a:pathLst>
              <a:path extrusionOk="0" h="685800" w="1371600">
                <a:moveTo>
                  <a:pt x="0" y="685800"/>
                </a:moveTo>
                <a:cubicBezTo>
                  <a:pt x="0" y="307043"/>
                  <a:pt x="307043" y="0"/>
                  <a:pt x="685800" y="0"/>
                </a:cubicBezTo>
                <a:cubicBezTo>
                  <a:pt x="1064557" y="0"/>
                  <a:pt x="1371600" y="307043"/>
                  <a:pt x="1371600" y="685800"/>
                </a:cubicBezTo>
                <a:lnTo>
                  <a:pt x="685800" y="685800"/>
                </a:lnTo>
                <a:close/>
              </a:path>
            </a:pathLst>
          </a:custGeom>
          <a:solidFill>
            <a:srgbClr val="97C3E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3" name="Google Shape;93;p12"/>
          <p:cNvSpPr/>
          <p:nvPr/>
        </p:nvSpPr>
        <p:spPr>
          <a:xfrm rot="-5400000">
            <a:off x="10735321" y="5566067"/>
            <a:ext cx="681228" cy="685800"/>
          </a:xfrm>
          <a:custGeom>
            <a:rect b="b" l="l" r="r" t="t"/>
            <a:pathLst>
              <a:path extrusionOk="0" h="685800" w="681228">
                <a:moveTo>
                  <a:pt x="0" y="0"/>
                </a:moveTo>
                <a:lnTo>
                  <a:pt x="338328" y="0"/>
                </a:lnTo>
                <a:cubicBezTo>
                  <a:pt x="527706" y="0"/>
                  <a:pt x="681228" y="153522"/>
                  <a:pt x="681228" y="342900"/>
                </a:cubicBezTo>
                <a:cubicBezTo>
                  <a:pt x="681228" y="532279"/>
                  <a:pt x="527706" y="685800"/>
                  <a:pt x="338328" y="685800"/>
                </a:cubicBezTo>
                <a:lnTo>
                  <a:pt x="0" y="68580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4" name="Google Shape;94;p12"/>
          <p:cNvSpPr/>
          <p:nvPr/>
        </p:nvSpPr>
        <p:spPr>
          <a:xfrm rot="-2700000">
            <a:off x="11611705" y="4009422"/>
            <a:ext cx="486605" cy="486605"/>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5" name="Google Shape;95;p12"/>
          <p:cNvSpPr/>
          <p:nvPr/>
        </p:nvSpPr>
        <p:spPr>
          <a:xfrm>
            <a:off x="11580687" y="2328447"/>
            <a:ext cx="548640" cy="54864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6" name="Google Shape;96;p12"/>
          <p:cNvSpPr/>
          <p:nvPr/>
        </p:nvSpPr>
        <p:spPr>
          <a:xfrm rot="-5400000">
            <a:off x="10354233" y="3526580"/>
            <a:ext cx="1443405" cy="685800"/>
          </a:xfrm>
          <a:custGeom>
            <a:rect b="b" l="l" r="r" t="t"/>
            <a:pathLst>
              <a:path extrusionOk="0" h="685800" w="1371600">
                <a:moveTo>
                  <a:pt x="0" y="685800"/>
                </a:moveTo>
                <a:lnTo>
                  <a:pt x="0" y="0"/>
                </a:lnTo>
                <a:lnTo>
                  <a:pt x="685800" y="0"/>
                </a:lnTo>
                <a:lnTo>
                  <a:pt x="1026399" y="0"/>
                </a:lnTo>
                <a:cubicBezTo>
                  <a:pt x="1217048" y="0"/>
                  <a:pt x="1371600" y="153522"/>
                  <a:pt x="1371600" y="342900"/>
                </a:cubicBezTo>
                <a:cubicBezTo>
                  <a:pt x="1371600" y="532279"/>
                  <a:pt x="1217048" y="685800"/>
                  <a:pt x="1026399" y="685800"/>
                </a:cubicBezTo>
                <a:lnTo>
                  <a:pt x="685800" y="68580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7" name="Google Shape;97;p12"/>
          <p:cNvSpPr/>
          <p:nvPr/>
        </p:nvSpPr>
        <p:spPr>
          <a:xfrm rot="10800000">
            <a:off x="10733035" y="6514116"/>
            <a:ext cx="685800" cy="345045"/>
          </a:xfrm>
          <a:custGeom>
            <a:rect b="b" l="l" r="r" t="t"/>
            <a:pathLst>
              <a:path extrusionOk="0" h="345045" w="685800">
                <a:moveTo>
                  <a:pt x="685800" y="345045"/>
                </a:moveTo>
                <a:lnTo>
                  <a:pt x="0" y="345045"/>
                </a:lnTo>
                <a:lnTo>
                  <a:pt x="0" y="0"/>
                </a:lnTo>
                <a:lnTo>
                  <a:pt x="589515" y="0"/>
                </a:lnTo>
                <a:lnTo>
                  <a:pt x="631906" y="78101"/>
                </a:lnTo>
                <a:cubicBezTo>
                  <a:pt x="666610" y="160149"/>
                  <a:pt x="685800" y="250356"/>
                  <a:pt x="685800" y="34504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8" name="Google Shape;98;p12"/>
          <p:cNvSpPr/>
          <p:nvPr/>
        </p:nvSpPr>
        <p:spPr>
          <a:xfrm rot="-2700000">
            <a:off x="11611705" y="6614696"/>
            <a:ext cx="486605" cy="486605"/>
          </a:xfrm>
          <a:custGeom>
            <a:rect b="b" l="l" r="r" t="t"/>
            <a:pathLst>
              <a:path extrusionOk="0" h="486605" w="486605">
                <a:moveTo>
                  <a:pt x="486605" y="0"/>
                </a:moveTo>
                <a:lnTo>
                  <a:pt x="486605" y="486605"/>
                </a:lnTo>
                <a:lnTo>
                  <a:pt x="484961" y="486605"/>
                </a:lnTo>
                <a:lnTo>
                  <a:pt x="0" y="1645"/>
                </a:lnTo>
                <a:lnTo>
                  <a:pt x="0"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9" name="Google Shape;99;p12"/>
          <p:cNvSpPr/>
          <p:nvPr/>
        </p:nvSpPr>
        <p:spPr>
          <a:xfrm rot="-2700000">
            <a:off x="11130709" y="-340423"/>
            <a:ext cx="680847" cy="680846"/>
          </a:xfrm>
          <a:custGeom>
            <a:rect b="b" l="l" r="r" t="t"/>
            <a:pathLst>
              <a:path extrusionOk="0" h="680846" w="680847">
                <a:moveTo>
                  <a:pt x="1" y="0"/>
                </a:moveTo>
                <a:lnTo>
                  <a:pt x="680847" y="680846"/>
                </a:lnTo>
                <a:lnTo>
                  <a:pt x="0" y="680846"/>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 Slide">
  <p:cSld name="1_Content Slide">
    <p:spTree>
      <p:nvGrpSpPr>
        <p:cNvPr id="100" name="Shape 100"/>
        <p:cNvGrpSpPr/>
        <p:nvPr/>
      </p:nvGrpSpPr>
      <p:grpSpPr>
        <a:xfrm>
          <a:off x="0" y="0"/>
          <a:ext cx="0" cy="0"/>
          <a:chOff x="0" y="0"/>
          <a:chExt cx="0" cy="0"/>
        </a:xfrm>
      </p:grpSpPr>
      <p:grpSp>
        <p:nvGrpSpPr>
          <p:cNvPr id="101" name="Google Shape;101;p13"/>
          <p:cNvGrpSpPr/>
          <p:nvPr/>
        </p:nvGrpSpPr>
        <p:grpSpPr>
          <a:xfrm>
            <a:off x="0" y="271153"/>
            <a:ext cx="381965" cy="775163"/>
            <a:chOff x="2151529" y="1089212"/>
            <a:chExt cx="228600" cy="463923"/>
          </a:xfrm>
        </p:grpSpPr>
        <p:sp>
          <p:nvSpPr>
            <p:cNvPr id="102" name="Google Shape;102;p13"/>
            <p:cNvSpPr/>
            <p:nvPr/>
          </p:nvSpPr>
          <p:spPr>
            <a:xfrm>
              <a:off x="2151529" y="1089212"/>
              <a:ext cx="228600" cy="309282"/>
            </a:xfrm>
            <a:custGeom>
              <a:rect b="b" l="l" r="r" t="t"/>
              <a:pathLst>
                <a:path extrusionOk="0" h="309282" w="289112">
                  <a:moveTo>
                    <a:pt x="0" y="0"/>
                  </a:moveTo>
                  <a:lnTo>
                    <a:pt x="0" y="309282"/>
                  </a:lnTo>
                  <a:lnTo>
                    <a:pt x="289112" y="161364"/>
                  </a:lnTo>
                  <a:lnTo>
                    <a:pt x="0"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3" name="Google Shape;103;p13"/>
            <p:cNvSpPr/>
            <p:nvPr/>
          </p:nvSpPr>
          <p:spPr>
            <a:xfrm>
              <a:off x="2151529" y="1243853"/>
              <a:ext cx="127747" cy="309282"/>
            </a:xfrm>
            <a:custGeom>
              <a:rect b="b" l="l" r="r" t="t"/>
              <a:pathLst>
                <a:path extrusionOk="0" h="309282" w="127747">
                  <a:moveTo>
                    <a:pt x="0" y="0"/>
                  </a:moveTo>
                  <a:lnTo>
                    <a:pt x="0" y="309282"/>
                  </a:lnTo>
                  <a:lnTo>
                    <a:pt x="127747" y="181535"/>
                  </a:lnTo>
                  <a:lnTo>
                    <a:pt x="0"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pic>
        <p:nvPicPr>
          <p:cNvPr id="104" name="Google Shape;104;p13"/>
          <p:cNvPicPr preferRelativeResize="0"/>
          <p:nvPr/>
        </p:nvPicPr>
        <p:blipFill rotWithShape="1">
          <a:blip r:embed="rId2">
            <a:alphaModFix/>
          </a:blip>
          <a:srcRect b="0" l="0" r="0" t="0"/>
          <a:stretch/>
        </p:blipFill>
        <p:spPr>
          <a:xfrm>
            <a:off x="9986630" y="6223429"/>
            <a:ext cx="1688252" cy="465945"/>
          </a:xfrm>
          <a:prstGeom prst="rect">
            <a:avLst/>
          </a:prstGeom>
          <a:noFill/>
          <a:ln>
            <a:noFill/>
          </a:ln>
        </p:spPr>
      </p:pic>
      <p:sp>
        <p:nvSpPr>
          <p:cNvPr id="105" name="Google Shape;105;p13"/>
          <p:cNvSpPr txBox="1"/>
          <p:nvPr/>
        </p:nvSpPr>
        <p:spPr>
          <a:xfrm>
            <a:off x="415659" y="6400800"/>
            <a:ext cx="3289427" cy="292388"/>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300"/>
              <a:buFont typeface="Arial"/>
              <a:buNone/>
            </a:pPr>
            <a:r>
              <a:rPr b="1" i="0" lang="en-US" sz="1300" u="none" cap="none" strike="noStrike">
                <a:solidFill>
                  <a:schemeClr val="accent4"/>
                </a:solidFill>
                <a:latin typeface="Calibri"/>
                <a:ea typeface="Calibri"/>
                <a:cs typeface="Calibri"/>
                <a:sym typeface="Calibri"/>
              </a:rPr>
              <a:t>© 2024 Miracle Software Systems, Inc. | #</a:t>
            </a:r>
            <a:fld id="{00000000-1234-1234-1234-123412341234}" type="slidenum">
              <a:rPr b="1" i="0" lang="en-US" sz="1300" u="none" cap="none" strike="noStrike">
                <a:solidFill>
                  <a:schemeClr val="accent4"/>
                </a:solidFill>
                <a:latin typeface="Calibri"/>
                <a:ea typeface="Calibri"/>
                <a:cs typeface="Calibri"/>
                <a:sym typeface="Calibri"/>
              </a:rPr>
              <a:t>‹#›</a:t>
            </a:fld>
            <a:endParaRPr b="1" i="0" sz="1300" u="none" cap="none" strike="noStrike">
              <a:solidFill>
                <a:schemeClr val="accent4"/>
              </a:solidFill>
              <a:latin typeface="Calibri"/>
              <a:ea typeface="Calibri"/>
              <a:cs typeface="Calibri"/>
              <a:sym typeface="Calibri"/>
            </a:endParaRPr>
          </a:p>
        </p:txBody>
      </p:sp>
      <p:sp>
        <p:nvSpPr>
          <p:cNvPr id="106" name="Google Shape;106;p13"/>
          <p:cNvSpPr txBox="1"/>
          <p:nvPr>
            <p:ph idx="1" type="body"/>
          </p:nvPr>
        </p:nvSpPr>
        <p:spPr>
          <a:xfrm>
            <a:off x="583507" y="166962"/>
            <a:ext cx="11076503" cy="862013"/>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4000"/>
              <a:buNone/>
              <a:defRPr sz="40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7" name="Google Shape;107;p13"/>
          <p:cNvSpPr txBox="1"/>
          <p:nvPr>
            <p:ph idx="2" type="body"/>
          </p:nvPr>
        </p:nvSpPr>
        <p:spPr>
          <a:xfrm>
            <a:off x="368300" y="1269024"/>
            <a:ext cx="11291888" cy="441105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Slide">
  <p:cSld name="Thank You Slide">
    <p:spTree>
      <p:nvGrpSpPr>
        <p:cNvPr id="108" name="Shape 108"/>
        <p:cNvGrpSpPr/>
        <p:nvPr/>
      </p:nvGrpSpPr>
      <p:grpSpPr>
        <a:xfrm>
          <a:off x="0" y="0"/>
          <a:ext cx="0" cy="0"/>
          <a:chOff x="0" y="0"/>
          <a:chExt cx="0" cy="0"/>
        </a:xfrm>
      </p:grpSpPr>
      <p:grpSp>
        <p:nvGrpSpPr>
          <p:cNvPr id="109" name="Google Shape;109;p15"/>
          <p:cNvGrpSpPr/>
          <p:nvPr/>
        </p:nvGrpSpPr>
        <p:grpSpPr>
          <a:xfrm>
            <a:off x="3439610" y="1832002"/>
            <a:ext cx="5312779" cy="3560625"/>
            <a:chOff x="3525290" y="1832002"/>
            <a:chExt cx="5312779" cy="3560625"/>
          </a:xfrm>
        </p:grpSpPr>
        <p:sp>
          <p:nvSpPr>
            <p:cNvPr id="110" name="Google Shape;110;p15"/>
            <p:cNvSpPr txBox="1"/>
            <p:nvPr/>
          </p:nvSpPr>
          <p:spPr>
            <a:xfrm>
              <a:off x="4088912" y="1832002"/>
              <a:ext cx="4014176" cy="101566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000"/>
                <a:buFont typeface="Arial"/>
                <a:buNone/>
              </a:pPr>
              <a:r>
                <a:rPr b="1" i="0" lang="en-US" sz="6000" u="none" cap="none" strike="noStrike">
                  <a:solidFill>
                    <a:schemeClr val="dk1"/>
                  </a:solidFill>
                  <a:latin typeface="Calibri"/>
                  <a:ea typeface="Calibri"/>
                  <a:cs typeface="Calibri"/>
                  <a:sym typeface="Calibri"/>
                </a:rPr>
                <a:t>THANK YOU</a:t>
              </a:r>
              <a:endParaRPr b="0" i="0" sz="1400" u="none" cap="none" strike="noStrike">
                <a:solidFill>
                  <a:srgbClr val="000000"/>
                </a:solidFill>
                <a:latin typeface="Arial"/>
                <a:ea typeface="Arial"/>
                <a:cs typeface="Arial"/>
                <a:sym typeface="Arial"/>
              </a:endParaRPr>
            </a:p>
          </p:txBody>
        </p:sp>
        <p:sp>
          <p:nvSpPr>
            <p:cNvPr id="111" name="Google Shape;111;p15"/>
            <p:cNvSpPr/>
            <p:nvPr/>
          </p:nvSpPr>
          <p:spPr>
            <a:xfrm>
              <a:off x="3525290" y="2869188"/>
              <a:ext cx="5312779" cy="1935611"/>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12" name="Google Shape;112;p15"/>
            <p:cNvPicPr preferRelativeResize="0"/>
            <p:nvPr/>
          </p:nvPicPr>
          <p:blipFill rotWithShape="1">
            <a:blip r:embed="rId2">
              <a:alphaModFix/>
            </a:blip>
            <a:srcRect b="0" l="0" r="0" t="0"/>
            <a:stretch/>
          </p:blipFill>
          <p:spPr>
            <a:xfrm>
              <a:off x="3958898" y="3223523"/>
              <a:ext cx="4445564" cy="1226942"/>
            </a:xfrm>
            <a:prstGeom prst="rect">
              <a:avLst/>
            </a:prstGeom>
            <a:noFill/>
            <a:ln>
              <a:noFill/>
            </a:ln>
          </p:spPr>
        </p:pic>
        <p:sp>
          <p:nvSpPr>
            <p:cNvPr id="113" name="Google Shape;113;p15"/>
            <p:cNvSpPr/>
            <p:nvPr/>
          </p:nvSpPr>
          <p:spPr>
            <a:xfrm>
              <a:off x="4175152" y="4804799"/>
              <a:ext cx="4093029" cy="587828"/>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4" name="Google Shape;114;p15"/>
            <p:cNvSpPr txBox="1"/>
            <p:nvPr/>
          </p:nvSpPr>
          <p:spPr>
            <a:xfrm>
              <a:off x="4957344" y="4889650"/>
              <a:ext cx="2528641"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Calibri"/>
                  <a:ea typeface="Calibri"/>
                  <a:cs typeface="Calibri"/>
                  <a:sym typeface="Calibri"/>
                </a:rPr>
                <a:t>www.miraclesoft.com</a:t>
              </a:r>
              <a:endParaRPr b="0" i="0" sz="1400" u="none" cap="none" strike="noStrike">
                <a:solidFill>
                  <a:srgbClr val="000000"/>
                </a:solidFill>
                <a:latin typeface="Arial"/>
                <a:ea typeface="Arial"/>
                <a:cs typeface="Arial"/>
                <a:sym typeface="Arial"/>
              </a:endParaRPr>
            </a:p>
          </p:txBody>
        </p:sp>
      </p:grpSp>
      <p:sp>
        <p:nvSpPr>
          <p:cNvPr id="115" name="Google Shape;115;p15"/>
          <p:cNvSpPr/>
          <p:nvPr/>
        </p:nvSpPr>
        <p:spPr>
          <a:xfrm>
            <a:off x="68580" y="1913338"/>
            <a:ext cx="548640" cy="548640"/>
          </a:xfrm>
          <a:prstGeom prst="ellipse">
            <a:avLst/>
          </a:prstGeom>
          <a:solidFill>
            <a:srgbClr val="23252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6" name="Google Shape;116;p15"/>
          <p:cNvSpPr/>
          <p:nvPr/>
        </p:nvSpPr>
        <p:spPr>
          <a:xfrm>
            <a:off x="5084" y="3527070"/>
            <a:ext cx="1445119" cy="1445119"/>
          </a:xfrm>
          <a:prstGeom prst="pie">
            <a:avLst>
              <a:gd fmla="val 0" name="adj1"/>
              <a:gd fmla="val 16200000" name="adj2"/>
            </a:avLst>
          </a:prstGeom>
          <a:solidFill>
            <a:schemeClr val="accent5">
              <a:alpha val="13333"/>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7" name="Google Shape;117;p15"/>
          <p:cNvSpPr/>
          <p:nvPr/>
        </p:nvSpPr>
        <p:spPr>
          <a:xfrm>
            <a:off x="14526" y="1064592"/>
            <a:ext cx="1445680" cy="722840"/>
          </a:xfrm>
          <a:custGeom>
            <a:rect b="b" l="l" r="r" t="t"/>
            <a:pathLst>
              <a:path extrusionOk="0" h="685800" w="1371600">
                <a:moveTo>
                  <a:pt x="0" y="685800"/>
                </a:moveTo>
                <a:cubicBezTo>
                  <a:pt x="0" y="307043"/>
                  <a:pt x="307043" y="0"/>
                  <a:pt x="685800" y="0"/>
                </a:cubicBezTo>
                <a:cubicBezTo>
                  <a:pt x="1064557" y="0"/>
                  <a:pt x="1371600" y="307043"/>
                  <a:pt x="1371600" y="685800"/>
                </a:cubicBezTo>
                <a:lnTo>
                  <a:pt x="685800" y="685800"/>
                </a:lnTo>
                <a:close/>
              </a:path>
            </a:pathLst>
          </a:custGeom>
          <a:solidFill>
            <a:srgbClr val="9C2D3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8" name="Google Shape;118;p15"/>
          <p:cNvSpPr/>
          <p:nvPr/>
        </p:nvSpPr>
        <p:spPr>
          <a:xfrm rot="10800000">
            <a:off x="2287" y="5142515"/>
            <a:ext cx="681228" cy="685800"/>
          </a:xfrm>
          <a:custGeom>
            <a:rect b="b" l="l" r="r" t="t"/>
            <a:pathLst>
              <a:path extrusionOk="0" h="685800" w="681228">
                <a:moveTo>
                  <a:pt x="0" y="0"/>
                </a:moveTo>
                <a:lnTo>
                  <a:pt x="338328" y="0"/>
                </a:lnTo>
                <a:cubicBezTo>
                  <a:pt x="527706" y="0"/>
                  <a:pt x="681228" y="153522"/>
                  <a:pt x="681228" y="342900"/>
                </a:cubicBezTo>
                <a:cubicBezTo>
                  <a:pt x="681228" y="532279"/>
                  <a:pt x="527706" y="685800"/>
                  <a:pt x="338328" y="685800"/>
                </a:cubicBezTo>
                <a:lnTo>
                  <a:pt x="0" y="685800"/>
                </a:lnTo>
                <a:close/>
              </a:path>
            </a:pathLst>
          </a:custGeom>
          <a:solidFill>
            <a:srgbClr val="E3414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9" name="Google Shape;119;p15"/>
          <p:cNvSpPr/>
          <p:nvPr/>
        </p:nvSpPr>
        <p:spPr>
          <a:xfrm>
            <a:off x="778258" y="257493"/>
            <a:ext cx="685800" cy="685800"/>
          </a:xfrm>
          <a:prstGeom prst="roundRect">
            <a:avLst>
              <a:gd fmla="val 16667" name="adj"/>
            </a:avLst>
          </a:prstGeom>
          <a:solidFill>
            <a:srgbClr val="E9AEB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0" name="Google Shape;120;p15"/>
          <p:cNvSpPr/>
          <p:nvPr/>
        </p:nvSpPr>
        <p:spPr>
          <a:xfrm rot="5400000">
            <a:off x="399456" y="2292141"/>
            <a:ext cx="1443405" cy="685800"/>
          </a:xfrm>
          <a:custGeom>
            <a:rect b="b" l="l" r="r" t="t"/>
            <a:pathLst>
              <a:path extrusionOk="0" h="685800" w="1371600">
                <a:moveTo>
                  <a:pt x="0" y="685800"/>
                </a:moveTo>
                <a:lnTo>
                  <a:pt x="0" y="0"/>
                </a:lnTo>
                <a:lnTo>
                  <a:pt x="685800" y="0"/>
                </a:lnTo>
                <a:lnTo>
                  <a:pt x="1026399" y="0"/>
                </a:lnTo>
                <a:cubicBezTo>
                  <a:pt x="1217048" y="0"/>
                  <a:pt x="1371600" y="153522"/>
                  <a:pt x="1371600" y="342900"/>
                </a:cubicBezTo>
                <a:cubicBezTo>
                  <a:pt x="1371600" y="532279"/>
                  <a:pt x="1217048" y="685800"/>
                  <a:pt x="1026399" y="685800"/>
                </a:cubicBezTo>
                <a:lnTo>
                  <a:pt x="685800" y="685800"/>
                </a:lnTo>
                <a:close/>
              </a:path>
            </a:pathLst>
          </a:custGeom>
          <a:solidFill>
            <a:srgbClr val="E3414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1" name="Google Shape;121;p15"/>
          <p:cNvSpPr/>
          <p:nvPr/>
        </p:nvSpPr>
        <p:spPr>
          <a:xfrm>
            <a:off x="0" y="2670943"/>
            <a:ext cx="685800" cy="685800"/>
          </a:xfrm>
          <a:custGeom>
            <a:rect b="b" l="l" r="r" t="t"/>
            <a:pathLst>
              <a:path extrusionOk="0" h="685800" w="685800">
                <a:moveTo>
                  <a:pt x="0" y="0"/>
                </a:moveTo>
                <a:cubicBezTo>
                  <a:pt x="378757" y="0"/>
                  <a:pt x="685800" y="307043"/>
                  <a:pt x="685800" y="685800"/>
                </a:cubicBezTo>
                <a:lnTo>
                  <a:pt x="0" y="685800"/>
                </a:lnTo>
                <a:close/>
              </a:path>
            </a:pathLst>
          </a:custGeom>
          <a:solidFill>
            <a:srgbClr val="E9AEB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2" name="Google Shape;122;p15"/>
          <p:cNvSpPr/>
          <p:nvPr/>
        </p:nvSpPr>
        <p:spPr>
          <a:xfrm rot="5400000">
            <a:off x="10390135" y="1946977"/>
            <a:ext cx="1371600" cy="685800"/>
          </a:xfrm>
          <a:custGeom>
            <a:rect b="b" l="l" r="r" t="t"/>
            <a:pathLst>
              <a:path extrusionOk="0" h="685800" w="1371600">
                <a:moveTo>
                  <a:pt x="0" y="685800"/>
                </a:moveTo>
                <a:cubicBezTo>
                  <a:pt x="0" y="307043"/>
                  <a:pt x="307043" y="0"/>
                  <a:pt x="685800" y="0"/>
                </a:cubicBezTo>
                <a:cubicBezTo>
                  <a:pt x="1064557" y="0"/>
                  <a:pt x="1371600" y="307043"/>
                  <a:pt x="1371600" y="685800"/>
                </a:cubicBezTo>
                <a:lnTo>
                  <a:pt x="685800" y="685800"/>
                </a:lnTo>
                <a:close/>
              </a:path>
            </a:pathLst>
          </a:custGeom>
          <a:solidFill>
            <a:srgbClr val="E9AEB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3" name="Google Shape;123;p15"/>
          <p:cNvSpPr/>
          <p:nvPr/>
        </p:nvSpPr>
        <p:spPr>
          <a:xfrm rot="-5400000">
            <a:off x="11169207" y="971625"/>
            <a:ext cx="1371600" cy="685800"/>
          </a:xfrm>
          <a:custGeom>
            <a:rect b="b" l="l" r="r" t="t"/>
            <a:pathLst>
              <a:path extrusionOk="0" h="685800" w="1371600">
                <a:moveTo>
                  <a:pt x="0" y="685800"/>
                </a:moveTo>
                <a:cubicBezTo>
                  <a:pt x="0" y="307043"/>
                  <a:pt x="307043" y="0"/>
                  <a:pt x="685800" y="0"/>
                </a:cubicBezTo>
                <a:cubicBezTo>
                  <a:pt x="1064557" y="0"/>
                  <a:pt x="1371600" y="307043"/>
                  <a:pt x="1371600" y="685800"/>
                </a:cubicBezTo>
                <a:lnTo>
                  <a:pt x="685800" y="685800"/>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4" name="Google Shape;124;p15"/>
          <p:cNvSpPr/>
          <p:nvPr/>
        </p:nvSpPr>
        <p:spPr>
          <a:xfrm rot="5400000">
            <a:off x="435358" y="5485416"/>
            <a:ext cx="1371600" cy="685800"/>
          </a:xfrm>
          <a:custGeom>
            <a:rect b="b" l="l" r="r" t="t"/>
            <a:pathLst>
              <a:path extrusionOk="0" h="685800" w="1371600">
                <a:moveTo>
                  <a:pt x="0" y="685800"/>
                </a:moveTo>
                <a:cubicBezTo>
                  <a:pt x="0" y="307043"/>
                  <a:pt x="307043" y="0"/>
                  <a:pt x="685800" y="0"/>
                </a:cubicBezTo>
                <a:cubicBezTo>
                  <a:pt x="1064557" y="0"/>
                  <a:pt x="1371600" y="307043"/>
                  <a:pt x="1371600" y="685800"/>
                </a:cubicBezTo>
                <a:lnTo>
                  <a:pt x="685800" y="685800"/>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5" name="Google Shape;125;p15"/>
          <p:cNvSpPr/>
          <p:nvPr/>
        </p:nvSpPr>
        <p:spPr>
          <a:xfrm>
            <a:off x="68580" y="5965476"/>
            <a:ext cx="548640" cy="548640"/>
          </a:xfrm>
          <a:prstGeom prst="ellipse">
            <a:avLst/>
          </a:prstGeom>
          <a:solidFill>
            <a:srgbClr val="9C2D3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6" name="Google Shape;126;p15"/>
          <p:cNvSpPr/>
          <p:nvPr/>
        </p:nvSpPr>
        <p:spPr>
          <a:xfrm rot="-5400000">
            <a:off x="11508254" y="3133087"/>
            <a:ext cx="685800" cy="685800"/>
          </a:xfrm>
          <a:custGeom>
            <a:rect b="b" l="l" r="r" t="t"/>
            <a:pathLst>
              <a:path extrusionOk="0" h="685800" w="685800">
                <a:moveTo>
                  <a:pt x="0" y="0"/>
                </a:moveTo>
                <a:cubicBezTo>
                  <a:pt x="378757" y="0"/>
                  <a:pt x="685800" y="307043"/>
                  <a:pt x="685800" y="685800"/>
                </a:cubicBezTo>
                <a:lnTo>
                  <a:pt x="0" y="685800"/>
                </a:lnTo>
                <a:close/>
              </a:path>
            </a:pathLst>
          </a:custGeom>
          <a:solidFill>
            <a:srgbClr val="9C2D3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7" name="Google Shape;127;p15"/>
          <p:cNvSpPr/>
          <p:nvPr/>
        </p:nvSpPr>
        <p:spPr>
          <a:xfrm>
            <a:off x="11580687" y="5634647"/>
            <a:ext cx="548640" cy="548640"/>
          </a:xfrm>
          <a:prstGeom prst="ellipse">
            <a:avLst/>
          </a:prstGeom>
          <a:solidFill>
            <a:srgbClr val="DD3D4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8" name="Google Shape;128;p15"/>
          <p:cNvSpPr/>
          <p:nvPr/>
        </p:nvSpPr>
        <p:spPr>
          <a:xfrm>
            <a:off x="10735321" y="627402"/>
            <a:ext cx="681228" cy="685800"/>
          </a:xfrm>
          <a:custGeom>
            <a:rect b="b" l="l" r="r" t="t"/>
            <a:pathLst>
              <a:path extrusionOk="0" h="685800" w="681228">
                <a:moveTo>
                  <a:pt x="0" y="0"/>
                </a:moveTo>
                <a:lnTo>
                  <a:pt x="338328" y="0"/>
                </a:lnTo>
                <a:cubicBezTo>
                  <a:pt x="527706" y="0"/>
                  <a:pt x="681228" y="153522"/>
                  <a:pt x="681228" y="342900"/>
                </a:cubicBezTo>
                <a:cubicBezTo>
                  <a:pt x="681228" y="532279"/>
                  <a:pt x="527706" y="685800"/>
                  <a:pt x="338328" y="685800"/>
                </a:cubicBezTo>
                <a:lnTo>
                  <a:pt x="0" y="685800"/>
                </a:lnTo>
                <a:close/>
              </a:path>
            </a:pathLst>
          </a:custGeom>
          <a:solidFill>
            <a:srgbClr val="E3414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9" name="Google Shape;129;p15"/>
          <p:cNvSpPr/>
          <p:nvPr/>
        </p:nvSpPr>
        <p:spPr>
          <a:xfrm rot="10800000">
            <a:off x="10733035" y="4760778"/>
            <a:ext cx="1460827" cy="730414"/>
          </a:xfrm>
          <a:custGeom>
            <a:rect b="b" l="l" r="r" t="t"/>
            <a:pathLst>
              <a:path extrusionOk="0" h="685800" w="1371600">
                <a:moveTo>
                  <a:pt x="0" y="685800"/>
                </a:moveTo>
                <a:cubicBezTo>
                  <a:pt x="0" y="307043"/>
                  <a:pt x="307043" y="0"/>
                  <a:pt x="685800" y="0"/>
                </a:cubicBezTo>
                <a:cubicBezTo>
                  <a:pt x="1064557" y="0"/>
                  <a:pt x="1371600" y="307043"/>
                  <a:pt x="1371600" y="685800"/>
                </a:cubicBezTo>
                <a:lnTo>
                  <a:pt x="685800" y="685800"/>
                </a:lnTo>
                <a:close/>
              </a:path>
            </a:pathLst>
          </a:custGeom>
          <a:solidFill>
            <a:srgbClr val="E9AEB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0" name="Google Shape;130;p15"/>
          <p:cNvSpPr/>
          <p:nvPr/>
        </p:nvSpPr>
        <p:spPr>
          <a:xfrm rot="-5400000">
            <a:off x="10735321" y="5566067"/>
            <a:ext cx="681228" cy="685800"/>
          </a:xfrm>
          <a:custGeom>
            <a:rect b="b" l="l" r="r" t="t"/>
            <a:pathLst>
              <a:path extrusionOk="0" h="685800" w="681228">
                <a:moveTo>
                  <a:pt x="0" y="0"/>
                </a:moveTo>
                <a:lnTo>
                  <a:pt x="338328" y="0"/>
                </a:lnTo>
                <a:cubicBezTo>
                  <a:pt x="527706" y="0"/>
                  <a:pt x="681228" y="153522"/>
                  <a:pt x="681228" y="342900"/>
                </a:cubicBezTo>
                <a:cubicBezTo>
                  <a:pt x="681228" y="532279"/>
                  <a:pt x="527706" y="685800"/>
                  <a:pt x="338328" y="685800"/>
                </a:cubicBezTo>
                <a:lnTo>
                  <a:pt x="0" y="685800"/>
                </a:lnTo>
                <a:close/>
              </a:path>
            </a:pathLst>
          </a:custGeom>
          <a:solidFill>
            <a:srgbClr val="9C2D3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1" name="Google Shape;131;p15"/>
          <p:cNvSpPr/>
          <p:nvPr/>
        </p:nvSpPr>
        <p:spPr>
          <a:xfrm rot="-2700000">
            <a:off x="11611705" y="4009422"/>
            <a:ext cx="486605" cy="486605"/>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2" name="Google Shape;132;p15"/>
          <p:cNvSpPr/>
          <p:nvPr/>
        </p:nvSpPr>
        <p:spPr>
          <a:xfrm>
            <a:off x="11580687" y="2328447"/>
            <a:ext cx="548640" cy="548640"/>
          </a:xfrm>
          <a:prstGeom prst="ellipse">
            <a:avLst/>
          </a:prstGeom>
          <a:solidFill>
            <a:srgbClr val="DD3D4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3" name="Google Shape;133;p15"/>
          <p:cNvSpPr/>
          <p:nvPr/>
        </p:nvSpPr>
        <p:spPr>
          <a:xfrm rot="-5400000">
            <a:off x="10354233" y="3526580"/>
            <a:ext cx="1443405" cy="685800"/>
          </a:xfrm>
          <a:custGeom>
            <a:rect b="b" l="l" r="r" t="t"/>
            <a:pathLst>
              <a:path extrusionOk="0" h="685800" w="1371600">
                <a:moveTo>
                  <a:pt x="0" y="685800"/>
                </a:moveTo>
                <a:lnTo>
                  <a:pt x="0" y="0"/>
                </a:lnTo>
                <a:lnTo>
                  <a:pt x="685800" y="0"/>
                </a:lnTo>
                <a:lnTo>
                  <a:pt x="1026399" y="0"/>
                </a:lnTo>
                <a:cubicBezTo>
                  <a:pt x="1217048" y="0"/>
                  <a:pt x="1371600" y="153522"/>
                  <a:pt x="1371600" y="342900"/>
                </a:cubicBezTo>
                <a:cubicBezTo>
                  <a:pt x="1371600" y="532279"/>
                  <a:pt x="1217048" y="685800"/>
                  <a:pt x="1026399" y="685800"/>
                </a:cubicBezTo>
                <a:lnTo>
                  <a:pt x="685800" y="685800"/>
                </a:lnTo>
                <a:close/>
              </a:path>
            </a:pathLst>
          </a:custGeom>
          <a:solidFill>
            <a:srgbClr val="E3414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4" name="Google Shape;134;p15"/>
          <p:cNvSpPr/>
          <p:nvPr/>
        </p:nvSpPr>
        <p:spPr>
          <a:xfrm rot="5400000">
            <a:off x="-126443" y="126444"/>
            <a:ext cx="938686" cy="685799"/>
          </a:xfrm>
          <a:custGeom>
            <a:rect b="b" l="l" r="r" t="t"/>
            <a:pathLst>
              <a:path extrusionOk="0" h="685799" w="938686">
                <a:moveTo>
                  <a:pt x="0" y="685799"/>
                </a:moveTo>
                <a:lnTo>
                  <a:pt x="0" y="49530"/>
                </a:lnTo>
                <a:lnTo>
                  <a:pt x="114673" y="13933"/>
                </a:lnTo>
                <a:cubicBezTo>
                  <a:pt x="159317" y="4798"/>
                  <a:pt x="205541" y="0"/>
                  <a:pt x="252886" y="0"/>
                </a:cubicBezTo>
                <a:cubicBezTo>
                  <a:pt x="584298" y="0"/>
                  <a:pt x="860805" y="235080"/>
                  <a:pt x="924753" y="547587"/>
                </a:cubicBezTo>
                <a:lnTo>
                  <a:pt x="938686" y="685799"/>
                </a:lnTo>
                <a:close/>
              </a:path>
            </a:pathLst>
          </a:custGeom>
          <a:solidFill>
            <a:srgbClr val="E3414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5" name="Google Shape;135;p15"/>
          <p:cNvSpPr/>
          <p:nvPr/>
        </p:nvSpPr>
        <p:spPr>
          <a:xfrm rot="-2700000">
            <a:off x="1025818" y="-93979"/>
            <a:ext cx="190682" cy="190681"/>
          </a:xfrm>
          <a:custGeom>
            <a:rect b="b" l="l" r="r" t="t"/>
            <a:pathLst>
              <a:path extrusionOk="0" h="190681" w="190682">
                <a:moveTo>
                  <a:pt x="0" y="0"/>
                </a:moveTo>
                <a:lnTo>
                  <a:pt x="190682" y="190681"/>
                </a:lnTo>
                <a:lnTo>
                  <a:pt x="0" y="190681"/>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6" name="Google Shape;136;p15"/>
          <p:cNvSpPr/>
          <p:nvPr/>
        </p:nvSpPr>
        <p:spPr>
          <a:xfrm>
            <a:off x="1" y="6652261"/>
            <a:ext cx="489913" cy="206901"/>
          </a:xfrm>
          <a:custGeom>
            <a:rect b="b" l="l" r="r" t="t"/>
            <a:pathLst>
              <a:path extrusionOk="0" h="206901" w="489913">
                <a:moveTo>
                  <a:pt x="0" y="0"/>
                </a:moveTo>
                <a:cubicBezTo>
                  <a:pt x="189379" y="0"/>
                  <a:pt x="360828" y="76761"/>
                  <a:pt x="484934" y="200866"/>
                </a:cubicBezTo>
                <a:lnTo>
                  <a:pt x="489913" y="206901"/>
                </a:lnTo>
                <a:lnTo>
                  <a:pt x="0" y="206901"/>
                </a:lnTo>
                <a:close/>
              </a:path>
            </a:pathLst>
          </a:custGeom>
          <a:solidFill>
            <a:srgbClr val="E3414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7" name="Google Shape;137;p15"/>
          <p:cNvSpPr/>
          <p:nvPr/>
        </p:nvSpPr>
        <p:spPr>
          <a:xfrm rot="5400000">
            <a:off x="1017708" y="6412811"/>
            <a:ext cx="206901" cy="685800"/>
          </a:xfrm>
          <a:custGeom>
            <a:rect b="b" l="l" r="r" t="t"/>
            <a:pathLst>
              <a:path extrusionOk="0" h="685800" w="206901">
                <a:moveTo>
                  <a:pt x="0" y="685800"/>
                </a:moveTo>
                <a:lnTo>
                  <a:pt x="0" y="0"/>
                </a:lnTo>
                <a:cubicBezTo>
                  <a:pt x="47345" y="0"/>
                  <a:pt x="93569" y="4798"/>
                  <a:pt x="138213" y="13933"/>
                </a:cubicBezTo>
                <a:lnTo>
                  <a:pt x="206901" y="35255"/>
                </a:lnTo>
                <a:lnTo>
                  <a:pt x="206901" y="685800"/>
                </a:lnTo>
                <a:close/>
              </a:path>
            </a:pathLst>
          </a:custGeom>
          <a:solidFill>
            <a:srgbClr val="E9AEB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8" name="Google Shape;138;p15"/>
          <p:cNvSpPr/>
          <p:nvPr/>
        </p:nvSpPr>
        <p:spPr>
          <a:xfrm rot="10800000">
            <a:off x="10733035" y="6514116"/>
            <a:ext cx="685800" cy="345045"/>
          </a:xfrm>
          <a:custGeom>
            <a:rect b="b" l="l" r="r" t="t"/>
            <a:pathLst>
              <a:path extrusionOk="0" h="345045" w="685800">
                <a:moveTo>
                  <a:pt x="685800" y="345045"/>
                </a:moveTo>
                <a:lnTo>
                  <a:pt x="0" y="345045"/>
                </a:lnTo>
                <a:lnTo>
                  <a:pt x="0" y="0"/>
                </a:lnTo>
                <a:lnTo>
                  <a:pt x="589515" y="0"/>
                </a:lnTo>
                <a:lnTo>
                  <a:pt x="631906" y="78101"/>
                </a:lnTo>
                <a:cubicBezTo>
                  <a:pt x="666610" y="160149"/>
                  <a:pt x="685800" y="250356"/>
                  <a:pt x="685800" y="345045"/>
                </a:cubicBezTo>
                <a:close/>
              </a:path>
            </a:pathLst>
          </a:custGeom>
          <a:solidFill>
            <a:srgbClr val="E3414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9" name="Google Shape;139;p15"/>
          <p:cNvSpPr/>
          <p:nvPr/>
        </p:nvSpPr>
        <p:spPr>
          <a:xfrm>
            <a:off x="68580" y="1913338"/>
            <a:ext cx="548640" cy="548640"/>
          </a:xfrm>
          <a:prstGeom prst="ellipse">
            <a:avLst/>
          </a:prstGeom>
          <a:solidFill>
            <a:srgbClr val="23252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0" name="Google Shape;140;p15"/>
          <p:cNvSpPr/>
          <p:nvPr/>
        </p:nvSpPr>
        <p:spPr>
          <a:xfrm>
            <a:off x="14526" y="1064592"/>
            <a:ext cx="1445680" cy="722840"/>
          </a:xfrm>
          <a:custGeom>
            <a:rect b="b" l="l" r="r" t="t"/>
            <a:pathLst>
              <a:path extrusionOk="0" h="685800" w="1371600">
                <a:moveTo>
                  <a:pt x="0" y="685800"/>
                </a:moveTo>
                <a:cubicBezTo>
                  <a:pt x="0" y="307043"/>
                  <a:pt x="307043" y="0"/>
                  <a:pt x="685800" y="0"/>
                </a:cubicBezTo>
                <a:cubicBezTo>
                  <a:pt x="1064557" y="0"/>
                  <a:pt x="1371600" y="307043"/>
                  <a:pt x="1371600" y="685800"/>
                </a:cubicBezTo>
                <a:lnTo>
                  <a:pt x="685800" y="68580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1" name="Google Shape;141;p15"/>
          <p:cNvSpPr/>
          <p:nvPr/>
        </p:nvSpPr>
        <p:spPr>
          <a:xfrm rot="10800000">
            <a:off x="2287" y="5142515"/>
            <a:ext cx="681228" cy="685800"/>
          </a:xfrm>
          <a:custGeom>
            <a:rect b="b" l="l" r="r" t="t"/>
            <a:pathLst>
              <a:path extrusionOk="0" h="685800" w="681228">
                <a:moveTo>
                  <a:pt x="0" y="0"/>
                </a:moveTo>
                <a:lnTo>
                  <a:pt x="338328" y="0"/>
                </a:lnTo>
                <a:cubicBezTo>
                  <a:pt x="527706" y="0"/>
                  <a:pt x="681228" y="153522"/>
                  <a:pt x="681228" y="342900"/>
                </a:cubicBezTo>
                <a:cubicBezTo>
                  <a:pt x="681228" y="532279"/>
                  <a:pt x="527706" y="685800"/>
                  <a:pt x="338328" y="685800"/>
                </a:cubicBezTo>
                <a:lnTo>
                  <a:pt x="0" y="68580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2" name="Google Shape;142;p15"/>
          <p:cNvSpPr/>
          <p:nvPr/>
        </p:nvSpPr>
        <p:spPr>
          <a:xfrm>
            <a:off x="778258" y="257493"/>
            <a:ext cx="685800" cy="685800"/>
          </a:xfrm>
          <a:prstGeom prst="roundRect">
            <a:avLst>
              <a:gd fmla="val 16667" name="adj"/>
            </a:avLst>
          </a:prstGeom>
          <a:solidFill>
            <a:srgbClr val="97C3E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3" name="Google Shape;143;p15"/>
          <p:cNvSpPr/>
          <p:nvPr/>
        </p:nvSpPr>
        <p:spPr>
          <a:xfrm rot="5400000">
            <a:off x="399456" y="2292141"/>
            <a:ext cx="1443405" cy="685800"/>
          </a:xfrm>
          <a:custGeom>
            <a:rect b="b" l="l" r="r" t="t"/>
            <a:pathLst>
              <a:path extrusionOk="0" h="685800" w="1371600">
                <a:moveTo>
                  <a:pt x="0" y="685800"/>
                </a:moveTo>
                <a:lnTo>
                  <a:pt x="0" y="0"/>
                </a:lnTo>
                <a:lnTo>
                  <a:pt x="685800" y="0"/>
                </a:lnTo>
                <a:lnTo>
                  <a:pt x="1026399" y="0"/>
                </a:lnTo>
                <a:cubicBezTo>
                  <a:pt x="1217048" y="0"/>
                  <a:pt x="1371600" y="153522"/>
                  <a:pt x="1371600" y="342900"/>
                </a:cubicBezTo>
                <a:cubicBezTo>
                  <a:pt x="1371600" y="532279"/>
                  <a:pt x="1217048" y="685800"/>
                  <a:pt x="1026399" y="685800"/>
                </a:cubicBezTo>
                <a:lnTo>
                  <a:pt x="685800" y="68580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4" name="Google Shape;144;p15"/>
          <p:cNvSpPr/>
          <p:nvPr/>
        </p:nvSpPr>
        <p:spPr>
          <a:xfrm>
            <a:off x="0" y="2670943"/>
            <a:ext cx="685800" cy="685800"/>
          </a:xfrm>
          <a:custGeom>
            <a:rect b="b" l="l" r="r" t="t"/>
            <a:pathLst>
              <a:path extrusionOk="0" h="685800" w="685800">
                <a:moveTo>
                  <a:pt x="0" y="0"/>
                </a:moveTo>
                <a:cubicBezTo>
                  <a:pt x="378757" y="0"/>
                  <a:pt x="685800" y="307043"/>
                  <a:pt x="685800" y="685800"/>
                </a:cubicBezTo>
                <a:lnTo>
                  <a:pt x="0" y="685800"/>
                </a:lnTo>
                <a:close/>
              </a:path>
            </a:pathLst>
          </a:custGeom>
          <a:solidFill>
            <a:srgbClr val="97C3E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5" name="Google Shape;145;p15"/>
          <p:cNvSpPr/>
          <p:nvPr/>
        </p:nvSpPr>
        <p:spPr>
          <a:xfrm rot="5400000">
            <a:off x="10390135" y="1946977"/>
            <a:ext cx="1371600" cy="685800"/>
          </a:xfrm>
          <a:custGeom>
            <a:rect b="b" l="l" r="r" t="t"/>
            <a:pathLst>
              <a:path extrusionOk="0" h="685800" w="1371600">
                <a:moveTo>
                  <a:pt x="0" y="685800"/>
                </a:moveTo>
                <a:cubicBezTo>
                  <a:pt x="0" y="307043"/>
                  <a:pt x="307043" y="0"/>
                  <a:pt x="685800" y="0"/>
                </a:cubicBezTo>
                <a:cubicBezTo>
                  <a:pt x="1064557" y="0"/>
                  <a:pt x="1371600" y="307043"/>
                  <a:pt x="1371600" y="685800"/>
                </a:cubicBezTo>
                <a:lnTo>
                  <a:pt x="685800" y="685800"/>
                </a:lnTo>
                <a:close/>
              </a:path>
            </a:pathLst>
          </a:custGeom>
          <a:solidFill>
            <a:srgbClr val="97C3E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6" name="Google Shape;146;p15"/>
          <p:cNvSpPr/>
          <p:nvPr/>
        </p:nvSpPr>
        <p:spPr>
          <a:xfrm rot="-5400000">
            <a:off x="11169207" y="971625"/>
            <a:ext cx="1371600" cy="685800"/>
          </a:xfrm>
          <a:custGeom>
            <a:rect b="b" l="l" r="r" t="t"/>
            <a:pathLst>
              <a:path extrusionOk="0" h="685800" w="1371600">
                <a:moveTo>
                  <a:pt x="0" y="685800"/>
                </a:moveTo>
                <a:cubicBezTo>
                  <a:pt x="0" y="307043"/>
                  <a:pt x="307043" y="0"/>
                  <a:pt x="685800" y="0"/>
                </a:cubicBezTo>
                <a:cubicBezTo>
                  <a:pt x="1064557" y="0"/>
                  <a:pt x="1371600" y="307043"/>
                  <a:pt x="1371600" y="685800"/>
                </a:cubicBezTo>
                <a:lnTo>
                  <a:pt x="685800" y="685800"/>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7" name="Google Shape;147;p15"/>
          <p:cNvSpPr/>
          <p:nvPr/>
        </p:nvSpPr>
        <p:spPr>
          <a:xfrm rot="5400000">
            <a:off x="435358" y="5485416"/>
            <a:ext cx="1371600" cy="685800"/>
          </a:xfrm>
          <a:custGeom>
            <a:rect b="b" l="l" r="r" t="t"/>
            <a:pathLst>
              <a:path extrusionOk="0" h="685800" w="1371600">
                <a:moveTo>
                  <a:pt x="0" y="685800"/>
                </a:moveTo>
                <a:cubicBezTo>
                  <a:pt x="0" y="307043"/>
                  <a:pt x="307043" y="0"/>
                  <a:pt x="685800" y="0"/>
                </a:cubicBezTo>
                <a:cubicBezTo>
                  <a:pt x="1064557" y="0"/>
                  <a:pt x="1371600" y="307043"/>
                  <a:pt x="1371600" y="685800"/>
                </a:cubicBezTo>
                <a:lnTo>
                  <a:pt x="685800" y="685800"/>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8" name="Google Shape;148;p15"/>
          <p:cNvSpPr/>
          <p:nvPr/>
        </p:nvSpPr>
        <p:spPr>
          <a:xfrm>
            <a:off x="68580" y="5965476"/>
            <a:ext cx="548640" cy="548640"/>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9" name="Google Shape;149;p15"/>
          <p:cNvSpPr/>
          <p:nvPr/>
        </p:nvSpPr>
        <p:spPr>
          <a:xfrm rot="-5400000">
            <a:off x="11508254" y="3133087"/>
            <a:ext cx="685800" cy="685800"/>
          </a:xfrm>
          <a:custGeom>
            <a:rect b="b" l="l" r="r" t="t"/>
            <a:pathLst>
              <a:path extrusionOk="0" h="685800" w="685800">
                <a:moveTo>
                  <a:pt x="0" y="0"/>
                </a:moveTo>
                <a:cubicBezTo>
                  <a:pt x="378757" y="0"/>
                  <a:pt x="685800" y="307043"/>
                  <a:pt x="685800" y="685800"/>
                </a:cubicBezTo>
                <a:lnTo>
                  <a:pt x="0" y="68580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0" name="Google Shape;150;p15"/>
          <p:cNvSpPr/>
          <p:nvPr/>
        </p:nvSpPr>
        <p:spPr>
          <a:xfrm>
            <a:off x="11580687" y="5634647"/>
            <a:ext cx="548640" cy="54864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1" name="Google Shape;151;p15"/>
          <p:cNvSpPr/>
          <p:nvPr/>
        </p:nvSpPr>
        <p:spPr>
          <a:xfrm>
            <a:off x="10735321" y="627402"/>
            <a:ext cx="681228" cy="685800"/>
          </a:xfrm>
          <a:custGeom>
            <a:rect b="b" l="l" r="r" t="t"/>
            <a:pathLst>
              <a:path extrusionOk="0" h="685800" w="681228">
                <a:moveTo>
                  <a:pt x="0" y="0"/>
                </a:moveTo>
                <a:lnTo>
                  <a:pt x="338328" y="0"/>
                </a:lnTo>
                <a:cubicBezTo>
                  <a:pt x="527706" y="0"/>
                  <a:pt x="681228" y="153522"/>
                  <a:pt x="681228" y="342900"/>
                </a:cubicBezTo>
                <a:cubicBezTo>
                  <a:pt x="681228" y="532279"/>
                  <a:pt x="527706" y="685800"/>
                  <a:pt x="338328" y="685800"/>
                </a:cubicBezTo>
                <a:lnTo>
                  <a:pt x="0" y="68580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2" name="Google Shape;152;p15"/>
          <p:cNvSpPr/>
          <p:nvPr/>
        </p:nvSpPr>
        <p:spPr>
          <a:xfrm rot="10800000">
            <a:off x="10733035" y="4760778"/>
            <a:ext cx="1460827" cy="730414"/>
          </a:xfrm>
          <a:custGeom>
            <a:rect b="b" l="l" r="r" t="t"/>
            <a:pathLst>
              <a:path extrusionOk="0" h="685800" w="1371600">
                <a:moveTo>
                  <a:pt x="0" y="685800"/>
                </a:moveTo>
                <a:cubicBezTo>
                  <a:pt x="0" y="307043"/>
                  <a:pt x="307043" y="0"/>
                  <a:pt x="685800" y="0"/>
                </a:cubicBezTo>
                <a:cubicBezTo>
                  <a:pt x="1064557" y="0"/>
                  <a:pt x="1371600" y="307043"/>
                  <a:pt x="1371600" y="685800"/>
                </a:cubicBezTo>
                <a:lnTo>
                  <a:pt x="685800" y="685800"/>
                </a:lnTo>
                <a:close/>
              </a:path>
            </a:pathLst>
          </a:custGeom>
          <a:solidFill>
            <a:srgbClr val="97C3E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3" name="Google Shape;153;p15"/>
          <p:cNvSpPr/>
          <p:nvPr/>
        </p:nvSpPr>
        <p:spPr>
          <a:xfrm rot="-5400000">
            <a:off x="10735321" y="5566067"/>
            <a:ext cx="681228" cy="685800"/>
          </a:xfrm>
          <a:custGeom>
            <a:rect b="b" l="l" r="r" t="t"/>
            <a:pathLst>
              <a:path extrusionOk="0" h="685800" w="681228">
                <a:moveTo>
                  <a:pt x="0" y="0"/>
                </a:moveTo>
                <a:lnTo>
                  <a:pt x="338328" y="0"/>
                </a:lnTo>
                <a:cubicBezTo>
                  <a:pt x="527706" y="0"/>
                  <a:pt x="681228" y="153522"/>
                  <a:pt x="681228" y="342900"/>
                </a:cubicBezTo>
                <a:cubicBezTo>
                  <a:pt x="681228" y="532279"/>
                  <a:pt x="527706" y="685800"/>
                  <a:pt x="338328" y="685800"/>
                </a:cubicBezTo>
                <a:lnTo>
                  <a:pt x="0" y="68580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4" name="Google Shape;154;p15"/>
          <p:cNvSpPr/>
          <p:nvPr/>
        </p:nvSpPr>
        <p:spPr>
          <a:xfrm rot="-2700000">
            <a:off x="11611705" y="4009422"/>
            <a:ext cx="486605" cy="486605"/>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5" name="Google Shape;155;p15"/>
          <p:cNvSpPr/>
          <p:nvPr/>
        </p:nvSpPr>
        <p:spPr>
          <a:xfrm>
            <a:off x="11580687" y="2328447"/>
            <a:ext cx="548640" cy="54864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6" name="Google Shape;156;p15"/>
          <p:cNvSpPr/>
          <p:nvPr/>
        </p:nvSpPr>
        <p:spPr>
          <a:xfrm rot="-5400000">
            <a:off x="10354233" y="3526580"/>
            <a:ext cx="1443405" cy="685800"/>
          </a:xfrm>
          <a:custGeom>
            <a:rect b="b" l="l" r="r" t="t"/>
            <a:pathLst>
              <a:path extrusionOk="0" h="685800" w="1371600">
                <a:moveTo>
                  <a:pt x="0" y="685800"/>
                </a:moveTo>
                <a:lnTo>
                  <a:pt x="0" y="0"/>
                </a:lnTo>
                <a:lnTo>
                  <a:pt x="685800" y="0"/>
                </a:lnTo>
                <a:lnTo>
                  <a:pt x="1026399" y="0"/>
                </a:lnTo>
                <a:cubicBezTo>
                  <a:pt x="1217048" y="0"/>
                  <a:pt x="1371600" y="153522"/>
                  <a:pt x="1371600" y="342900"/>
                </a:cubicBezTo>
                <a:cubicBezTo>
                  <a:pt x="1371600" y="532279"/>
                  <a:pt x="1217048" y="685800"/>
                  <a:pt x="1026399" y="685800"/>
                </a:cubicBezTo>
                <a:lnTo>
                  <a:pt x="685800" y="68580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7" name="Google Shape;157;p15"/>
          <p:cNvSpPr/>
          <p:nvPr/>
        </p:nvSpPr>
        <p:spPr>
          <a:xfrm rot="5400000">
            <a:off x="-126443" y="126444"/>
            <a:ext cx="938686" cy="685799"/>
          </a:xfrm>
          <a:custGeom>
            <a:rect b="b" l="l" r="r" t="t"/>
            <a:pathLst>
              <a:path extrusionOk="0" h="685799" w="938686">
                <a:moveTo>
                  <a:pt x="0" y="685799"/>
                </a:moveTo>
                <a:lnTo>
                  <a:pt x="0" y="49530"/>
                </a:lnTo>
                <a:lnTo>
                  <a:pt x="114673" y="13933"/>
                </a:lnTo>
                <a:cubicBezTo>
                  <a:pt x="159317" y="4798"/>
                  <a:pt x="205541" y="0"/>
                  <a:pt x="252886" y="0"/>
                </a:cubicBezTo>
                <a:cubicBezTo>
                  <a:pt x="584298" y="0"/>
                  <a:pt x="860805" y="235080"/>
                  <a:pt x="924753" y="547587"/>
                </a:cubicBezTo>
                <a:lnTo>
                  <a:pt x="938686" y="685799"/>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8" name="Google Shape;158;p15"/>
          <p:cNvSpPr/>
          <p:nvPr/>
        </p:nvSpPr>
        <p:spPr>
          <a:xfrm rot="-2700000">
            <a:off x="1025818" y="-93979"/>
            <a:ext cx="190682" cy="190681"/>
          </a:xfrm>
          <a:custGeom>
            <a:rect b="b" l="l" r="r" t="t"/>
            <a:pathLst>
              <a:path extrusionOk="0" h="190681" w="190682">
                <a:moveTo>
                  <a:pt x="0" y="0"/>
                </a:moveTo>
                <a:lnTo>
                  <a:pt x="190682" y="190681"/>
                </a:lnTo>
                <a:lnTo>
                  <a:pt x="0" y="190681"/>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9" name="Google Shape;159;p15"/>
          <p:cNvSpPr/>
          <p:nvPr/>
        </p:nvSpPr>
        <p:spPr>
          <a:xfrm>
            <a:off x="1" y="6652261"/>
            <a:ext cx="489913" cy="206901"/>
          </a:xfrm>
          <a:custGeom>
            <a:rect b="b" l="l" r="r" t="t"/>
            <a:pathLst>
              <a:path extrusionOk="0" h="206901" w="489913">
                <a:moveTo>
                  <a:pt x="0" y="0"/>
                </a:moveTo>
                <a:cubicBezTo>
                  <a:pt x="189379" y="0"/>
                  <a:pt x="360828" y="76761"/>
                  <a:pt x="484934" y="200866"/>
                </a:cubicBezTo>
                <a:lnTo>
                  <a:pt x="489913" y="206901"/>
                </a:lnTo>
                <a:lnTo>
                  <a:pt x="0" y="206901"/>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0" name="Google Shape;160;p15"/>
          <p:cNvSpPr/>
          <p:nvPr/>
        </p:nvSpPr>
        <p:spPr>
          <a:xfrm rot="5400000">
            <a:off x="1017708" y="6412811"/>
            <a:ext cx="206901" cy="685800"/>
          </a:xfrm>
          <a:custGeom>
            <a:rect b="b" l="l" r="r" t="t"/>
            <a:pathLst>
              <a:path extrusionOk="0" h="685800" w="206901">
                <a:moveTo>
                  <a:pt x="0" y="685800"/>
                </a:moveTo>
                <a:lnTo>
                  <a:pt x="0" y="0"/>
                </a:lnTo>
                <a:cubicBezTo>
                  <a:pt x="47345" y="0"/>
                  <a:pt x="93569" y="4798"/>
                  <a:pt x="138213" y="13933"/>
                </a:cubicBezTo>
                <a:lnTo>
                  <a:pt x="206901" y="35255"/>
                </a:lnTo>
                <a:lnTo>
                  <a:pt x="206901" y="685800"/>
                </a:lnTo>
                <a:close/>
              </a:path>
            </a:pathLst>
          </a:custGeom>
          <a:solidFill>
            <a:srgbClr val="97C3E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1" name="Google Shape;161;p15"/>
          <p:cNvSpPr/>
          <p:nvPr/>
        </p:nvSpPr>
        <p:spPr>
          <a:xfrm rot="10800000">
            <a:off x="10733035" y="6514116"/>
            <a:ext cx="685800" cy="345045"/>
          </a:xfrm>
          <a:custGeom>
            <a:rect b="b" l="l" r="r" t="t"/>
            <a:pathLst>
              <a:path extrusionOk="0" h="345045" w="685800">
                <a:moveTo>
                  <a:pt x="685800" y="345045"/>
                </a:moveTo>
                <a:lnTo>
                  <a:pt x="0" y="345045"/>
                </a:lnTo>
                <a:lnTo>
                  <a:pt x="0" y="0"/>
                </a:lnTo>
                <a:lnTo>
                  <a:pt x="589515" y="0"/>
                </a:lnTo>
                <a:lnTo>
                  <a:pt x="631906" y="78101"/>
                </a:lnTo>
                <a:cubicBezTo>
                  <a:pt x="666610" y="160149"/>
                  <a:pt x="685800" y="250356"/>
                  <a:pt x="685800" y="34504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2" name="Google Shape;162;p15"/>
          <p:cNvSpPr/>
          <p:nvPr/>
        </p:nvSpPr>
        <p:spPr>
          <a:xfrm rot="-2700000">
            <a:off x="11611705" y="6614696"/>
            <a:ext cx="486605" cy="486605"/>
          </a:xfrm>
          <a:custGeom>
            <a:rect b="b" l="l" r="r" t="t"/>
            <a:pathLst>
              <a:path extrusionOk="0" h="486605" w="486605">
                <a:moveTo>
                  <a:pt x="486605" y="0"/>
                </a:moveTo>
                <a:lnTo>
                  <a:pt x="486605" y="486605"/>
                </a:lnTo>
                <a:lnTo>
                  <a:pt x="484961" y="486605"/>
                </a:lnTo>
                <a:lnTo>
                  <a:pt x="0" y="1645"/>
                </a:lnTo>
                <a:lnTo>
                  <a:pt x="0"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3" name="Google Shape;163;p15"/>
          <p:cNvSpPr/>
          <p:nvPr/>
        </p:nvSpPr>
        <p:spPr>
          <a:xfrm rot="-2700000">
            <a:off x="11130709" y="-340423"/>
            <a:ext cx="680847" cy="680846"/>
          </a:xfrm>
          <a:custGeom>
            <a:rect b="b" l="l" r="r" t="t"/>
            <a:pathLst>
              <a:path extrusionOk="0" h="680846" w="680847">
                <a:moveTo>
                  <a:pt x="1" y="0"/>
                </a:moveTo>
                <a:lnTo>
                  <a:pt x="680847" y="680846"/>
                </a:lnTo>
                <a:lnTo>
                  <a:pt x="0" y="680846"/>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Slide">
  <p:cSld name="Content Slide">
    <p:spTree>
      <p:nvGrpSpPr>
        <p:cNvPr id="164" name="Shape 164"/>
        <p:cNvGrpSpPr/>
        <p:nvPr/>
      </p:nvGrpSpPr>
      <p:grpSpPr>
        <a:xfrm>
          <a:off x="0" y="0"/>
          <a:ext cx="0" cy="0"/>
          <a:chOff x="0" y="0"/>
          <a:chExt cx="0" cy="0"/>
        </a:xfrm>
      </p:grpSpPr>
      <p:sp>
        <p:nvSpPr>
          <p:cNvPr id="165" name="Google Shape;165;p14"/>
          <p:cNvSpPr txBox="1"/>
          <p:nvPr>
            <p:ph idx="1" type="body"/>
          </p:nvPr>
        </p:nvSpPr>
        <p:spPr>
          <a:xfrm>
            <a:off x="604432" y="1319129"/>
            <a:ext cx="8010099" cy="1557958"/>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4800"/>
              <a:buNone/>
              <a:defRPr b="1" sz="4800">
                <a:latin typeface="Calibri"/>
                <a:ea typeface="Calibri"/>
                <a:cs typeface="Calibri"/>
                <a:sym typeface="Calibri"/>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6" name="Google Shape;166;p14"/>
          <p:cNvSpPr txBox="1"/>
          <p:nvPr>
            <p:ph idx="2" type="body"/>
          </p:nvPr>
        </p:nvSpPr>
        <p:spPr>
          <a:xfrm>
            <a:off x="604432" y="3389086"/>
            <a:ext cx="8010099" cy="879269"/>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accent4"/>
              </a:buClr>
              <a:buSzPts val="2400"/>
              <a:buNone/>
              <a:defRPr b="1" sz="2400">
                <a:solidFill>
                  <a:schemeClr val="accent4"/>
                </a:solidFill>
                <a:latin typeface="Calibri"/>
                <a:ea typeface="Calibri"/>
                <a:cs typeface="Calibri"/>
                <a:sym typeface="Calibri"/>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7" name="Google Shape;167;p14"/>
          <p:cNvSpPr/>
          <p:nvPr/>
        </p:nvSpPr>
        <p:spPr>
          <a:xfrm>
            <a:off x="674943" y="3088209"/>
            <a:ext cx="1591519" cy="89755"/>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8" name="Google Shape;168;p14"/>
          <p:cNvSpPr/>
          <p:nvPr/>
        </p:nvSpPr>
        <p:spPr>
          <a:xfrm>
            <a:off x="2266462" y="3088209"/>
            <a:ext cx="789354" cy="89755"/>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9" name="Google Shape;169;p14"/>
          <p:cNvSpPr/>
          <p:nvPr/>
        </p:nvSpPr>
        <p:spPr>
          <a:xfrm>
            <a:off x="3055816" y="3088209"/>
            <a:ext cx="390769" cy="8975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0" name="Google Shape;170;p14"/>
          <p:cNvSpPr/>
          <p:nvPr/>
        </p:nvSpPr>
        <p:spPr>
          <a:xfrm>
            <a:off x="3446585" y="3088209"/>
            <a:ext cx="212745" cy="89755"/>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1" name="Google Shape;171;p14"/>
          <p:cNvSpPr/>
          <p:nvPr/>
        </p:nvSpPr>
        <p:spPr>
          <a:xfrm>
            <a:off x="10809157" y="1913338"/>
            <a:ext cx="548640" cy="548640"/>
          </a:xfrm>
          <a:prstGeom prst="ellipse">
            <a:avLst/>
          </a:prstGeom>
          <a:solidFill>
            <a:srgbClr val="23252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2" name="Google Shape;172;p14"/>
          <p:cNvSpPr/>
          <p:nvPr/>
        </p:nvSpPr>
        <p:spPr>
          <a:xfrm>
            <a:off x="10745661" y="3527070"/>
            <a:ext cx="1445119" cy="1445119"/>
          </a:xfrm>
          <a:prstGeom prst="pie">
            <a:avLst>
              <a:gd fmla="val 0" name="adj1"/>
              <a:gd fmla="val 16200000" name="adj2"/>
            </a:avLst>
          </a:prstGeom>
          <a:solidFill>
            <a:schemeClr val="accent5">
              <a:alpha val="13333"/>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3" name="Google Shape;173;p14"/>
          <p:cNvSpPr/>
          <p:nvPr/>
        </p:nvSpPr>
        <p:spPr>
          <a:xfrm>
            <a:off x="10755103" y="1064592"/>
            <a:ext cx="1445680" cy="722840"/>
          </a:xfrm>
          <a:custGeom>
            <a:rect b="b" l="l" r="r" t="t"/>
            <a:pathLst>
              <a:path extrusionOk="0" h="685800" w="1371600">
                <a:moveTo>
                  <a:pt x="0" y="685800"/>
                </a:moveTo>
                <a:cubicBezTo>
                  <a:pt x="0" y="307043"/>
                  <a:pt x="307043" y="0"/>
                  <a:pt x="685800" y="0"/>
                </a:cubicBezTo>
                <a:cubicBezTo>
                  <a:pt x="1064557" y="0"/>
                  <a:pt x="1371600" y="307043"/>
                  <a:pt x="1371600" y="685800"/>
                </a:cubicBezTo>
                <a:lnTo>
                  <a:pt x="685800" y="685800"/>
                </a:lnTo>
                <a:close/>
              </a:path>
            </a:pathLst>
          </a:custGeom>
          <a:solidFill>
            <a:srgbClr val="9C2D3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4" name="Google Shape;174;p14"/>
          <p:cNvSpPr/>
          <p:nvPr/>
        </p:nvSpPr>
        <p:spPr>
          <a:xfrm rot="10800000">
            <a:off x="10742864" y="5142515"/>
            <a:ext cx="681228" cy="685800"/>
          </a:xfrm>
          <a:custGeom>
            <a:rect b="b" l="l" r="r" t="t"/>
            <a:pathLst>
              <a:path extrusionOk="0" h="685800" w="681228">
                <a:moveTo>
                  <a:pt x="0" y="0"/>
                </a:moveTo>
                <a:lnTo>
                  <a:pt x="338328" y="0"/>
                </a:lnTo>
                <a:cubicBezTo>
                  <a:pt x="527706" y="0"/>
                  <a:pt x="681228" y="153522"/>
                  <a:pt x="681228" y="342900"/>
                </a:cubicBezTo>
                <a:cubicBezTo>
                  <a:pt x="681228" y="532279"/>
                  <a:pt x="527706" y="685800"/>
                  <a:pt x="338328" y="685800"/>
                </a:cubicBezTo>
                <a:lnTo>
                  <a:pt x="0" y="685800"/>
                </a:lnTo>
                <a:close/>
              </a:path>
            </a:pathLst>
          </a:custGeom>
          <a:solidFill>
            <a:srgbClr val="E3414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5" name="Google Shape;175;p14"/>
          <p:cNvSpPr/>
          <p:nvPr/>
        </p:nvSpPr>
        <p:spPr>
          <a:xfrm>
            <a:off x="11518835" y="257493"/>
            <a:ext cx="685800" cy="685800"/>
          </a:xfrm>
          <a:prstGeom prst="roundRect">
            <a:avLst>
              <a:gd fmla="val 16667" name="adj"/>
            </a:avLst>
          </a:prstGeom>
          <a:solidFill>
            <a:srgbClr val="E9AEB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6" name="Google Shape;176;p14"/>
          <p:cNvSpPr/>
          <p:nvPr/>
        </p:nvSpPr>
        <p:spPr>
          <a:xfrm rot="5400000">
            <a:off x="11140033" y="2292141"/>
            <a:ext cx="1443405" cy="685800"/>
          </a:xfrm>
          <a:custGeom>
            <a:rect b="b" l="l" r="r" t="t"/>
            <a:pathLst>
              <a:path extrusionOk="0" h="685800" w="1371600">
                <a:moveTo>
                  <a:pt x="0" y="685800"/>
                </a:moveTo>
                <a:lnTo>
                  <a:pt x="0" y="0"/>
                </a:lnTo>
                <a:lnTo>
                  <a:pt x="685800" y="0"/>
                </a:lnTo>
                <a:lnTo>
                  <a:pt x="1026399" y="0"/>
                </a:lnTo>
                <a:cubicBezTo>
                  <a:pt x="1217048" y="0"/>
                  <a:pt x="1371600" y="153522"/>
                  <a:pt x="1371600" y="342900"/>
                </a:cubicBezTo>
                <a:cubicBezTo>
                  <a:pt x="1371600" y="532279"/>
                  <a:pt x="1217048" y="685800"/>
                  <a:pt x="1026399" y="685800"/>
                </a:cubicBezTo>
                <a:lnTo>
                  <a:pt x="685800" y="685800"/>
                </a:lnTo>
                <a:close/>
              </a:path>
            </a:pathLst>
          </a:custGeom>
          <a:solidFill>
            <a:srgbClr val="E3414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7" name="Google Shape;177;p14"/>
          <p:cNvSpPr/>
          <p:nvPr/>
        </p:nvSpPr>
        <p:spPr>
          <a:xfrm>
            <a:off x="10740577" y="2670943"/>
            <a:ext cx="685800" cy="685800"/>
          </a:xfrm>
          <a:custGeom>
            <a:rect b="b" l="l" r="r" t="t"/>
            <a:pathLst>
              <a:path extrusionOk="0" h="685800" w="685800">
                <a:moveTo>
                  <a:pt x="0" y="0"/>
                </a:moveTo>
                <a:cubicBezTo>
                  <a:pt x="378757" y="0"/>
                  <a:pt x="685800" y="307043"/>
                  <a:pt x="685800" y="685800"/>
                </a:cubicBezTo>
                <a:lnTo>
                  <a:pt x="0" y="685800"/>
                </a:lnTo>
                <a:close/>
              </a:path>
            </a:pathLst>
          </a:custGeom>
          <a:solidFill>
            <a:srgbClr val="E9AEB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8" name="Google Shape;178;p14"/>
          <p:cNvSpPr/>
          <p:nvPr/>
        </p:nvSpPr>
        <p:spPr>
          <a:xfrm rot="5400000">
            <a:off x="11175935" y="5485416"/>
            <a:ext cx="1371600" cy="685800"/>
          </a:xfrm>
          <a:custGeom>
            <a:rect b="b" l="l" r="r" t="t"/>
            <a:pathLst>
              <a:path extrusionOk="0" h="685800" w="1371600">
                <a:moveTo>
                  <a:pt x="0" y="685800"/>
                </a:moveTo>
                <a:cubicBezTo>
                  <a:pt x="0" y="307043"/>
                  <a:pt x="307043" y="0"/>
                  <a:pt x="685800" y="0"/>
                </a:cubicBezTo>
                <a:cubicBezTo>
                  <a:pt x="1064557" y="0"/>
                  <a:pt x="1371600" y="307043"/>
                  <a:pt x="1371600" y="685800"/>
                </a:cubicBezTo>
                <a:lnTo>
                  <a:pt x="685800" y="685800"/>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9" name="Google Shape;179;p14"/>
          <p:cNvSpPr/>
          <p:nvPr/>
        </p:nvSpPr>
        <p:spPr>
          <a:xfrm>
            <a:off x="10809157" y="5965476"/>
            <a:ext cx="548640" cy="548640"/>
          </a:xfrm>
          <a:prstGeom prst="ellipse">
            <a:avLst/>
          </a:prstGeom>
          <a:solidFill>
            <a:srgbClr val="9C2D3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0" name="Google Shape;180;p14"/>
          <p:cNvSpPr/>
          <p:nvPr/>
        </p:nvSpPr>
        <p:spPr>
          <a:xfrm rot="5400000">
            <a:off x="10614134" y="126444"/>
            <a:ext cx="938686" cy="685799"/>
          </a:xfrm>
          <a:custGeom>
            <a:rect b="b" l="l" r="r" t="t"/>
            <a:pathLst>
              <a:path extrusionOk="0" h="685799" w="938686">
                <a:moveTo>
                  <a:pt x="0" y="685799"/>
                </a:moveTo>
                <a:lnTo>
                  <a:pt x="0" y="49530"/>
                </a:lnTo>
                <a:lnTo>
                  <a:pt x="114673" y="13933"/>
                </a:lnTo>
                <a:cubicBezTo>
                  <a:pt x="159317" y="4798"/>
                  <a:pt x="205541" y="0"/>
                  <a:pt x="252886" y="0"/>
                </a:cubicBezTo>
                <a:cubicBezTo>
                  <a:pt x="584298" y="0"/>
                  <a:pt x="860805" y="235080"/>
                  <a:pt x="924753" y="547587"/>
                </a:cubicBezTo>
                <a:lnTo>
                  <a:pt x="938686" y="685799"/>
                </a:lnTo>
                <a:close/>
              </a:path>
            </a:pathLst>
          </a:custGeom>
          <a:solidFill>
            <a:srgbClr val="E3414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1" name="Google Shape;181;p14"/>
          <p:cNvSpPr/>
          <p:nvPr/>
        </p:nvSpPr>
        <p:spPr>
          <a:xfrm rot="-2700000">
            <a:off x="11766395" y="-93979"/>
            <a:ext cx="190682" cy="190681"/>
          </a:xfrm>
          <a:custGeom>
            <a:rect b="b" l="l" r="r" t="t"/>
            <a:pathLst>
              <a:path extrusionOk="0" h="190681" w="190682">
                <a:moveTo>
                  <a:pt x="0" y="0"/>
                </a:moveTo>
                <a:lnTo>
                  <a:pt x="190682" y="190681"/>
                </a:lnTo>
                <a:lnTo>
                  <a:pt x="0" y="190681"/>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2" name="Google Shape;182;p14"/>
          <p:cNvSpPr/>
          <p:nvPr/>
        </p:nvSpPr>
        <p:spPr>
          <a:xfrm>
            <a:off x="10740578" y="6652261"/>
            <a:ext cx="489913" cy="206901"/>
          </a:xfrm>
          <a:custGeom>
            <a:rect b="b" l="l" r="r" t="t"/>
            <a:pathLst>
              <a:path extrusionOk="0" h="206901" w="489913">
                <a:moveTo>
                  <a:pt x="0" y="0"/>
                </a:moveTo>
                <a:cubicBezTo>
                  <a:pt x="189379" y="0"/>
                  <a:pt x="360828" y="76761"/>
                  <a:pt x="484934" y="200866"/>
                </a:cubicBezTo>
                <a:lnTo>
                  <a:pt x="489913" y="206901"/>
                </a:lnTo>
                <a:lnTo>
                  <a:pt x="0" y="206901"/>
                </a:lnTo>
                <a:close/>
              </a:path>
            </a:pathLst>
          </a:custGeom>
          <a:solidFill>
            <a:srgbClr val="E3414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3" name="Google Shape;183;p14"/>
          <p:cNvSpPr/>
          <p:nvPr/>
        </p:nvSpPr>
        <p:spPr>
          <a:xfrm rot="5400000">
            <a:off x="11758285" y="6412811"/>
            <a:ext cx="206901" cy="685800"/>
          </a:xfrm>
          <a:custGeom>
            <a:rect b="b" l="l" r="r" t="t"/>
            <a:pathLst>
              <a:path extrusionOk="0" h="685800" w="206901">
                <a:moveTo>
                  <a:pt x="0" y="685800"/>
                </a:moveTo>
                <a:lnTo>
                  <a:pt x="0" y="0"/>
                </a:lnTo>
                <a:cubicBezTo>
                  <a:pt x="47345" y="0"/>
                  <a:pt x="93569" y="4798"/>
                  <a:pt x="138213" y="13933"/>
                </a:cubicBezTo>
                <a:lnTo>
                  <a:pt x="206901" y="35255"/>
                </a:lnTo>
                <a:lnTo>
                  <a:pt x="206901" y="685800"/>
                </a:lnTo>
                <a:close/>
              </a:path>
            </a:pathLst>
          </a:custGeom>
          <a:solidFill>
            <a:srgbClr val="E9AEB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4" name="Google Shape;184;p14"/>
          <p:cNvSpPr/>
          <p:nvPr/>
        </p:nvSpPr>
        <p:spPr>
          <a:xfrm>
            <a:off x="10809157" y="1913338"/>
            <a:ext cx="548640" cy="548640"/>
          </a:xfrm>
          <a:prstGeom prst="ellipse">
            <a:avLst/>
          </a:prstGeom>
          <a:solidFill>
            <a:srgbClr val="23252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5" name="Google Shape;185;p14"/>
          <p:cNvSpPr/>
          <p:nvPr/>
        </p:nvSpPr>
        <p:spPr>
          <a:xfrm>
            <a:off x="10755103" y="1064592"/>
            <a:ext cx="1445680" cy="722840"/>
          </a:xfrm>
          <a:custGeom>
            <a:rect b="b" l="l" r="r" t="t"/>
            <a:pathLst>
              <a:path extrusionOk="0" h="685800" w="1371600">
                <a:moveTo>
                  <a:pt x="0" y="685800"/>
                </a:moveTo>
                <a:cubicBezTo>
                  <a:pt x="0" y="307043"/>
                  <a:pt x="307043" y="0"/>
                  <a:pt x="685800" y="0"/>
                </a:cubicBezTo>
                <a:cubicBezTo>
                  <a:pt x="1064557" y="0"/>
                  <a:pt x="1371600" y="307043"/>
                  <a:pt x="1371600" y="685800"/>
                </a:cubicBezTo>
                <a:lnTo>
                  <a:pt x="685800" y="68580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6" name="Google Shape;186;p14"/>
          <p:cNvSpPr/>
          <p:nvPr/>
        </p:nvSpPr>
        <p:spPr>
          <a:xfrm rot="10800000">
            <a:off x="10742864" y="5142515"/>
            <a:ext cx="681228" cy="685800"/>
          </a:xfrm>
          <a:custGeom>
            <a:rect b="b" l="l" r="r" t="t"/>
            <a:pathLst>
              <a:path extrusionOk="0" h="685800" w="681228">
                <a:moveTo>
                  <a:pt x="0" y="0"/>
                </a:moveTo>
                <a:lnTo>
                  <a:pt x="338328" y="0"/>
                </a:lnTo>
                <a:cubicBezTo>
                  <a:pt x="527706" y="0"/>
                  <a:pt x="681228" y="153522"/>
                  <a:pt x="681228" y="342900"/>
                </a:cubicBezTo>
                <a:cubicBezTo>
                  <a:pt x="681228" y="532279"/>
                  <a:pt x="527706" y="685800"/>
                  <a:pt x="338328" y="685800"/>
                </a:cubicBezTo>
                <a:lnTo>
                  <a:pt x="0" y="68580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7" name="Google Shape;187;p14"/>
          <p:cNvSpPr/>
          <p:nvPr/>
        </p:nvSpPr>
        <p:spPr>
          <a:xfrm>
            <a:off x="11518835" y="257493"/>
            <a:ext cx="685800" cy="685800"/>
          </a:xfrm>
          <a:prstGeom prst="roundRect">
            <a:avLst>
              <a:gd fmla="val 16667" name="adj"/>
            </a:avLst>
          </a:prstGeom>
          <a:solidFill>
            <a:srgbClr val="97C3E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8" name="Google Shape;188;p14"/>
          <p:cNvSpPr/>
          <p:nvPr/>
        </p:nvSpPr>
        <p:spPr>
          <a:xfrm rot="5400000">
            <a:off x="11140033" y="2292141"/>
            <a:ext cx="1443405" cy="685800"/>
          </a:xfrm>
          <a:custGeom>
            <a:rect b="b" l="l" r="r" t="t"/>
            <a:pathLst>
              <a:path extrusionOk="0" h="685800" w="1371600">
                <a:moveTo>
                  <a:pt x="0" y="685800"/>
                </a:moveTo>
                <a:lnTo>
                  <a:pt x="0" y="0"/>
                </a:lnTo>
                <a:lnTo>
                  <a:pt x="685800" y="0"/>
                </a:lnTo>
                <a:lnTo>
                  <a:pt x="1026399" y="0"/>
                </a:lnTo>
                <a:cubicBezTo>
                  <a:pt x="1217048" y="0"/>
                  <a:pt x="1371600" y="153522"/>
                  <a:pt x="1371600" y="342900"/>
                </a:cubicBezTo>
                <a:cubicBezTo>
                  <a:pt x="1371600" y="532279"/>
                  <a:pt x="1217048" y="685800"/>
                  <a:pt x="1026399" y="685800"/>
                </a:cubicBezTo>
                <a:lnTo>
                  <a:pt x="685800" y="68580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9" name="Google Shape;189;p14"/>
          <p:cNvSpPr/>
          <p:nvPr/>
        </p:nvSpPr>
        <p:spPr>
          <a:xfrm>
            <a:off x="10740577" y="2670943"/>
            <a:ext cx="685800" cy="685800"/>
          </a:xfrm>
          <a:custGeom>
            <a:rect b="b" l="l" r="r" t="t"/>
            <a:pathLst>
              <a:path extrusionOk="0" h="685800" w="685800">
                <a:moveTo>
                  <a:pt x="0" y="0"/>
                </a:moveTo>
                <a:cubicBezTo>
                  <a:pt x="378757" y="0"/>
                  <a:pt x="685800" y="307043"/>
                  <a:pt x="685800" y="685800"/>
                </a:cubicBezTo>
                <a:lnTo>
                  <a:pt x="0" y="685800"/>
                </a:lnTo>
                <a:close/>
              </a:path>
            </a:pathLst>
          </a:custGeom>
          <a:solidFill>
            <a:srgbClr val="97C3E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0" name="Google Shape;190;p14"/>
          <p:cNvSpPr/>
          <p:nvPr/>
        </p:nvSpPr>
        <p:spPr>
          <a:xfrm rot="5400000">
            <a:off x="11175935" y="5485416"/>
            <a:ext cx="1371600" cy="685800"/>
          </a:xfrm>
          <a:custGeom>
            <a:rect b="b" l="l" r="r" t="t"/>
            <a:pathLst>
              <a:path extrusionOk="0" h="685800" w="1371600">
                <a:moveTo>
                  <a:pt x="0" y="685800"/>
                </a:moveTo>
                <a:cubicBezTo>
                  <a:pt x="0" y="307043"/>
                  <a:pt x="307043" y="0"/>
                  <a:pt x="685800" y="0"/>
                </a:cubicBezTo>
                <a:cubicBezTo>
                  <a:pt x="1064557" y="0"/>
                  <a:pt x="1371600" y="307043"/>
                  <a:pt x="1371600" y="685800"/>
                </a:cubicBezTo>
                <a:lnTo>
                  <a:pt x="685800" y="685800"/>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1" name="Google Shape;191;p14"/>
          <p:cNvSpPr/>
          <p:nvPr/>
        </p:nvSpPr>
        <p:spPr>
          <a:xfrm>
            <a:off x="10809157" y="5965476"/>
            <a:ext cx="548640" cy="548640"/>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2" name="Google Shape;192;p14"/>
          <p:cNvSpPr/>
          <p:nvPr/>
        </p:nvSpPr>
        <p:spPr>
          <a:xfrm rot="5400000">
            <a:off x="10614134" y="126444"/>
            <a:ext cx="938686" cy="685799"/>
          </a:xfrm>
          <a:custGeom>
            <a:rect b="b" l="l" r="r" t="t"/>
            <a:pathLst>
              <a:path extrusionOk="0" h="685799" w="938686">
                <a:moveTo>
                  <a:pt x="0" y="685799"/>
                </a:moveTo>
                <a:lnTo>
                  <a:pt x="0" y="49530"/>
                </a:lnTo>
                <a:lnTo>
                  <a:pt x="114673" y="13933"/>
                </a:lnTo>
                <a:cubicBezTo>
                  <a:pt x="159317" y="4798"/>
                  <a:pt x="205541" y="0"/>
                  <a:pt x="252886" y="0"/>
                </a:cubicBezTo>
                <a:cubicBezTo>
                  <a:pt x="584298" y="0"/>
                  <a:pt x="860805" y="235080"/>
                  <a:pt x="924753" y="547587"/>
                </a:cubicBezTo>
                <a:lnTo>
                  <a:pt x="938686" y="685799"/>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3" name="Google Shape;193;p14"/>
          <p:cNvSpPr/>
          <p:nvPr/>
        </p:nvSpPr>
        <p:spPr>
          <a:xfrm rot="-2700000">
            <a:off x="11766395" y="-93979"/>
            <a:ext cx="190682" cy="190681"/>
          </a:xfrm>
          <a:custGeom>
            <a:rect b="b" l="l" r="r" t="t"/>
            <a:pathLst>
              <a:path extrusionOk="0" h="190681" w="190682">
                <a:moveTo>
                  <a:pt x="0" y="0"/>
                </a:moveTo>
                <a:lnTo>
                  <a:pt x="190682" y="190681"/>
                </a:lnTo>
                <a:lnTo>
                  <a:pt x="0" y="190681"/>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4" name="Google Shape;194;p14"/>
          <p:cNvSpPr/>
          <p:nvPr/>
        </p:nvSpPr>
        <p:spPr>
          <a:xfrm>
            <a:off x="10740578" y="6652261"/>
            <a:ext cx="489913" cy="206901"/>
          </a:xfrm>
          <a:custGeom>
            <a:rect b="b" l="l" r="r" t="t"/>
            <a:pathLst>
              <a:path extrusionOk="0" h="206901" w="489913">
                <a:moveTo>
                  <a:pt x="0" y="0"/>
                </a:moveTo>
                <a:cubicBezTo>
                  <a:pt x="189379" y="0"/>
                  <a:pt x="360828" y="76761"/>
                  <a:pt x="484934" y="200866"/>
                </a:cubicBezTo>
                <a:lnTo>
                  <a:pt x="489913" y="206901"/>
                </a:lnTo>
                <a:lnTo>
                  <a:pt x="0" y="206901"/>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5" name="Google Shape;195;p14"/>
          <p:cNvSpPr/>
          <p:nvPr/>
        </p:nvSpPr>
        <p:spPr>
          <a:xfrm rot="5400000">
            <a:off x="11758285" y="6412811"/>
            <a:ext cx="206901" cy="685800"/>
          </a:xfrm>
          <a:custGeom>
            <a:rect b="b" l="l" r="r" t="t"/>
            <a:pathLst>
              <a:path extrusionOk="0" h="685800" w="206901">
                <a:moveTo>
                  <a:pt x="0" y="685800"/>
                </a:moveTo>
                <a:lnTo>
                  <a:pt x="0" y="0"/>
                </a:lnTo>
                <a:cubicBezTo>
                  <a:pt x="47345" y="0"/>
                  <a:pt x="93569" y="4798"/>
                  <a:pt x="138213" y="13933"/>
                </a:cubicBezTo>
                <a:lnTo>
                  <a:pt x="206901" y="35255"/>
                </a:lnTo>
                <a:lnTo>
                  <a:pt x="206901" y="685800"/>
                </a:lnTo>
                <a:close/>
              </a:path>
            </a:pathLst>
          </a:custGeom>
          <a:solidFill>
            <a:srgbClr val="97C3E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96" name="Google Shape;196;p14"/>
          <p:cNvPicPr preferRelativeResize="0"/>
          <p:nvPr/>
        </p:nvPicPr>
        <p:blipFill rotWithShape="1">
          <a:blip r:embed="rId2">
            <a:alphaModFix/>
          </a:blip>
          <a:srcRect b="0" l="0" r="0" t="0"/>
          <a:stretch/>
        </p:blipFill>
        <p:spPr>
          <a:xfrm>
            <a:off x="8741408" y="6198029"/>
            <a:ext cx="1688252" cy="465945"/>
          </a:xfrm>
          <a:prstGeom prst="rect">
            <a:avLst/>
          </a:prstGeom>
          <a:noFill/>
          <a:ln>
            <a:noFill/>
          </a:ln>
        </p:spPr>
      </p:pic>
      <p:sp>
        <p:nvSpPr>
          <p:cNvPr id="197" name="Google Shape;197;p14"/>
          <p:cNvSpPr txBox="1"/>
          <p:nvPr/>
        </p:nvSpPr>
        <p:spPr>
          <a:xfrm>
            <a:off x="415659" y="6400800"/>
            <a:ext cx="3289427" cy="292388"/>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300"/>
              <a:buFont typeface="Arial"/>
              <a:buNone/>
            </a:pPr>
            <a:r>
              <a:rPr b="1" i="0" lang="en-US" sz="1300" u="none" cap="none" strike="noStrike">
                <a:solidFill>
                  <a:schemeClr val="accent4"/>
                </a:solidFill>
                <a:latin typeface="Calibri"/>
                <a:ea typeface="Calibri"/>
                <a:cs typeface="Calibri"/>
                <a:sym typeface="Calibri"/>
              </a:rPr>
              <a:t>© 2024 Miracle Software Systems, Inc. | #</a:t>
            </a:r>
            <a:fld id="{00000000-1234-1234-1234-123412341234}" type="slidenum">
              <a:rPr b="1" i="0" lang="en-US" sz="1300" u="none" cap="none" strike="noStrike">
                <a:solidFill>
                  <a:schemeClr val="accent4"/>
                </a:solidFill>
                <a:latin typeface="Calibri"/>
                <a:ea typeface="Calibri"/>
                <a:cs typeface="Calibri"/>
                <a:sym typeface="Calibri"/>
              </a:rPr>
              <a:t>‹#›</a:t>
            </a:fld>
            <a:endParaRPr b="1" i="0" sz="1300" u="none" cap="none" strike="noStrike">
              <a:solidFill>
                <a:schemeClr val="accent4"/>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ontent Slide">
  <p:cSld name="2_Content Slide">
    <p:spTree>
      <p:nvGrpSpPr>
        <p:cNvPr id="198" name="Shape 198"/>
        <p:cNvGrpSpPr/>
        <p:nvPr/>
      </p:nvGrpSpPr>
      <p:grpSpPr>
        <a:xfrm>
          <a:off x="0" y="0"/>
          <a:ext cx="0" cy="0"/>
          <a:chOff x="0" y="0"/>
          <a:chExt cx="0" cy="0"/>
        </a:xfrm>
      </p:grpSpPr>
      <p:grpSp>
        <p:nvGrpSpPr>
          <p:cNvPr id="199" name="Google Shape;199;p16"/>
          <p:cNvGrpSpPr/>
          <p:nvPr/>
        </p:nvGrpSpPr>
        <p:grpSpPr>
          <a:xfrm>
            <a:off x="0" y="271153"/>
            <a:ext cx="381965" cy="775163"/>
            <a:chOff x="2151529" y="1089212"/>
            <a:chExt cx="228600" cy="463923"/>
          </a:xfrm>
        </p:grpSpPr>
        <p:sp>
          <p:nvSpPr>
            <p:cNvPr id="200" name="Google Shape;200;p16"/>
            <p:cNvSpPr/>
            <p:nvPr/>
          </p:nvSpPr>
          <p:spPr>
            <a:xfrm>
              <a:off x="2151529" y="1089212"/>
              <a:ext cx="228600" cy="309282"/>
            </a:xfrm>
            <a:custGeom>
              <a:rect b="b" l="l" r="r" t="t"/>
              <a:pathLst>
                <a:path extrusionOk="0" h="309282" w="289112">
                  <a:moveTo>
                    <a:pt x="0" y="0"/>
                  </a:moveTo>
                  <a:lnTo>
                    <a:pt x="0" y="309282"/>
                  </a:lnTo>
                  <a:lnTo>
                    <a:pt x="289112" y="161364"/>
                  </a:lnTo>
                  <a:lnTo>
                    <a:pt x="0"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1" name="Google Shape;201;p16"/>
            <p:cNvSpPr/>
            <p:nvPr/>
          </p:nvSpPr>
          <p:spPr>
            <a:xfrm>
              <a:off x="2151529" y="1243853"/>
              <a:ext cx="127747" cy="309282"/>
            </a:xfrm>
            <a:custGeom>
              <a:rect b="b" l="l" r="r" t="t"/>
              <a:pathLst>
                <a:path extrusionOk="0" h="309282" w="127747">
                  <a:moveTo>
                    <a:pt x="0" y="0"/>
                  </a:moveTo>
                  <a:lnTo>
                    <a:pt x="0" y="309282"/>
                  </a:lnTo>
                  <a:lnTo>
                    <a:pt x="127747" y="181535"/>
                  </a:lnTo>
                  <a:lnTo>
                    <a:pt x="0"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pic>
        <p:nvPicPr>
          <p:cNvPr id="202" name="Google Shape;202;p16"/>
          <p:cNvPicPr preferRelativeResize="0"/>
          <p:nvPr/>
        </p:nvPicPr>
        <p:blipFill rotWithShape="1">
          <a:blip r:embed="rId2">
            <a:alphaModFix/>
          </a:blip>
          <a:srcRect b="0" l="0" r="0" t="0"/>
          <a:stretch/>
        </p:blipFill>
        <p:spPr>
          <a:xfrm>
            <a:off x="9986630" y="6223429"/>
            <a:ext cx="1688252" cy="465945"/>
          </a:xfrm>
          <a:prstGeom prst="rect">
            <a:avLst/>
          </a:prstGeom>
          <a:noFill/>
          <a:ln>
            <a:noFill/>
          </a:ln>
        </p:spPr>
      </p:pic>
      <p:sp>
        <p:nvSpPr>
          <p:cNvPr id="203" name="Google Shape;203;p16"/>
          <p:cNvSpPr txBox="1"/>
          <p:nvPr/>
        </p:nvSpPr>
        <p:spPr>
          <a:xfrm>
            <a:off x="415659" y="6400800"/>
            <a:ext cx="3289427" cy="292388"/>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300"/>
              <a:buFont typeface="Arial"/>
              <a:buNone/>
            </a:pPr>
            <a:r>
              <a:rPr b="1" i="0" lang="en-US" sz="1300" u="none" cap="none" strike="noStrike">
                <a:solidFill>
                  <a:schemeClr val="accent4"/>
                </a:solidFill>
                <a:latin typeface="Calibri"/>
                <a:ea typeface="Calibri"/>
                <a:cs typeface="Calibri"/>
                <a:sym typeface="Calibri"/>
              </a:rPr>
              <a:t>© 2024 Miracle Software Systems, Inc. | #</a:t>
            </a:r>
            <a:fld id="{00000000-1234-1234-1234-123412341234}" type="slidenum">
              <a:rPr b="1" i="0" lang="en-US" sz="1300" u="none" cap="none" strike="noStrike">
                <a:solidFill>
                  <a:schemeClr val="accent4"/>
                </a:solidFill>
                <a:latin typeface="Calibri"/>
                <a:ea typeface="Calibri"/>
                <a:cs typeface="Calibri"/>
                <a:sym typeface="Calibri"/>
              </a:rPr>
              <a:t>‹#›</a:t>
            </a:fld>
            <a:endParaRPr b="1" i="0" sz="1300" u="none" cap="none" strike="noStrike">
              <a:solidFill>
                <a:schemeClr val="accent4"/>
              </a:solidFill>
              <a:latin typeface="Calibri"/>
              <a:ea typeface="Calibri"/>
              <a:cs typeface="Calibri"/>
              <a:sym typeface="Calibri"/>
            </a:endParaRPr>
          </a:p>
        </p:txBody>
      </p:sp>
      <p:sp>
        <p:nvSpPr>
          <p:cNvPr id="204" name="Google Shape;204;p16"/>
          <p:cNvSpPr txBox="1"/>
          <p:nvPr>
            <p:ph idx="1" type="body"/>
          </p:nvPr>
        </p:nvSpPr>
        <p:spPr>
          <a:xfrm>
            <a:off x="583507" y="166962"/>
            <a:ext cx="11076503" cy="862013"/>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4000"/>
              <a:buNone/>
              <a:defRPr sz="40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5" name="Google Shape;205;p16"/>
          <p:cNvSpPr txBox="1"/>
          <p:nvPr>
            <p:ph idx="2" type="body"/>
          </p:nvPr>
        </p:nvSpPr>
        <p:spPr>
          <a:xfrm>
            <a:off x="368300" y="1269024"/>
            <a:ext cx="11291888" cy="4411051"/>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lide">
  <p:cSld name="Comparison Slide">
    <p:spTree>
      <p:nvGrpSpPr>
        <p:cNvPr id="206" name="Shape 206"/>
        <p:cNvGrpSpPr/>
        <p:nvPr/>
      </p:nvGrpSpPr>
      <p:grpSpPr>
        <a:xfrm>
          <a:off x="0" y="0"/>
          <a:ext cx="0" cy="0"/>
          <a:chOff x="0" y="0"/>
          <a:chExt cx="0" cy="0"/>
        </a:xfrm>
      </p:grpSpPr>
      <p:sp>
        <p:nvSpPr>
          <p:cNvPr id="207" name="Google Shape;207;p17"/>
          <p:cNvSpPr txBox="1"/>
          <p:nvPr>
            <p:ph idx="1" type="body"/>
          </p:nvPr>
        </p:nvSpPr>
        <p:spPr>
          <a:xfrm>
            <a:off x="583507" y="166962"/>
            <a:ext cx="11076503" cy="862013"/>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3600"/>
              <a:buNone/>
              <a:defRPr b="1" sz="36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8" name="Google Shape;208;p17"/>
          <p:cNvSpPr txBox="1"/>
          <p:nvPr>
            <p:ph idx="2" type="body"/>
          </p:nvPr>
        </p:nvSpPr>
        <p:spPr>
          <a:xfrm>
            <a:off x="579315" y="2061478"/>
            <a:ext cx="5324163" cy="3959493"/>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chemeClr val="dk1"/>
              </a:buClr>
              <a:buSzPts val="2800"/>
              <a:buChar char="•"/>
              <a:defRPr sz="2800"/>
            </a:lvl1pPr>
            <a:lvl2pPr indent="-381000" lvl="1" marL="914400" algn="l">
              <a:lnSpc>
                <a:spcPct val="90000"/>
              </a:lnSpc>
              <a:spcBef>
                <a:spcPts val="500"/>
              </a:spcBef>
              <a:spcAft>
                <a:spcPts val="0"/>
              </a:spcAft>
              <a:buClr>
                <a:schemeClr val="dk1"/>
              </a:buClr>
              <a:buSzPts val="2400"/>
              <a:buChar char="•"/>
              <a:defRPr sz="2400"/>
            </a:lvl2pPr>
            <a:lvl3pPr indent="-355600" lvl="2" marL="1371600" algn="l">
              <a:lnSpc>
                <a:spcPct val="90000"/>
              </a:lnSpc>
              <a:spcBef>
                <a:spcPts val="500"/>
              </a:spcBef>
              <a:spcAft>
                <a:spcPts val="0"/>
              </a:spcAft>
              <a:buClr>
                <a:schemeClr val="dk1"/>
              </a:buClr>
              <a:buSzPts val="2000"/>
              <a:buChar char="•"/>
              <a:defRPr sz="2000"/>
            </a:lvl3pPr>
            <a:lvl4pPr indent="-342900" lvl="3" marL="1828800" algn="l">
              <a:lnSpc>
                <a:spcPct val="90000"/>
              </a:lnSpc>
              <a:spcBef>
                <a:spcPts val="500"/>
              </a:spcBef>
              <a:spcAft>
                <a:spcPts val="0"/>
              </a:spcAft>
              <a:buClr>
                <a:schemeClr val="dk1"/>
              </a:buClr>
              <a:buSzPts val="1800"/>
              <a:buChar char="•"/>
              <a:defRPr sz="1800"/>
            </a:lvl4pPr>
            <a:lvl5pPr indent="-342900" lvl="4" marL="2286000" algn="l">
              <a:lnSpc>
                <a:spcPct val="90000"/>
              </a:lnSpc>
              <a:spcBef>
                <a:spcPts val="500"/>
              </a:spcBef>
              <a:spcAft>
                <a:spcPts val="0"/>
              </a:spcAft>
              <a:buClr>
                <a:schemeClr val="dk1"/>
              </a:buClr>
              <a:buSzPts val="1800"/>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9" name="Google Shape;209;p17"/>
          <p:cNvSpPr txBox="1"/>
          <p:nvPr>
            <p:ph idx="3" type="body"/>
          </p:nvPr>
        </p:nvSpPr>
        <p:spPr>
          <a:xfrm>
            <a:off x="6321780" y="2061478"/>
            <a:ext cx="5324163" cy="3959493"/>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chemeClr val="dk1"/>
              </a:buClr>
              <a:buSzPts val="2800"/>
              <a:buChar char="•"/>
              <a:defRPr sz="2800"/>
            </a:lvl1pPr>
            <a:lvl2pPr indent="-381000" lvl="1" marL="914400" algn="l">
              <a:lnSpc>
                <a:spcPct val="90000"/>
              </a:lnSpc>
              <a:spcBef>
                <a:spcPts val="500"/>
              </a:spcBef>
              <a:spcAft>
                <a:spcPts val="0"/>
              </a:spcAft>
              <a:buClr>
                <a:schemeClr val="dk1"/>
              </a:buClr>
              <a:buSzPts val="2400"/>
              <a:buChar char="•"/>
              <a:defRPr sz="2400"/>
            </a:lvl2pPr>
            <a:lvl3pPr indent="-355600" lvl="2" marL="1371600" algn="l">
              <a:lnSpc>
                <a:spcPct val="90000"/>
              </a:lnSpc>
              <a:spcBef>
                <a:spcPts val="500"/>
              </a:spcBef>
              <a:spcAft>
                <a:spcPts val="0"/>
              </a:spcAft>
              <a:buClr>
                <a:schemeClr val="dk1"/>
              </a:buClr>
              <a:buSzPts val="2000"/>
              <a:buChar char="•"/>
              <a:defRPr sz="2000"/>
            </a:lvl3pPr>
            <a:lvl4pPr indent="-342900" lvl="3" marL="1828800" algn="l">
              <a:lnSpc>
                <a:spcPct val="90000"/>
              </a:lnSpc>
              <a:spcBef>
                <a:spcPts val="500"/>
              </a:spcBef>
              <a:spcAft>
                <a:spcPts val="0"/>
              </a:spcAft>
              <a:buClr>
                <a:schemeClr val="dk1"/>
              </a:buClr>
              <a:buSzPts val="1800"/>
              <a:buChar char="•"/>
              <a:defRPr sz="1800"/>
            </a:lvl4pPr>
            <a:lvl5pPr indent="-342900" lvl="4" marL="2286000" algn="l">
              <a:lnSpc>
                <a:spcPct val="90000"/>
              </a:lnSpc>
              <a:spcBef>
                <a:spcPts val="500"/>
              </a:spcBef>
              <a:spcAft>
                <a:spcPts val="0"/>
              </a:spcAft>
              <a:buClr>
                <a:schemeClr val="dk1"/>
              </a:buClr>
              <a:buSzPts val="1800"/>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0" name="Google Shape;210;p17"/>
          <p:cNvSpPr/>
          <p:nvPr/>
        </p:nvSpPr>
        <p:spPr>
          <a:xfrm>
            <a:off x="579316" y="1295674"/>
            <a:ext cx="4731735" cy="540526"/>
          </a:xfrm>
          <a:prstGeom prst="rect">
            <a:avLst/>
          </a:prstGeom>
          <a:solidFill>
            <a:srgbClr val="E1E0E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1" name="Google Shape;211;p17"/>
          <p:cNvSpPr/>
          <p:nvPr/>
        </p:nvSpPr>
        <p:spPr>
          <a:xfrm>
            <a:off x="5311048" y="1298780"/>
            <a:ext cx="317179" cy="535921"/>
          </a:xfrm>
          <a:custGeom>
            <a:rect b="b" l="l" r="r" t="t"/>
            <a:pathLst>
              <a:path extrusionOk="0" h="622300" w="368300">
                <a:moveTo>
                  <a:pt x="0" y="0"/>
                </a:moveTo>
                <a:lnTo>
                  <a:pt x="368300" y="101600"/>
                </a:lnTo>
                <a:lnTo>
                  <a:pt x="0" y="622300"/>
                </a:lnTo>
                <a:lnTo>
                  <a:pt x="0" y="0"/>
                </a:lnTo>
                <a:close/>
              </a:path>
            </a:pathLst>
          </a:custGeom>
          <a:solidFill>
            <a:schemeClr val="dk1">
              <a:alpha val="83137"/>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2" name="Google Shape;212;p17"/>
          <p:cNvSpPr/>
          <p:nvPr/>
        </p:nvSpPr>
        <p:spPr>
          <a:xfrm>
            <a:off x="5311050" y="1505510"/>
            <a:ext cx="387283" cy="329191"/>
          </a:xfrm>
          <a:custGeom>
            <a:rect b="b" l="l" r="r" t="t"/>
            <a:pathLst>
              <a:path extrusionOk="0" h="382249" w="449705">
                <a:moveTo>
                  <a:pt x="0" y="382249"/>
                </a:moveTo>
                <a:lnTo>
                  <a:pt x="262328" y="0"/>
                </a:lnTo>
                <a:lnTo>
                  <a:pt x="449705" y="179882"/>
                </a:lnTo>
                <a:lnTo>
                  <a:pt x="0" y="382249"/>
                </a:lnTo>
                <a:close/>
              </a:path>
            </a:pathLst>
          </a:custGeom>
          <a:solidFill>
            <a:schemeClr val="accent1">
              <a:alpha val="83137"/>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3" name="Google Shape;213;p17"/>
          <p:cNvSpPr/>
          <p:nvPr/>
        </p:nvSpPr>
        <p:spPr>
          <a:xfrm>
            <a:off x="6321780" y="1295674"/>
            <a:ext cx="4731735" cy="540526"/>
          </a:xfrm>
          <a:prstGeom prst="rect">
            <a:avLst/>
          </a:prstGeom>
          <a:solidFill>
            <a:srgbClr val="E1E0E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4" name="Google Shape;214;p17"/>
          <p:cNvSpPr/>
          <p:nvPr/>
        </p:nvSpPr>
        <p:spPr>
          <a:xfrm>
            <a:off x="11053514" y="1298780"/>
            <a:ext cx="317179" cy="535921"/>
          </a:xfrm>
          <a:custGeom>
            <a:rect b="b" l="l" r="r" t="t"/>
            <a:pathLst>
              <a:path extrusionOk="0" h="622300" w="368300">
                <a:moveTo>
                  <a:pt x="0" y="0"/>
                </a:moveTo>
                <a:lnTo>
                  <a:pt x="368300" y="101600"/>
                </a:lnTo>
                <a:lnTo>
                  <a:pt x="0" y="622300"/>
                </a:lnTo>
                <a:lnTo>
                  <a:pt x="0" y="0"/>
                </a:lnTo>
                <a:close/>
              </a:path>
            </a:pathLst>
          </a:custGeom>
          <a:solidFill>
            <a:schemeClr val="dk1">
              <a:alpha val="83137"/>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5" name="Google Shape;215;p17"/>
          <p:cNvSpPr/>
          <p:nvPr/>
        </p:nvSpPr>
        <p:spPr>
          <a:xfrm>
            <a:off x="11053514" y="1505510"/>
            <a:ext cx="387283" cy="329191"/>
          </a:xfrm>
          <a:custGeom>
            <a:rect b="b" l="l" r="r" t="t"/>
            <a:pathLst>
              <a:path extrusionOk="0" h="382249" w="449705">
                <a:moveTo>
                  <a:pt x="0" y="382249"/>
                </a:moveTo>
                <a:lnTo>
                  <a:pt x="262328" y="0"/>
                </a:lnTo>
                <a:lnTo>
                  <a:pt x="449705" y="179882"/>
                </a:lnTo>
                <a:lnTo>
                  <a:pt x="0" y="382249"/>
                </a:lnTo>
                <a:close/>
              </a:path>
            </a:pathLst>
          </a:custGeom>
          <a:solidFill>
            <a:srgbClr val="EF404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6" name="Google Shape;216;p17"/>
          <p:cNvSpPr txBox="1"/>
          <p:nvPr>
            <p:ph idx="4" type="body"/>
          </p:nvPr>
        </p:nvSpPr>
        <p:spPr>
          <a:xfrm>
            <a:off x="660278" y="1362635"/>
            <a:ext cx="4445000" cy="43973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800"/>
              <a:buNone/>
              <a:defRPr b="1"/>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7" name="Google Shape;217;p17"/>
          <p:cNvSpPr txBox="1"/>
          <p:nvPr>
            <p:ph idx="5" type="body"/>
          </p:nvPr>
        </p:nvSpPr>
        <p:spPr>
          <a:xfrm>
            <a:off x="6418780" y="1362635"/>
            <a:ext cx="4445000" cy="43973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800"/>
              <a:buNone/>
              <a:defRPr b="1"/>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218" name="Google Shape;218;p17"/>
          <p:cNvPicPr preferRelativeResize="0"/>
          <p:nvPr/>
        </p:nvPicPr>
        <p:blipFill rotWithShape="1">
          <a:blip r:embed="rId2">
            <a:alphaModFix/>
          </a:blip>
          <a:srcRect b="0" l="0" r="0" t="0"/>
          <a:stretch/>
        </p:blipFill>
        <p:spPr>
          <a:xfrm>
            <a:off x="9986630" y="6223429"/>
            <a:ext cx="1688252" cy="465945"/>
          </a:xfrm>
          <a:prstGeom prst="rect">
            <a:avLst/>
          </a:prstGeom>
          <a:noFill/>
          <a:ln>
            <a:noFill/>
          </a:ln>
        </p:spPr>
      </p:pic>
      <p:sp>
        <p:nvSpPr>
          <p:cNvPr id="219" name="Google Shape;219;p17"/>
          <p:cNvSpPr txBox="1"/>
          <p:nvPr/>
        </p:nvSpPr>
        <p:spPr>
          <a:xfrm>
            <a:off x="415659" y="6400800"/>
            <a:ext cx="3289427" cy="292388"/>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300"/>
              <a:buFont typeface="Arial"/>
              <a:buNone/>
            </a:pPr>
            <a:r>
              <a:rPr b="1" i="0" lang="en-US" sz="1300" u="none" cap="none" strike="noStrike">
                <a:solidFill>
                  <a:schemeClr val="accent4"/>
                </a:solidFill>
                <a:latin typeface="Calibri"/>
                <a:ea typeface="Calibri"/>
                <a:cs typeface="Calibri"/>
                <a:sym typeface="Calibri"/>
              </a:rPr>
              <a:t>© 2024 Miracle Software Systems, Inc. | #</a:t>
            </a:r>
            <a:fld id="{00000000-1234-1234-1234-123412341234}" type="slidenum">
              <a:rPr b="1" i="0" lang="en-US" sz="1300" u="none" cap="none" strike="noStrike">
                <a:solidFill>
                  <a:schemeClr val="accent4"/>
                </a:solidFill>
                <a:latin typeface="Calibri"/>
                <a:ea typeface="Calibri"/>
                <a:cs typeface="Calibri"/>
                <a:sym typeface="Calibri"/>
              </a:rPr>
              <a:t>‹#›</a:t>
            </a:fld>
            <a:endParaRPr b="1" i="0" sz="1300" u="none" cap="none" strike="noStrike">
              <a:solidFill>
                <a:schemeClr val="accent4"/>
              </a:solidFill>
              <a:latin typeface="Calibri"/>
              <a:ea typeface="Calibri"/>
              <a:cs typeface="Calibri"/>
              <a:sym typeface="Calibri"/>
            </a:endParaRPr>
          </a:p>
        </p:txBody>
      </p:sp>
      <p:grpSp>
        <p:nvGrpSpPr>
          <p:cNvPr id="220" name="Google Shape;220;p17"/>
          <p:cNvGrpSpPr/>
          <p:nvPr/>
        </p:nvGrpSpPr>
        <p:grpSpPr>
          <a:xfrm>
            <a:off x="0" y="271153"/>
            <a:ext cx="381965" cy="775163"/>
            <a:chOff x="2151529" y="1089212"/>
            <a:chExt cx="228600" cy="463923"/>
          </a:xfrm>
        </p:grpSpPr>
        <p:sp>
          <p:nvSpPr>
            <p:cNvPr id="221" name="Google Shape;221;p17"/>
            <p:cNvSpPr/>
            <p:nvPr/>
          </p:nvSpPr>
          <p:spPr>
            <a:xfrm>
              <a:off x="2151529" y="1089212"/>
              <a:ext cx="228600" cy="309282"/>
            </a:xfrm>
            <a:custGeom>
              <a:rect b="b" l="l" r="r" t="t"/>
              <a:pathLst>
                <a:path extrusionOk="0" h="309282" w="289112">
                  <a:moveTo>
                    <a:pt x="0" y="0"/>
                  </a:moveTo>
                  <a:lnTo>
                    <a:pt x="0" y="309282"/>
                  </a:lnTo>
                  <a:lnTo>
                    <a:pt x="289112" y="161364"/>
                  </a:lnTo>
                  <a:lnTo>
                    <a:pt x="0"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2" name="Google Shape;222;p17"/>
            <p:cNvSpPr/>
            <p:nvPr/>
          </p:nvSpPr>
          <p:spPr>
            <a:xfrm>
              <a:off x="2151529" y="1243853"/>
              <a:ext cx="127747" cy="309282"/>
            </a:xfrm>
            <a:custGeom>
              <a:rect b="b" l="l" r="r" t="t"/>
              <a:pathLst>
                <a:path extrusionOk="0" h="309282" w="127747">
                  <a:moveTo>
                    <a:pt x="0" y="0"/>
                  </a:moveTo>
                  <a:lnTo>
                    <a:pt x="0" y="309282"/>
                  </a:lnTo>
                  <a:lnTo>
                    <a:pt x="127747" y="181535"/>
                  </a:lnTo>
                  <a:lnTo>
                    <a:pt x="0"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0"/>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0"/>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A8A8B"/>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0"/>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A8A8B"/>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0"/>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A8A8B"/>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A8A8B"/>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A8A8B"/>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A8A8B"/>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A8A8B"/>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A8A8B"/>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A8A8B"/>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A8A8B"/>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A8A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
          <p:cNvSpPr txBox="1"/>
          <p:nvPr>
            <p:ph idx="1" type="body"/>
          </p:nvPr>
        </p:nvSpPr>
        <p:spPr>
          <a:xfrm>
            <a:off x="552175" y="1731950"/>
            <a:ext cx="8494500" cy="1194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800"/>
              <a:buNone/>
            </a:pPr>
            <a:r>
              <a:rPr lang="en-US"/>
              <a:t>Prompt Engineering Techniques</a:t>
            </a:r>
            <a:endParaRPr/>
          </a:p>
        </p:txBody>
      </p:sp>
      <p:sp>
        <p:nvSpPr>
          <p:cNvPr id="228" name="Google Shape;228;p1"/>
          <p:cNvSpPr txBox="1"/>
          <p:nvPr>
            <p:ph idx="2" type="body"/>
          </p:nvPr>
        </p:nvSpPr>
        <p:spPr>
          <a:xfrm>
            <a:off x="552180" y="3541486"/>
            <a:ext cx="8010000" cy="8793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1200"/>
              </a:spcBef>
              <a:spcAft>
                <a:spcPts val="0"/>
              </a:spcAft>
              <a:buNone/>
            </a:pPr>
            <a:r>
              <a:t/>
            </a:r>
            <a:endParaRPr sz="1645"/>
          </a:p>
          <a:p>
            <a:pPr indent="0" lvl="0" marL="0" rtl="0" algn="l">
              <a:lnSpc>
                <a:spcPct val="115000"/>
              </a:lnSpc>
              <a:spcBef>
                <a:spcPts val="1200"/>
              </a:spcBef>
              <a:spcAft>
                <a:spcPts val="0"/>
              </a:spcAft>
              <a:buNone/>
            </a:pPr>
            <a:r>
              <a:rPr lang="en-US" sz="1645"/>
              <a:t>A concise guide to crafting effective and optimized prompts for getting better results from AI models.</a:t>
            </a:r>
            <a:endParaRPr sz="1645"/>
          </a:p>
          <a:p>
            <a:pPr indent="0" lvl="0" marL="0" rtl="0" algn="l">
              <a:lnSpc>
                <a:spcPct val="95000"/>
              </a:lnSpc>
              <a:spcBef>
                <a:spcPts val="1200"/>
              </a:spcBef>
              <a:spcAft>
                <a:spcPts val="0"/>
              </a:spcAft>
              <a:buSzPts val="935"/>
              <a:buNone/>
            </a:pPr>
            <a:r>
              <a:t/>
            </a:r>
            <a:endParaRPr sz="1645"/>
          </a:p>
          <a:p>
            <a:pPr indent="0" lvl="0" marL="0" rtl="0" algn="l">
              <a:lnSpc>
                <a:spcPct val="70000"/>
              </a:lnSpc>
              <a:spcBef>
                <a:spcPts val="1200"/>
              </a:spcBef>
              <a:spcAft>
                <a:spcPts val="0"/>
              </a:spcAft>
              <a:buClr>
                <a:schemeClr val="accent4"/>
              </a:buClr>
              <a:buSzPts val="2312"/>
              <a:buNone/>
            </a:pPr>
            <a:r>
              <a:t/>
            </a:r>
            <a:endParaRPr sz="1547"/>
          </a:p>
        </p:txBody>
      </p:sp>
      <p:sp>
        <p:nvSpPr>
          <p:cNvPr id="229" name="Google Shape;229;p1"/>
          <p:cNvSpPr/>
          <p:nvPr/>
        </p:nvSpPr>
        <p:spPr>
          <a:xfrm>
            <a:off x="4456100" y="5759000"/>
            <a:ext cx="76500" cy="6180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30" name="Google Shape;230;p1"/>
          <p:cNvSpPr/>
          <p:nvPr/>
        </p:nvSpPr>
        <p:spPr>
          <a:xfrm flipH="1">
            <a:off x="4456104" y="5483450"/>
            <a:ext cx="76500" cy="2757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g34a9a2786c3_0_22"/>
          <p:cNvSpPr txBox="1"/>
          <p:nvPr>
            <p:ph idx="1" type="body"/>
          </p:nvPr>
        </p:nvSpPr>
        <p:spPr>
          <a:xfrm>
            <a:off x="583507" y="166962"/>
            <a:ext cx="11076600" cy="861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1000"/>
              </a:spcBef>
              <a:spcAft>
                <a:spcPts val="0"/>
              </a:spcAft>
              <a:buSzPts val="4000"/>
              <a:buNone/>
            </a:pPr>
            <a:r>
              <a:rPr b="1" lang="en-US"/>
              <a:t>Interactive</a:t>
            </a:r>
            <a:r>
              <a:rPr b="1" lang="en-US" sz="1700">
                <a:solidFill>
                  <a:srgbClr val="B45F06"/>
                </a:solidFill>
                <a:latin typeface="Arial"/>
                <a:ea typeface="Arial"/>
                <a:cs typeface="Arial"/>
                <a:sym typeface="Arial"/>
              </a:rPr>
              <a:t> </a:t>
            </a:r>
            <a:r>
              <a:rPr b="1" lang="en-US"/>
              <a:t>Prompting</a:t>
            </a:r>
            <a:endParaRPr/>
          </a:p>
        </p:txBody>
      </p:sp>
      <p:sp>
        <p:nvSpPr>
          <p:cNvPr id="283" name="Google Shape;283;g34a9a2786c3_0_22"/>
          <p:cNvSpPr txBox="1"/>
          <p:nvPr>
            <p:ph idx="2" type="body"/>
          </p:nvPr>
        </p:nvSpPr>
        <p:spPr>
          <a:xfrm>
            <a:off x="368100" y="1028850"/>
            <a:ext cx="11292000" cy="5154300"/>
          </a:xfrm>
          <a:prstGeom prst="rect">
            <a:avLst/>
          </a:prstGeom>
          <a:noFill/>
          <a:ln>
            <a:noFill/>
          </a:ln>
        </p:spPr>
        <p:txBody>
          <a:bodyPr anchorCtr="0" anchor="t" bIns="45700" lIns="91425" spcFirstLastPara="1" rIns="91425" wrap="square" tIns="45700">
            <a:normAutofit/>
          </a:bodyPr>
          <a:lstStyle/>
          <a:p>
            <a:pPr indent="-393700" lvl="0" marL="457200" marR="0" rtl="0" algn="just">
              <a:lnSpc>
                <a:spcPct val="115000"/>
              </a:lnSpc>
              <a:spcBef>
                <a:spcPts val="0"/>
              </a:spcBef>
              <a:spcAft>
                <a:spcPts val="0"/>
              </a:spcAft>
              <a:buSzPts val="2600"/>
              <a:buChar char="•"/>
            </a:pPr>
            <a:r>
              <a:rPr b="1" lang="en-US" sz="2600"/>
              <a:t>Definition:</a:t>
            </a:r>
            <a:r>
              <a:rPr lang="en-US" sz="2600"/>
              <a:t> Interactive prompting is a technique where the AI engages the user with follow-up questions to refine its response.</a:t>
            </a:r>
            <a:endParaRPr sz="2600"/>
          </a:p>
          <a:p>
            <a:pPr indent="-393700" lvl="0" marL="457200" marR="0" rtl="0" algn="just">
              <a:lnSpc>
                <a:spcPct val="115000"/>
              </a:lnSpc>
              <a:spcBef>
                <a:spcPts val="0"/>
              </a:spcBef>
              <a:spcAft>
                <a:spcPts val="0"/>
              </a:spcAft>
              <a:buSzPts val="2600"/>
              <a:buChar char="•"/>
            </a:pPr>
            <a:r>
              <a:rPr b="1" lang="en-US" sz="2600"/>
              <a:t>Description: </a:t>
            </a:r>
            <a:r>
              <a:rPr lang="en-US" sz="2600"/>
              <a:t>This method improves clarity by encouraging dynamic conversations, ensuring that the AI collects sufficient information before generating a response.</a:t>
            </a:r>
            <a:endParaRPr sz="2600"/>
          </a:p>
          <a:p>
            <a:pPr indent="-393700" lvl="0" marL="457200" marR="0" rtl="0" algn="just">
              <a:lnSpc>
                <a:spcPct val="115000"/>
              </a:lnSpc>
              <a:spcBef>
                <a:spcPts val="0"/>
              </a:spcBef>
              <a:spcAft>
                <a:spcPts val="0"/>
              </a:spcAft>
              <a:buSzPts val="2600"/>
              <a:buChar char="•"/>
            </a:pPr>
            <a:r>
              <a:rPr b="1" lang="en-US" sz="2600"/>
              <a:t>Example:</a:t>
            </a:r>
            <a:endParaRPr b="1" sz="2600"/>
          </a:p>
          <a:p>
            <a:pPr indent="-393700" lvl="1" marL="914400" rtl="0" algn="l">
              <a:lnSpc>
                <a:spcPct val="115000"/>
              </a:lnSpc>
              <a:spcBef>
                <a:spcPts val="0"/>
              </a:spcBef>
              <a:spcAft>
                <a:spcPts val="0"/>
              </a:spcAft>
              <a:buSzPts val="2600"/>
              <a:buChar char="•"/>
            </a:pPr>
            <a:r>
              <a:rPr b="1" lang="en-US" sz="2600"/>
              <a:t>Prompt:</a:t>
            </a:r>
            <a:r>
              <a:rPr lang="en-US" sz="2600"/>
              <a:t> Write a product description. What type of product is it?</a:t>
            </a:r>
            <a:endParaRPr sz="2600"/>
          </a:p>
          <a:p>
            <a:pPr indent="-393700" lvl="1" marL="914400" rtl="0" algn="l">
              <a:lnSpc>
                <a:spcPct val="115000"/>
              </a:lnSpc>
              <a:spcBef>
                <a:spcPts val="0"/>
              </a:spcBef>
              <a:spcAft>
                <a:spcPts val="0"/>
              </a:spcAft>
              <a:buSzPts val="2600"/>
              <a:buChar char="•"/>
            </a:pPr>
            <a:r>
              <a:rPr b="1" lang="en-US" sz="2600"/>
              <a:t>Output:</a:t>
            </a:r>
            <a:r>
              <a:rPr lang="en-US" sz="2600"/>
              <a:t> Please specify the product type: electronics, clothing, or something else?</a:t>
            </a:r>
            <a:endParaRPr b="1" sz="2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g34a9a2786c3_0_27"/>
          <p:cNvSpPr txBox="1"/>
          <p:nvPr>
            <p:ph idx="1" type="body"/>
          </p:nvPr>
        </p:nvSpPr>
        <p:spPr>
          <a:xfrm>
            <a:off x="583507" y="166962"/>
            <a:ext cx="11076600" cy="861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1000"/>
              </a:spcBef>
              <a:spcAft>
                <a:spcPts val="0"/>
              </a:spcAft>
              <a:buSzPts val="4000"/>
              <a:buNone/>
            </a:pPr>
            <a:r>
              <a:rPr b="1" lang="en-US"/>
              <a:t>Instruction-Based</a:t>
            </a:r>
            <a:r>
              <a:rPr b="1" lang="en-US" sz="1700">
                <a:solidFill>
                  <a:srgbClr val="B45F06"/>
                </a:solidFill>
                <a:latin typeface="Arial"/>
                <a:ea typeface="Arial"/>
                <a:cs typeface="Arial"/>
                <a:sym typeface="Arial"/>
              </a:rPr>
              <a:t> </a:t>
            </a:r>
            <a:r>
              <a:rPr b="1" lang="en-US"/>
              <a:t>Prompting</a:t>
            </a:r>
            <a:endParaRPr b="1"/>
          </a:p>
        </p:txBody>
      </p:sp>
      <p:sp>
        <p:nvSpPr>
          <p:cNvPr id="289" name="Google Shape;289;g34a9a2786c3_0_27"/>
          <p:cNvSpPr txBox="1"/>
          <p:nvPr>
            <p:ph idx="2" type="body"/>
          </p:nvPr>
        </p:nvSpPr>
        <p:spPr>
          <a:xfrm>
            <a:off x="368100" y="1028850"/>
            <a:ext cx="11292000" cy="5154300"/>
          </a:xfrm>
          <a:prstGeom prst="rect">
            <a:avLst/>
          </a:prstGeom>
          <a:noFill/>
          <a:ln>
            <a:noFill/>
          </a:ln>
        </p:spPr>
        <p:txBody>
          <a:bodyPr anchorCtr="0" anchor="t" bIns="45700" lIns="91425" spcFirstLastPara="1" rIns="91425" wrap="square" tIns="45700">
            <a:normAutofit/>
          </a:bodyPr>
          <a:lstStyle/>
          <a:p>
            <a:pPr indent="-393700" lvl="0" marL="457200" marR="0" rtl="0" algn="just">
              <a:lnSpc>
                <a:spcPct val="115000"/>
              </a:lnSpc>
              <a:spcBef>
                <a:spcPts val="0"/>
              </a:spcBef>
              <a:spcAft>
                <a:spcPts val="0"/>
              </a:spcAft>
              <a:buSzPts val="2600"/>
              <a:buChar char="•"/>
            </a:pPr>
            <a:r>
              <a:rPr b="1" lang="en-US" sz="2600"/>
              <a:t>Definition:</a:t>
            </a:r>
            <a:r>
              <a:rPr lang="en-US" sz="2600"/>
              <a:t> </a:t>
            </a:r>
            <a:r>
              <a:rPr lang="en-US" sz="2600"/>
              <a:t>Instruction-based prompting involves giving explicit, structured commands to guide the model’s response.</a:t>
            </a:r>
            <a:endParaRPr sz="2600"/>
          </a:p>
          <a:p>
            <a:pPr indent="-393700" lvl="0" marL="457200" marR="0" rtl="0" algn="just">
              <a:lnSpc>
                <a:spcPct val="115000"/>
              </a:lnSpc>
              <a:spcBef>
                <a:spcPts val="0"/>
              </a:spcBef>
              <a:spcAft>
                <a:spcPts val="0"/>
              </a:spcAft>
              <a:buSzPts val="2600"/>
              <a:buChar char="•"/>
            </a:pPr>
            <a:r>
              <a:rPr b="1" lang="en-US" sz="2600"/>
              <a:t>D</a:t>
            </a:r>
            <a:r>
              <a:rPr b="1" lang="en-US" sz="2600"/>
              <a:t>escription: </a:t>
            </a:r>
            <a:r>
              <a:rPr lang="en-US" sz="2600"/>
              <a:t>This technique ensures clarity and precision by outlining expectations in detail, making it useful for structured content generation.</a:t>
            </a:r>
            <a:endParaRPr sz="2600"/>
          </a:p>
          <a:p>
            <a:pPr indent="-393700" lvl="0" marL="457200" marR="0" rtl="0" algn="just">
              <a:lnSpc>
                <a:spcPct val="115000"/>
              </a:lnSpc>
              <a:spcBef>
                <a:spcPts val="0"/>
              </a:spcBef>
              <a:spcAft>
                <a:spcPts val="0"/>
              </a:spcAft>
              <a:buSzPts val="2600"/>
              <a:buChar char="•"/>
            </a:pPr>
            <a:r>
              <a:rPr b="1" lang="en-US" sz="2600"/>
              <a:t>E</a:t>
            </a:r>
            <a:r>
              <a:rPr b="1" lang="en-US" sz="2600"/>
              <a:t>xample:</a:t>
            </a:r>
            <a:endParaRPr b="1" sz="2600"/>
          </a:p>
          <a:p>
            <a:pPr indent="-393700" lvl="1" marL="914400" rtl="0" algn="l">
              <a:lnSpc>
                <a:spcPct val="115000"/>
              </a:lnSpc>
              <a:spcBef>
                <a:spcPts val="0"/>
              </a:spcBef>
              <a:spcAft>
                <a:spcPts val="0"/>
              </a:spcAft>
              <a:buSzPts val="2600"/>
              <a:buChar char="•"/>
            </a:pPr>
            <a:r>
              <a:rPr b="1" lang="en-US" sz="2600"/>
              <a:t>Prompt: </a:t>
            </a:r>
            <a:r>
              <a:rPr lang="en-US" sz="2600"/>
              <a:t>List three benefits of renewable energy in bullet points.</a:t>
            </a:r>
            <a:endParaRPr sz="2600"/>
          </a:p>
          <a:p>
            <a:pPr indent="-393700" lvl="1" marL="914400" rtl="0" algn="l">
              <a:lnSpc>
                <a:spcPct val="115000"/>
              </a:lnSpc>
              <a:spcBef>
                <a:spcPts val="0"/>
              </a:spcBef>
              <a:spcAft>
                <a:spcPts val="0"/>
              </a:spcAft>
              <a:buSzPts val="2600"/>
              <a:buChar char="•"/>
            </a:pPr>
            <a:r>
              <a:rPr b="1" lang="en-US" sz="2600"/>
              <a:t>Output:</a:t>
            </a:r>
            <a:endParaRPr b="1" sz="2600"/>
          </a:p>
          <a:p>
            <a:pPr indent="-393700" lvl="2" marL="1371600" rtl="0" algn="l">
              <a:lnSpc>
                <a:spcPct val="115000"/>
              </a:lnSpc>
              <a:spcBef>
                <a:spcPts val="0"/>
              </a:spcBef>
              <a:spcAft>
                <a:spcPts val="0"/>
              </a:spcAft>
              <a:buSzPts val="2600"/>
              <a:buChar char="•"/>
            </a:pPr>
            <a:r>
              <a:rPr lang="en-US" sz="2600"/>
              <a:t>Reduces carbon emissions</a:t>
            </a:r>
            <a:endParaRPr sz="2600"/>
          </a:p>
          <a:p>
            <a:pPr indent="-393700" lvl="2" marL="1371600" rtl="0" algn="l">
              <a:lnSpc>
                <a:spcPct val="115000"/>
              </a:lnSpc>
              <a:spcBef>
                <a:spcPts val="0"/>
              </a:spcBef>
              <a:spcAft>
                <a:spcPts val="0"/>
              </a:spcAft>
              <a:buSzPts val="2600"/>
              <a:buChar char="•"/>
            </a:pPr>
            <a:r>
              <a:rPr lang="en-US" sz="2600"/>
              <a:t>Lowers energy costs</a:t>
            </a:r>
            <a:endParaRPr sz="2600"/>
          </a:p>
          <a:p>
            <a:pPr indent="-393700" lvl="2" marL="1371600" rtl="0" algn="l">
              <a:lnSpc>
                <a:spcPct val="115000"/>
              </a:lnSpc>
              <a:spcBef>
                <a:spcPts val="0"/>
              </a:spcBef>
              <a:spcAft>
                <a:spcPts val="0"/>
              </a:spcAft>
              <a:buSzPts val="2600"/>
              <a:buChar char="•"/>
            </a:pPr>
            <a:r>
              <a:rPr lang="en-US" sz="2600"/>
              <a:t>Provides sustainable energy sources</a:t>
            </a:r>
            <a:endParaRPr b="1" sz="2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g34a9a2786c3_0_37"/>
          <p:cNvSpPr txBox="1"/>
          <p:nvPr>
            <p:ph idx="1" type="body"/>
          </p:nvPr>
        </p:nvSpPr>
        <p:spPr>
          <a:xfrm>
            <a:off x="583507" y="166962"/>
            <a:ext cx="11076600" cy="861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1000"/>
              </a:spcBef>
              <a:spcAft>
                <a:spcPts val="0"/>
              </a:spcAft>
              <a:buSzPts val="4000"/>
              <a:buNone/>
            </a:pPr>
            <a:r>
              <a:rPr b="1" lang="en-US"/>
              <a:t>Conclusion</a:t>
            </a:r>
            <a:endParaRPr b="1"/>
          </a:p>
        </p:txBody>
      </p:sp>
      <p:sp>
        <p:nvSpPr>
          <p:cNvPr id="295" name="Google Shape;295;g34a9a2786c3_0_37"/>
          <p:cNvSpPr txBox="1"/>
          <p:nvPr>
            <p:ph idx="2" type="body"/>
          </p:nvPr>
        </p:nvSpPr>
        <p:spPr>
          <a:xfrm>
            <a:off x="368100" y="1028850"/>
            <a:ext cx="11292000" cy="5154300"/>
          </a:xfrm>
          <a:prstGeom prst="rect">
            <a:avLst/>
          </a:prstGeom>
          <a:noFill/>
          <a:ln>
            <a:noFill/>
          </a:ln>
        </p:spPr>
        <p:txBody>
          <a:bodyPr anchorCtr="0" anchor="t" bIns="45700" lIns="91425" spcFirstLastPara="1" rIns="91425" wrap="square" tIns="45700">
            <a:normAutofit/>
          </a:bodyPr>
          <a:lstStyle/>
          <a:p>
            <a:pPr indent="-393700" lvl="0" marL="457200" rtl="0" algn="just">
              <a:lnSpc>
                <a:spcPct val="115000"/>
              </a:lnSpc>
              <a:spcBef>
                <a:spcPts val="1200"/>
              </a:spcBef>
              <a:spcAft>
                <a:spcPts val="0"/>
              </a:spcAft>
              <a:buSzPts val="2600"/>
              <a:buChar char="•"/>
            </a:pPr>
            <a:r>
              <a:rPr lang="en-US" sz="2600"/>
              <a:t>Mastering prompt engineering allows users to tailor AI responses for clarity, relevance, and tone. Techniques like zero-shot, few-shot, and instruction-based prompting enhance task-specific accuracy. Role and persona-based prompts shape the AI’s style and voice. Chain-of-thought and multi-turn prompting improve reasoning and interactive engagement. Choosing the right technique depends on the context and desired outcome.</a:t>
            </a:r>
            <a:endParaRPr b="1" sz="2600"/>
          </a:p>
          <a:p>
            <a:pPr indent="0" lvl="0" marL="457200" marR="0" rtl="0" algn="just">
              <a:lnSpc>
                <a:spcPct val="115000"/>
              </a:lnSpc>
              <a:spcBef>
                <a:spcPts val="1200"/>
              </a:spcBef>
              <a:spcAft>
                <a:spcPts val="0"/>
              </a:spcAft>
              <a:buNone/>
            </a:pPr>
            <a:r>
              <a:t/>
            </a:r>
            <a:endParaRPr b="1" sz="2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
          <p:cNvSpPr txBox="1"/>
          <p:nvPr>
            <p:ph idx="1" type="body"/>
          </p:nvPr>
        </p:nvSpPr>
        <p:spPr>
          <a:xfrm>
            <a:off x="440014" y="1295688"/>
            <a:ext cx="7675286" cy="4633912"/>
          </a:xfrm>
          <a:prstGeom prst="rect">
            <a:avLst/>
          </a:prstGeom>
          <a:noFill/>
          <a:ln>
            <a:noFill/>
          </a:ln>
        </p:spPr>
        <p:txBody>
          <a:bodyPr anchorCtr="0" anchor="t" bIns="45700" lIns="91425" spcFirstLastPara="1" rIns="91425" wrap="square" tIns="45700">
            <a:normAutofit/>
          </a:bodyPr>
          <a:lstStyle/>
          <a:p>
            <a:pPr indent="-196850" lvl="0" marL="228593" rtl="0" algn="l">
              <a:lnSpc>
                <a:spcPct val="100000"/>
              </a:lnSpc>
              <a:spcBef>
                <a:spcPts val="0"/>
              </a:spcBef>
              <a:spcAft>
                <a:spcPts val="0"/>
              </a:spcAft>
              <a:buClr>
                <a:schemeClr val="dk1"/>
              </a:buClr>
              <a:buSzPts val="3100"/>
              <a:buChar char="•"/>
            </a:pPr>
            <a:r>
              <a:rPr lang="en-US" sz="3100"/>
              <a:t> </a:t>
            </a:r>
            <a:r>
              <a:rPr lang="en-US" sz="3000"/>
              <a:t>Introduction to Prompt Engineering</a:t>
            </a:r>
            <a:endParaRPr sz="3000"/>
          </a:p>
          <a:p>
            <a:pPr indent="-190500" lvl="0" marL="228593" rtl="0" algn="l">
              <a:lnSpc>
                <a:spcPct val="100000"/>
              </a:lnSpc>
              <a:spcBef>
                <a:spcPts val="1000"/>
              </a:spcBef>
              <a:spcAft>
                <a:spcPts val="0"/>
              </a:spcAft>
              <a:buClr>
                <a:schemeClr val="dk1"/>
              </a:buClr>
              <a:buSzPts val="3000"/>
              <a:buChar char="•"/>
            </a:pPr>
            <a:r>
              <a:rPr lang="en-US" sz="3000"/>
              <a:t> Various Types of Prompting Techniques</a:t>
            </a:r>
            <a:endParaRPr sz="3000"/>
          </a:p>
          <a:p>
            <a:pPr indent="-190500" lvl="0" marL="228593" rtl="0" algn="l">
              <a:lnSpc>
                <a:spcPct val="100000"/>
              </a:lnSpc>
              <a:spcBef>
                <a:spcPts val="1000"/>
              </a:spcBef>
              <a:spcAft>
                <a:spcPts val="0"/>
              </a:spcAft>
              <a:buSzPts val="3000"/>
              <a:buChar char="•"/>
            </a:pPr>
            <a:r>
              <a:rPr lang="en-US" sz="3000"/>
              <a:t> Conclusion</a:t>
            </a:r>
            <a:endParaRPr sz="3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
          <p:cNvSpPr txBox="1"/>
          <p:nvPr>
            <p:ph idx="1" type="body"/>
          </p:nvPr>
        </p:nvSpPr>
        <p:spPr>
          <a:xfrm>
            <a:off x="583507" y="395562"/>
            <a:ext cx="11076600" cy="861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1000"/>
              </a:spcBef>
              <a:spcAft>
                <a:spcPts val="0"/>
              </a:spcAft>
              <a:buSzPts val="4000"/>
              <a:buNone/>
            </a:pPr>
            <a:r>
              <a:rPr b="1" lang="en-US"/>
              <a:t>Introduction to Prompt Engineering</a:t>
            </a:r>
            <a:endParaRPr b="1"/>
          </a:p>
        </p:txBody>
      </p:sp>
      <p:sp>
        <p:nvSpPr>
          <p:cNvPr id="241" name="Google Shape;241;p3"/>
          <p:cNvSpPr txBox="1"/>
          <p:nvPr>
            <p:ph idx="2" type="body"/>
          </p:nvPr>
        </p:nvSpPr>
        <p:spPr>
          <a:xfrm>
            <a:off x="368300" y="1410500"/>
            <a:ext cx="11076600" cy="4852500"/>
          </a:xfrm>
          <a:prstGeom prst="rect">
            <a:avLst/>
          </a:prstGeom>
          <a:noFill/>
          <a:ln>
            <a:noFill/>
          </a:ln>
        </p:spPr>
        <p:txBody>
          <a:bodyPr anchorCtr="0" anchor="t" bIns="45700" lIns="91425" spcFirstLastPara="1" rIns="91425" wrap="square" tIns="45700">
            <a:normAutofit/>
          </a:bodyPr>
          <a:lstStyle/>
          <a:p>
            <a:pPr indent="-393700" lvl="0" marL="457200" rtl="0" algn="just">
              <a:lnSpc>
                <a:spcPct val="115000"/>
              </a:lnSpc>
              <a:spcBef>
                <a:spcPts val="1200"/>
              </a:spcBef>
              <a:spcAft>
                <a:spcPts val="0"/>
              </a:spcAft>
              <a:buSzPts val="2600"/>
              <a:buChar char="•"/>
            </a:pPr>
            <a:r>
              <a:rPr lang="en-US" sz="2600"/>
              <a:t>Prompt engineering is the process of crafting effective input queries to optimize responses from AI models. The way a prompt is structured significantly impacts the output quality, relevance, and accuracy. Below, we outline various prompt engineering techniques with professional definitions, descriptions, and examples to help you master the art of prompt design.</a:t>
            </a:r>
            <a:endParaRPr sz="2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g34a9996558e_0_41"/>
          <p:cNvSpPr txBox="1"/>
          <p:nvPr>
            <p:ph idx="1" type="body"/>
          </p:nvPr>
        </p:nvSpPr>
        <p:spPr>
          <a:xfrm>
            <a:off x="583507" y="166962"/>
            <a:ext cx="11076600" cy="861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1000"/>
              </a:spcBef>
              <a:spcAft>
                <a:spcPts val="0"/>
              </a:spcAft>
              <a:buSzPts val="4000"/>
              <a:buNone/>
            </a:pPr>
            <a:r>
              <a:rPr b="1" lang="en-US"/>
              <a:t>Various Types of Prompting Techniques</a:t>
            </a:r>
            <a:endParaRPr b="1"/>
          </a:p>
        </p:txBody>
      </p:sp>
      <p:sp>
        <p:nvSpPr>
          <p:cNvPr id="247" name="Google Shape;247;g34a9996558e_0_41"/>
          <p:cNvSpPr txBox="1"/>
          <p:nvPr>
            <p:ph idx="2" type="body"/>
          </p:nvPr>
        </p:nvSpPr>
        <p:spPr>
          <a:xfrm>
            <a:off x="368300" y="1269025"/>
            <a:ext cx="11291700" cy="4877700"/>
          </a:xfrm>
          <a:prstGeom prst="rect">
            <a:avLst/>
          </a:prstGeom>
          <a:noFill/>
          <a:ln>
            <a:noFill/>
          </a:ln>
        </p:spPr>
        <p:txBody>
          <a:bodyPr anchorCtr="0" anchor="t" bIns="45700" lIns="91425" spcFirstLastPara="1" rIns="91425" wrap="square" tIns="45700">
            <a:normAutofit/>
          </a:bodyPr>
          <a:lstStyle/>
          <a:p>
            <a:pPr indent="-393700" lvl="0" marL="457200" marR="0" rtl="0" algn="just">
              <a:lnSpc>
                <a:spcPct val="115000"/>
              </a:lnSpc>
              <a:spcBef>
                <a:spcPts val="0"/>
              </a:spcBef>
              <a:spcAft>
                <a:spcPts val="0"/>
              </a:spcAft>
              <a:buSzPts val="2600"/>
              <a:buChar char="•"/>
            </a:pPr>
            <a:r>
              <a:rPr lang="en-US" sz="2600"/>
              <a:t>Here we have Zero-shot, few-shot, chain-of-thought, role-based, persona-based, interactive, and instruction-based prompting techniques are used to optimize AI responses based on context, structure, and desired output.</a:t>
            </a:r>
            <a:endParaRPr sz="2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g34a9996558e_0_10"/>
          <p:cNvSpPr txBox="1"/>
          <p:nvPr>
            <p:ph idx="1" type="body"/>
          </p:nvPr>
        </p:nvSpPr>
        <p:spPr>
          <a:xfrm>
            <a:off x="583507" y="166962"/>
            <a:ext cx="11076600" cy="861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1000"/>
              </a:spcBef>
              <a:spcAft>
                <a:spcPts val="0"/>
              </a:spcAft>
              <a:buSzPts val="4000"/>
              <a:buNone/>
            </a:pPr>
            <a:r>
              <a:rPr b="1" lang="en-US"/>
              <a:t>Zero-shot Prompting</a:t>
            </a:r>
            <a:endParaRPr/>
          </a:p>
        </p:txBody>
      </p:sp>
      <p:sp>
        <p:nvSpPr>
          <p:cNvPr id="253" name="Google Shape;253;g34a9996558e_0_10"/>
          <p:cNvSpPr txBox="1"/>
          <p:nvPr>
            <p:ph idx="2" type="body"/>
          </p:nvPr>
        </p:nvSpPr>
        <p:spPr>
          <a:xfrm>
            <a:off x="368100" y="1028850"/>
            <a:ext cx="11292000" cy="5154300"/>
          </a:xfrm>
          <a:prstGeom prst="rect">
            <a:avLst/>
          </a:prstGeom>
          <a:noFill/>
          <a:ln>
            <a:noFill/>
          </a:ln>
        </p:spPr>
        <p:txBody>
          <a:bodyPr anchorCtr="0" anchor="t" bIns="45700" lIns="91425" spcFirstLastPara="1" rIns="91425" wrap="square" tIns="45700">
            <a:normAutofit/>
          </a:bodyPr>
          <a:lstStyle/>
          <a:p>
            <a:pPr indent="-393700" lvl="0" marL="457200" marR="0" rtl="0" algn="just">
              <a:lnSpc>
                <a:spcPct val="115000"/>
              </a:lnSpc>
              <a:spcBef>
                <a:spcPts val="0"/>
              </a:spcBef>
              <a:spcAft>
                <a:spcPts val="0"/>
              </a:spcAft>
              <a:buSzPts val="2600"/>
              <a:buChar char="•"/>
            </a:pPr>
            <a:r>
              <a:rPr b="1" lang="en-US" sz="2600"/>
              <a:t>Definition:</a:t>
            </a:r>
            <a:r>
              <a:rPr lang="en-US" sz="2600"/>
              <a:t> Zero-shot prompting is a technique where the model is asked to perform a task without being provided with any examples.</a:t>
            </a:r>
            <a:endParaRPr sz="1100">
              <a:solidFill>
                <a:srgbClr val="000000"/>
              </a:solidFill>
              <a:latin typeface="Arial"/>
              <a:ea typeface="Arial"/>
              <a:cs typeface="Arial"/>
              <a:sym typeface="Arial"/>
            </a:endParaRPr>
          </a:p>
          <a:p>
            <a:pPr indent="-393700" lvl="0" marL="457200" marR="0" rtl="0" algn="just">
              <a:lnSpc>
                <a:spcPct val="115000"/>
              </a:lnSpc>
              <a:spcBef>
                <a:spcPts val="0"/>
              </a:spcBef>
              <a:spcAft>
                <a:spcPts val="0"/>
              </a:spcAft>
              <a:buSzPts val="2600"/>
              <a:buChar char="•"/>
            </a:pPr>
            <a:r>
              <a:rPr b="1" lang="en-US" sz="2600"/>
              <a:t>Description: </a:t>
            </a:r>
            <a:r>
              <a:rPr lang="en-US" sz="2600"/>
              <a:t>This method relies on the model’s pre-trained knowledge to generate responses based on general patterns it has learned. It is useful for simple tasks where extensive context or training data is not required.</a:t>
            </a:r>
            <a:endParaRPr sz="1100">
              <a:solidFill>
                <a:srgbClr val="000000"/>
              </a:solidFill>
              <a:latin typeface="Arial"/>
              <a:ea typeface="Arial"/>
              <a:cs typeface="Arial"/>
              <a:sym typeface="Arial"/>
            </a:endParaRPr>
          </a:p>
          <a:p>
            <a:pPr indent="-393700" lvl="0" marL="457200" marR="0" rtl="0" algn="just">
              <a:lnSpc>
                <a:spcPct val="115000"/>
              </a:lnSpc>
              <a:spcBef>
                <a:spcPts val="0"/>
              </a:spcBef>
              <a:spcAft>
                <a:spcPts val="0"/>
              </a:spcAft>
              <a:buSzPts val="2600"/>
              <a:buChar char="•"/>
            </a:pPr>
            <a:r>
              <a:rPr b="1" lang="en-US" sz="2600"/>
              <a:t>Example:</a:t>
            </a:r>
            <a:endParaRPr b="1" sz="2600"/>
          </a:p>
          <a:p>
            <a:pPr indent="-393700" lvl="1" marL="914400" marR="0" rtl="0" algn="just">
              <a:lnSpc>
                <a:spcPct val="115000"/>
              </a:lnSpc>
              <a:spcBef>
                <a:spcPts val="0"/>
              </a:spcBef>
              <a:spcAft>
                <a:spcPts val="0"/>
              </a:spcAft>
              <a:buSzPts val="2600"/>
              <a:buChar char="•"/>
            </a:pPr>
            <a:r>
              <a:rPr b="1" lang="en-US" sz="2600"/>
              <a:t>Prompt: </a:t>
            </a:r>
            <a:r>
              <a:rPr lang="en-US" sz="2600"/>
              <a:t>Summarize the following text in one sentence: Artificial Intelligence is transforming industries by automating repetitive tasks, enhancing decision-making, and improving efficiency.</a:t>
            </a:r>
            <a:endParaRPr sz="2600"/>
          </a:p>
          <a:p>
            <a:pPr indent="-393700" lvl="1" marL="914400" marR="0" rtl="0" algn="just">
              <a:lnSpc>
                <a:spcPct val="115000"/>
              </a:lnSpc>
              <a:spcBef>
                <a:spcPts val="0"/>
              </a:spcBef>
              <a:spcAft>
                <a:spcPts val="0"/>
              </a:spcAft>
              <a:buSzPts val="2600"/>
              <a:buChar char="•"/>
            </a:pPr>
            <a:r>
              <a:rPr b="1" lang="en-US" sz="2600"/>
              <a:t>Output: </a:t>
            </a:r>
            <a:r>
              <a:rPr lang="en-US" sz="2600"/>
              <a:t>AI is revolutionizing industries by automating tasks and improving efficiency.</a:t>
            </a:r>
            <a:endParaRPr sz="2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g34a9a2786c3_0_2"/>
          <p:cNvSpPr txBox="1"/>
          <p:nvPr>
            <p:ph idx="1" type="body"/>
          </p:nvPr>
        </p:nvSpPr>
        <p:spPr>
          <a:xfrm>
            <a:off x="583507" y="166962"/>
            <a:ext cx="11076600" cy="861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1000"/>
              </a:spcBef>
              <a:spcAft>
                <a:spcPts val="0"/>
              </a:spcAft>
              <a:buSzPts val="4000"/>
              <a:buNone/>
            </a:pPr>
            <a:r>
              <a:rPr b="1" lang="en-US"/>
              <a:t>Few</a:t>
            </a:r>
            <a:r>
              <a:rPr b="1" lang="en-US"/>
              <a:t>-shot Prompting</a:t>
            </a:r>
            <a:endParaRPr/>
          </a:p>
        </p:txBody>
      </p:sp>
      <p:sp>
        <p:nvSpPr>
          <p:cNvPr id="259" name="Google Shape;259;g34a9a2786c3_0_2"/>
          <p:cNvSpPr txBox="1"/>
          <p:nvPr>
            <p:ph idx="2" type="body"/>
          </p:nvPr>
        </p:nvSpPr>
        <p:spPr>
          <a:xfrm>
            <a:off x="368100" y="1028850"/>
            <a:ext cx="11292000" cy="5154300"/>
          </a:xfrm>
          <a:prstGeom prst="rect">
            <a:avLst/>
          </a:prstGeom>
          <a:noFill/>
          <a:ln>
            <a:noFill/>
          </a:ln>
        </p:spPr>
        <p:txBody>
          <a:bodyPr anchorCtr="0" anchor="t" bIns="45700" lIns="91425" spcFirstLastPara="1" rIns="91425" wrap="square" tIns="45700">
            <a:normAutofit/>
          </a:bodyPr>
          <a:lstStyle/>
          <a:p>
            <a:pPr indent="-393700" lvl="0" marL="457200" marR="0" rtl="0" algn="just">
              <a:lnSpc>
                <a:spcPct val="115000"/>
              </a:lnSpc>
              <a:spcBef>
                <a:spcPts val="0"/>
              </a:spcBef>
              <a:spcAft>
                <a:spcPts val="0"/>
              </a:spcAft>
              <a:buSzPts val="2600"/>
              <a:buChar char="•"/>
            </a:pPr>
            <a:r>
              <a:rPr b="1" lang="en-US" sz="2600"/>
              <a:t>Definition:</a:t>
            </a:r>
            <a:r>
              <a:rPr lang="en-US" sz="2600"/>
              <a:t> Few-shot prompting provides a limited number of examples to guide the model’s response.</a:t>
            </a:r>
            <a:endParaRPr sz="2600"/>
          </a:p>
          <a:p>
            <a:pPr indent="-393700" lvl="0" marL="457200" marR="0" rtl="0" algn="just">
              <a:lnSpc>
                <a:spcPct val="115000"/>
              </a:lnSpc>
              <a:spcBef>
                <a:spcPts val="0"/>
              </a:spcBef>
              <a:spcAft>
                <a:spcPts val="0"/>
              </a:spcAft>
              <a:buSzPts val="2600"/>
              <a:buChar char="•"/>
            </a:pPr>
            <a:r>
              <a:rPr b="1" lang="en-US" sz="2600"/>
              <a:t>Description: </a:t>
            </a:r>
            <a:r>
              <a:rPr lang="en-US" sz="2600"/>
              <a:t>This technique enhances accuracy by demonstrating the expected response format through examples. It is particularly effective when handling tasks that require a specific style or structure.</a:t>
            </a:r>
            <a:endParaRPr sz="1100">
              <a:solidFill>
                <a:srgbClr val="000000"/>
              </a:solidFill>
              <a:latin typeface="Arial"/>
              <a:ea typeface="Arial"/>
              <a:cs typeface="Arial"/>
              <a:sym typeface="Arial"/>
            </a:endParaRPr>
          </a:p>
          <a:p>
            <a:pPr indent="-393700" lvl="0" marL="457200" marR="0" rtl="0" algn="just">
              <a:lnSpc>
                <a:spcPct val="115000"/>
              </a:lnSpc>
              <a:spcBef>
                <a:spcPts val="0"/>
              </a:spcBef>
              <a:spcAft>
                <a:spcPts val="0"/>
              </a:spcAft>
              <a:buSzPts val="2600"/>
              <a:buChar char="•"/>
            </a:pPr>
            <a:r>
              <a:rPr b="1" lang="en-US" sz="2600"/>
              <a:t>Example:</a:t>
            </a:r>
            <a:endParaRPr b="1" sz="2600"/>
          </a:p>
          <a:p>
            <a:pPr indent="-393700" lvl="1" marL="914400" marR="0" rtl="0" algn="just">
              <a:lnSpc>
                <a:spcPct val="115000"/>
              </a:lnSpc>
              <a:spcBef>
                <a:spcPts val="0"/>
              </a:spcBef>
              <a:spcAft>
                <a:spcPts val="0"/>
              </a:spcAft>
              <a:buSzPts val="2600"/>
              <a:buChar char="•"/>
            </a:pPr>
            <a:r>
              <a:rPr b="1" lang="en-US" sz="2600"/>
              <a:t>Prompt: </a:t>
            </a:r>
            <a:r>
              <a:rPr lang="en-US" sz="2600"/>
              <a:t>"Translate the following words into French:</a:t>
            </a:r>
            <a:endParaRPr sz="2600"/>
          </a:p>
          <a:p>
            <a:pPr indent="0" lvl="0" marL="2286000" marR="0" rtl="0" algn="just">
              <a:lnSpc>
                <a:spcPct val="115000"/>
              </a:lnSpc>
              <a:spcBef>
                <a:spcPts val="0"/>
              </a:spcBef>
              <a:spcAft>
                <a:spcPts val="0"/>
              </a:spcAft>
              <a:buNone/>
            </a:pPr>
            <a:r>
              <a:rPr lang="en-US" sz="2600"/>
              <a:t>Apple -&gt; Pomme</a:t>
            </a:r>
            <a:endParaRPr sz="2600"/>
          </a:p>
          <a:p>
            <a:pPr indent="0" lvl="0" marL="2286000" marR="0" rtl="0" algn="just">
              <a:lnSpc>
                <a:spcPct val="115000"/>
              </a:lnSpc>
              <a:spcBef>
                <a:spcPts val="0"/>
              </a:spcBef>
              <a:spcAft>
                <a:spcPts val="0"/>
              </a:spcAft>
              <a:buNone/>
            </a:pPr>
            <a:r>
              <a:rPr lang="en-US" sz="2600"/>
              <a:t>Dog -&gt; Chien</a:t>
            </a:r>
            <a:endParaRPr sz="2600"/>
          </a:p>
          <a:p>
            <a:pPr indent="0" lvl="0" marL="2286000" marR="0" rtl="0" algn="just">
              <a:lnSpc>
                <a:spcPct val="115000"/>
              </a:lnSpc>
              <a:spcBef>
                <a:spcPts val="0"/>
              </a:spcBef>
              <a:spcAft>
                <a:spcPts val="0"/>
              </a:spcAft>
              <a:buNone/>
            </a:pPr>
            <a:r>
              <a:rPr lang="en-US" sz="2600"/>
              <a:t>Car -&gt; ?"</a:t>
            </a:r>
            <a:endParaRPr sz="2600"/>
          </a:p>
          <a:p>
            <a:pPr indent="-393700" lvl="1" marL="914400" marR="0" rtl="0" algn="just">
              <a:lnSpc>
                <a:spcPct val="115000"/>
              </a:lnSpc>
              <a:spcBef>
                <a:spcPts val="0"/>
              </a:spcBef>
              <a:spcAft>
                <a:spcPts val="0"/>
              </a:spcAft>
              <a:buSzPts val="2600"/>
              <a:buChar char="•"/>
            </a:pPr>
            <a:r>
              <a:rPr b="1" lang="en-US" sz="2600"/>
              <a:t>Output: </a:t>
            </a:r>
            <a:r>
              <a:rPr lang="en-US" sz="2600"/>
              <a:t>"Voiture"</a:t>
            </a:r>
            <a:endParaRPr sz="2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g34a9a2786c3_0_7"/>
          <p:cNvSpPr txBox="1"/>
          <p:nvPr>
            <p:ph idx="1" type="body"/>
          </p:nvPr>
        </p:nvSpPr>
        <p:spPr>
          <a:xfrm>
            <a:off x="583507" y="166962"/>
            <a:ext cx="11076600" cy="861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1000"/>
              </a:spcBef>
              <a:spcAft>
                <a:spcPts val="0"/>
              </a:spcAft>
              <a:buSzPts val="4000"/>
              <a:buNone/>
            </a:pPr>
            <a:r>
              <a:rPr b="1" lang="en-US"/>
              <a:t>Chain-of-Thought (CoT)</a:t>
            </a:r>
            <a:r>
              <a:rPr b="1" lang="en-US"/>
              <a:t> Prompting</a:t>
            </a:r>
            <a:endParaRPr/>
          </a:p>
        </p:txBody>
      </p:sp>
      <p:sp>
        <p:nvSpPr>
          <p:cNvPr id="265" name="Google Shape;265;g34a9a2786c3_0_7"/>
          <p:cNvSpPr txBox="1"/>
          <p:nvPr>
            <p:ph idx="2" type="body"/>
          </p:nvPr>
        </p:nvSpPr>
        <p:spPr>
          <a:xfrm>
            <a:off x="368100" y="1028850"/>
            <a:ext cx="11292000" cy="5154300"/>
          </a:xfrm>
          <a:prstGeom prst="rect">
            <a:avLst/>
          </a:prstGeom>
          <a:noFill/>
          <a:ln>
            <a:noFill/>
          </a:ln>
        </p:spPr>
        <p:txBody>
          <a:bodyPr anchorCtr="0" anchor="t" bIns="45700" lIns="91425" spcFirstLastPara="1" rIns="91425" wrap="square" tIns="45700">
            <a:normAutofit/>
          </a:bodyPr>
          <a:lstStyle/>
          <a:p>
            <a:pPr indent="-393700" lvl="0" marL="457200" marR="0" rtl="0" algn="just">
              <a:lnSpc>
                <a:spcPct val="115000"/>
              </a:lnSpc>
              <a:spcBef>
                <a:spcPts val="0"/>
              </a:spcBef>
              <a:spcAft>
                <a:spcPts val="0"/>
              </a:spcAft>
              <a:buSzPts val="2600"/>
              <a:buChar char="•"/>
            </a:pPr>
            <a:r>
              <a:rPr b="1" lang="en-US" sz="2600"/>
              <a:t>Definition:</a:t>
            </a:r>
            <a:r>
              <a:rPr lang="en-US" sz="2600"/>
              <a:t> Chain-of-thought prompting encourages the model to break down complex reasoning tasks into intermediate steps before reaching a conclusion.</a:t>
            </a:r>
            <a:endParaRPr sz="2600"/>
          </a:p>
          <a:p>
            <a:pPr indent="-393700" lvl="0" marL="457200" marR="0" rtl="0" algn="just">
              <a:lnSpc>
                <a:spcPct val="115000"/>
              </a:lnSpc>
              <a:spcBef>
                <a:spcPts val="0"/>
              </a:spcBef>
              <a:spcAft>
                <a:spcPts val="0"/>
              </a:spcAft>
              <a:buSzPts val="2600"/>
              <a:buChar char="•"/>
            </a:pPr>
            <a:r>
              <a:rPr b="1" lang="en-US" sz="2600"/>
              <a:t>Description: </a:t>
            </a:r>
            <a:r>
              <a:rPr lang="en-US" sz="2600"/>
              <a:t>By explicitly instructing the model to think step by step, this approach improves the logical coherence of responses, particularly for mathematical or reasoning-based queries.</a:t>
            </a:r>
            <a:endParaRPr sz="2600"/>
          </a:p>
          <a:p>
            <a:pPr indent="-393700" lvl="0" marL="457200" marR="0" rtl="0" algn="just">
              <a:lnSpc>
                <a:spcPct val="115000"/>
              </a:lnSpc>
              <a:spcBef>
                <a:spcPts val="0"/>
              </a:spcBef>
              <a:spcAft>
                <a:spcPts val="0"/>
              </a:spcAft>
              <a:buSzPts val="2600"/>
              <a:buChar char="•"/>
            </a:pPr>
            <a:r>
              <a:rPr b="1" lang="en-US" sz="2600"/>
              <a:t>Example:</a:t>
            </a:r>
            <a:endParaRPr b="1" sz="2600"/>
          </a:p>
          <a:p>
            <a:pPr indent="-393700" lvl="1" marL="914400" rtl="0" algn="just">
              <a:lnSpc>
                <a:spcPct val="115000"/>
              </a:lnSpc>
              <a:spcBef>
                <a:spcPts val="0"/>
              </a:spcBef>
              <a:spcAft>
                <a:spcPts val="0"/>
              </a:spcAft>
              <a:buSzPts val="2600"/>
              <a:buChar char="•"/>
            </a:pPr>
            <a:r>
              <a:rPr b="1" lang="en-US" sz="2600"/>
              <a:t>Prompt</a:t>
            </a:r>
            <a:r>
              <a:rPr lang="en-US" sz="2600"/>
              <a:t>: If a train leaves at 2:00 PM and takes 3 hours to reach its destination, what time will it arrive? Think step by step.</a:t>
            </a:r>
            <a:endParaRPr sz="2600"/>
          </a:p>
          <a:p>
            <a:pPr indent="-393700" lvl="1" marL="914400" rtl="0" algn="just">
              <a:lnSpc>
                <a:spcPct val="115000"/>
              </a:lnSpc>
              <a:spcBef>
                <a:spcPts val="0"/>
              </a:spcBef>
              <a:spcAft>
                <a:spcPts val="0"/>
              </a:spcAft>
              <a:buSzPts val="2600"/>
              <a:buChar char="•"/>
            </a:pPr>
            <a:r>
              <a:rPr b="1" lang="en-US" sz="2600"/>
              <a:t>Output</a:t>
            </a:r>
            <a:r>
              <a:rPr lang="en-US" sz="2600"/>
              <a:t>: The train leaves at 2:00 PM. It takes 3 hours to reach the destination. Adding 3 hours to 2:00 PM gives 5:00 PM. The train will arrive at 5:00 PM.</a:t>
            </a:r>
            <a:endParaRPr b="1" sz="2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g34a9a2786c3_0_12"/>
          <p:cNvSpPr txBox="1"/>
          <p:nvPr>
            <p:ph idx="1" type="body"/>
          </p:nvPr>
        </p:nvSpPr>
        <p:spPr>
          <a:xfrm>
            <a:off x="583507" y="166962"/>
            <a:ext cx="11076600" cy="861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1000"/>
              </a:spcBef>
              <a:spcAft>
                <a:spcPts val="0"/>
              </a:spcAft>
              <a:buSzPts val="4000"/>
              <a:buNone/>
            </a:pPr>
            <a:r>
              <a:rPr b="1" lang="en-US"/>
              <a:t>Role-Based </a:t>
            </a:r>
            <a:r>
              <a:rPr b="1" lang="en-US"/>
              <a:t>Prompting</a:t>
            </a:r>
            <a:endParaRPr/>
          </a:p>
        </p:txBody>
      </p:sp>
      <p:sp>
        <p:nvSpPr>
          <p:cNvPr id="271" name="Google Shape;271;g34a9a2786c3_0_12"/>
          <p:cNvSpPr txBox="1"/>
          <p:nvPr>
            <p:ph idx="2" type="body"/>
          </p:nvPr>
        </p:nvSpPr>
        <p:spPr>
          <a:xfrm>
            <a:off x="368100" y="1028850"/>
            <a:ext cx="11292000" cy="5154300"/>
          </a:xfrm>
          <a:prstGeom prst="rect">
            <a:avLst/>
          </a:prstGeom>
          <a:noFill/>
          <a:ln>
            <a:noFill/>
          </a:ln>
        </p:spPr>
        <p:txBody>
          <a:bodyPr anchorCtr="0" anchor="t" bIns="45700" lIns="91425" spcFirstLastPara="1" rIns="91425" wrap="square" tIns="45700">
            <a:normAutofit/>
          </a:bodyPr>
          <a:lstStyle/>
          <a:p>
            <a:pPr indent="-393700" lvl="0" marL="457200" marR="0" rtl="0" algn="just">
              <a:lnSpc>
                <a:spcPct val="115000"/>
              </a:lnSpc>
              <a:spcBef>
                <a:spcPts val="0"/>
              </a:spcBef>
              <a:spcAft>
                <a:spcPts val="0"/>
              </a:spcAft>
              <a:buSzPts val="2600"/>
              <a:buChar char="•"/>
            </a:pPr>
            <a:r>
              <a:rPr b="1" lang="en-US" sz="2600"/>
              <a:t>Definition:</a:t>
            </a:r>
            <a:r>
              <a:rPr lang="en-US" sz="2600"/>
              <a:t> </a:t>
            </a:r>
            <a:r>
              <a:rPr lang="en-US" sz="2600"/>
              <a:t>Role-based prompting assigns a specific role to the AI model to influence response style and tone.</a:t>
            </a:r>
            <a:endParaRPr sz="2600"/>
          </a:p>
          <a:p>
            <a:pPr indent="-393700" lvl="0" marL="457200" marR="0" rtl="0" algn="just">
              <a:lnSpc>
                <a:spcPct val="115000"/>
              </a:lnSpc>
              <a:spcBef>
                <a:spcPts val="0"/>
              </a:spcBef>
              <a:spcAft>
                <a:spcPts val="0"/>
              </a:spcAft>
              <a:buSzPts val="2600"/>
              <a:buChar char="•"/>
            </a:pPr>
            <a:r>
              <a:rPr b="1" lang="en-US" sz="2600"/>
              <a:t>Description: </a:t>
            </a:r>
            <a:r>
              <a:rPr lang="en-US" sz="2600"/>
              <a:t>By instructing the model to assume a particular persona or responsibility, responses become more aligned with the desired communication style or expertise level.</a:t>
            </a:r>
            <a:endParaRPr sz="2600"/>
          </a:p>
          <a:p>
            <a:pPr indent="-393700" lvl="0" marL="457200" marR="0" rtl="0" algn="just">
              <a:lnSpc>
                <a:spcPct val="115000"/>
              </a:lnSpc>
              <a:spcBef>
                <a:spcPts val="0"/>
              </a:spcBef>
              <a:spcAft>
                <a:spcPts val="0"/>
              </a:spcAft>
              <a:buSzPts val="2600"/>
              <a:buChar char="•"/>
            </a:pPr>
            <a:r>
              <a:rPr b="1" lang="en-US" sz="2600"/>
              <a:t>Example:</a:t>
            </a:r>
            <a:endParaRPr b="1" sz="2600"/>
          </a:p>
          <a:p>
            <a:pPr indent="-393700" lvl="1" marL="914400" rtl="0" algn="just">
              <a:lnSpc>
                <a:spcPct val="115000"/>
              </a:lnSpc>
              <a:spcBef>
                <a:spcPts val="0"/>
              </a:spcBef>
              <a:spcAft>
                <a:spcPts val="0"/>
              </a:spcAft>
              <a:buSzPts val="2600"/>
              <a:buChar char="•"/>
            </a:pPr>
            <a:r>
              <a:rPr b="1" lang="en-US" sz="2600"/>
              <a:t>Prompt: </a:t>
            </a:r>
            <a:r>
              <a:rPr lang="en-US" sz="2600"/>
              <a:t> You are a customer support agent. Respond politely to this customer query: </a:t>
            </a:r>
            <a:r>
              <a:rPr lang="en-US" sz="2600"/>
              <a:t>'My order is delayed. What should I do?'</a:t>
            </a:r>
            <a:endParaRPr sz="2600"/>
          </a:p>
          <a:p>
            <a:pPr indent="-393700" lvl="1" marL="914400" rtl="0" algn="just">
              <a:lnSpc>
                <a:spcPct val="115000"/>
              </a:lnSpc>
              <a:spcBef>
                <a:spcPts val="0"/>
              </a:spcBef>
              <a:spcAft>
                <a:spcPts val="0"/>
              </a:spcAft>
              <a:buSzPts val="2600"/>
              <a:buChar char="•"/>
            </a:pPr>
            <a:r>
              <a:rPr b="1" lang="en-US" sz="2600"/>
              <a:t>Output:</a:t>
            </a:r>
            <a:r>
              <a:rPr lang="en-US" sz="2600"/>
              <a:t>  Dear Customer, we sincerely apologize for the delay. Please provide your order ID so we can assist you further.</a:t>
            </a:r>
            <a:endParaRPr b="1" sz="2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g34a9a2786c3_0_17"/>
          <p:cNvSpPr txBox="1"/>
          <p:nvPr>
            <p:ph idx="1" type="body"/>
          </p:nvPr>
        </p:nvSpPr>
        <p:spPr>
          <a:xfrm>
            <a:off x="583507" y="166962"/>
            <a:ext cx="11076600" cy="861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1000"/>
              </a:spcBef>
              <a:spcAft>
                <a:spcPts val="0"/>
              </a:spcAft>
              <a:buSzPts val="4000"/>
              <a:buNone/>
            </a:pPr>
            <a:r>
              <a:rPr b="1" lang="en-US"/>
              <a:t>Persona-Based</a:t>
            </a:r>
            <a:r>
              <a:rPr b="1" lang="en-US"/>
              <a:t> Prompting</a:t>
            </a:r>
            <a:endParaRPr/>
          </a:p>
        </p:txBody>
      </p:sp>
      <p:sp>
        <p:nvSpPr>
          <p:cNvPr id="277" name="Google Shape;277;g34a9a2786c3_0_17"/>
          <p:cNvSpPr txBox="1"/>
          <p:nvPr>
            <p:ph idx="2" type="body"/>
          </p:nvPr>
        </p:nvSpPr>
        <p:spPr>
          <a:xfrm>
            <a:off x="368100" y="1028850"/>
            <a:ext cx="11292000" cy="4680000"/>
          </a:xfrm>
          <a:prstGeom prst="rect">
            <a:avLst/>
          </a:prstGeom>
          <a:noFill/>
          <a:ln>
            <a:noFill/>
          </a:ln>
        </p:spPr>
        <p:txBody>
          <a:bodyPr anchorCtr="0" anchor="t" bIns="45700" lIns="91425" spcFirstLastPara="1" rIns="91425" wrap="square" tIns="45700">
            <a:normAutofit/>
          </a:bodyPr>
          <a:lstStyle/>
          <a:p>
            <a:pPr indent="-393700" lvl="0" marL="457200" marR="0" rtl="0" algn="just">
              <a:lnSpc>
                <a:spcPct val="115000"/>
              </a:lnSpc>
              <a:spcBef>
                <a:spcPts val="0"/>
              </a:spcBef>
              <a:spcAft>
                <a:spcPts val="0"/>
              </a:spcAft>
              <a:buSzPts val="2600"/>
              <a:buChar char="•"/>
            </a:pPr>
            <a:r>
              <a:rPr b="1" lang="en-US" sz="2600"/>
              <a:t>Definition:</a:t>
            </a:r>
            <a:r>
              <a:rPr lang="en-US" sz="2600"/>
              <a:t> Persona-based prompting directs the model to respond in a specific personality, tone, or style.</a:t>
            </a:r>
            <a:endParaRPr sz="2600"/>
          </a:p>
          <a:p>
            <a:pPr indent="-393700" lvl="0" marL="457200" marR="0" rtl="0" algn="just">
              <a:lnSpc>
                <a:spcPct val="115000"/>
              </a:lnSpc>
              <a:spcBef>
                <a:spcPts val="0"/>
              </a:spcBef>
              <a:spcAft>
                <a:spcPts val="0"/>
              </a:spcAft>
              <a:buSzPts val="2600"/>
              <a:buChar char="•"/>
            </a:pPr>
            <a:r>
              <a:rPr b="1" lang="en-US" sz="2600"/>
              <a:t>Description: </a:t>
            </a:r>
            <a:r>
              <a:rPr lang="en-US" sz="2600"/>
              <a:t>This approach is effective for branding, storytelling, and making interactions more engaging by aligning responses with a predefined personality or voice.</a:t>
            </a:r>
            <a:endParaRPr sz="2600"/>
          </a:p>
          <a:p>
            <a:pPr indent="-393700" lvl="0" marL="457200" marR="0" rtl="0" algn="just">
              <a:lnSpc>
                <a:spcPct val="115000"/>
              </a:lnSpc>
              <a:spcBef>
                <a:spcPts val="0"/>
              </a:spcBef>
              <a:spcAft>
                <a:spcPts val="0"/>
              </a:spcAft>
              <a:buSzPts val="2600"/>
              <a:buChar char="•"/>
            </a:pPr>
            <a:r>
              <a:rPr b="1" lang="en-US" sz="2600"/>
              <a:t>Example:</a:t>
            </a:r>
            <a:endParaRPr b="1" sz="2600"/>
          </a:p>
          <a:p>
            <a:pPr indent="-393700" lvl="1" marL="914400" rtl="0" algn="l">
              <a:lnSpc>
                <a:spcPct val="115000"/>
              </a:lnSpc>
              <a:spcBef>
                <a:spcPts val="0"/>
              </a:spcBef>
              <a:spcAft>
                <a:spcPts val="0"/>
              </a:spcAft>
              <a:buSzPts val="2600"/>
              <a:buChar char="•"/>
            </a:pPr>
            <a:r>
              <a:rPr b="1" lang="en-US" sz="2600"/>
              <a:t>Prompt</a:t>
            </a:r>
            <a:r>
              <a:rPr lang="en-US" sz="2600"/>
              <a:t>: Explain quantum physics in the style of a pirate.</a:t>
            </a:r>
            <a:endParaRPr sz="2600"/>
          </a:p>
          <a:p>
            <a:pPr indent="-393700" lvl="1" marL="914400" rtl="0" algn="l">
              <a:lnSpc>
                <a:spcPct val="115000"/>
              </a:lnSpc>
              <a:spcBef>
                <a:spcPts val="0"/>
              </a:spcBef>
              <a:spcAft>
                <a:spcPts val="0"/>
              </a:spcAft>
              <a:buSzPts val="2600"/>
              <a:buChar char="•"/>
            </a:pPr>
            <a:r>
              <a:rPr b="1" lang="en-US" sz="2600"/>
              <a:t>Output</a:t>
            </a:r>
            <a:r>
              <a:rPr lang="en-US" sz="2600"/>
              <a:t>: Arrr, matey! Quantum physics be a wild sea where particles be existin’ in two places at once! Aye, till ye measure ‘em!</a:t>
            </a:r>
            <a:endParaRPr b="1" sz="2600"/>
          </a:p>
        </p:txBody>
      </p:sp>
    </p:spTree>
  </p:cSld>
  <p:clrMapOvr>
    <a:masterClrMapping/>
  </p:clrMapOvr>
</p:sld>
</file>

<file path=ppt/theme/theme1.xml><?xml version="1.0" encoding="utf-8"?>
<a:theme xmlns:a="http://schemas.openxmlformats.org/drawingml/2006/main" xmlns:r="http://schemas.openxmlformats.org/officeDocument/2006/relationships" name="miracle-2019-standard">
  <a:themeElements>
    <a:clrScheme name="Miracle_Colors">
      <a:dk1>
        <a:srgbClr val="232527"/>
      </a:dk1>
      <a:lt1>
        <a:srgbClr val="FFFFFF"/>
      </a:lt1>
      <a:dk2>
        <a:srgbClr val="00AAE7"/>
      </a:dk2>
      <a:lt2>
        <a:srgbClr val="FFFFFF"/>
      </a:lt2>
      <a:accent1>
        <a:srgbClr val="2468A0"/>
      </a:accent1>
      <a:accent2>
        <a:srgbClr val="00AAE7"/>
      </a:accent2>
      <a:accent3>
        <a:srgbClr val="0D416B"/>
      </a:accent3>
      <a:accent4>
        <a:srgbClr val="8C8C8C"/>
      </a:accent4>
      <a:accent5>
        <a:srgbClr val="232527"/>
      </a:accent5>
      <a:accent6>
        <a:srgbClr val="B7B3B3"/>
      </a:accent6>
      <a:hlink>
        <a:srgbClr val="2468A0"/>
      </a:hlink>
      <a:folHlink>
        <a:srgbClr val="23252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