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iAj9UIrbkUGCIwAo7C51DaxFM4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a9996558e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4a9996558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a9996558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4a999655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a9996558e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4a999655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a9996558e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4a9996558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552180" y="1319129"/>
            <a:ext cx="8010099" cy="15579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" name="Google Shape;1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2691" y="5634647"/>
            <a:ext cx="3185844" cy="87926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1"/>
          <p:cNvSpPr/>
          <p:nvPr/>
        </p:nvSpPr>
        <p:spPr>
          <a:xfrm>
            <a:off x="913866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9075171" y="3527070"/>
            <a:ext cx="1445119" cy="1445119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5">
              <a:alpha val="1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9084613" y="1064592"/>
            <a:ext cx="1445680" cy="72284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/>
          <p:nvPr/>
        </p:nvSpPr>
        <p:spPr>
          <a:xfrm rot="10800000">
            <a:off x="9072374" y="5142515"/>
            <a:ext cx="681228" cy="68580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1"/>
          <p:cNvSpPr/>
          <p:nvPr/>
        </p:nvSpPr>
        <p:spPr>
          <a:xfrm>
            <a:off x="9848345" y="257493"/>
            <a:ext cx="685800" cy="685800"/>
          </a:xfrm>
          <a:prstGeom prst="roundRect">
            <a:avLst>
              <a:gd fmla="val 16667" name="adj"/>
            </a:avLst>
          </a:prstGeom>
          <a:solidFill>
            <a:srgbClr val="E9AEB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1"/>
          <p:cNvSpPr/>
          <p:nvPr/>
        </p:nvSpPr>
        <p:spPr>
          <a:xfrm rot="5400000">
            <a:off x="9469543" y="2292141"/>
            <a:ext cx="1443405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9070087" y="2670943"/>
            <a:ext cx="685800" cy="68580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1"/>
          <p:cNvSpPr/>
          <p:nvPr/>
        </p:nvSpPr>
        <p:spPr>
          <a:xfrm rot="5400000">
            <a:off x="10390135" y="1946977"/>
            <a:ext cx="1371600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1"/>
          <p:cNvSpPr/>
          <p:nvPr/>
        </p:nvSpPr>
        <p:spPr>
          <a:xfrm rot="-5400000">
            <a:off x="11169207" y="971625"/>
            <a:ext cx="1371600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1"/>
          <p:cNvSpPr/>
          <p:nvPr/>
        </p:nvSpPr>
        <p:spPr>
          <a:xfrm rot="5400000">
            <a:off x="9505445" y="5485416"/>
            <a:ext cx="1371600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1"/>
          <p:cNvSpPr/>
          <p:nvPr/>
        </p:nvSpPr>
        <p:spPr>
          <a:xfrm>
            <a:off x="9138667" y="5965476"/>
            <a:ext cx="548640" cy="548640"/>
          </a:xfrm>
          <a:prstGeom prst="ellipse">
            <a:avLst/>
          </a:prstGeom>
          <a:solidFill>
            <a:srgbClr val="9C2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1"/>
          <p:cNvSpPr/>
          <p:nvPr/>
        </p:nvSpPr>
        <p:spPr>
          <a:xfrm rot="-5400000">
            <a:off x="11508254" y="3133087"/>
            <a:ext cx="685800" cy="68580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1"/>
          <p:cNvSpPr/>
          <p:nvPr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1"/>
          <p:cNvSpPr/>
          <p:nvPr/>
        </p:nvSpPr>
        <p:spPr>
          <a:xfrm>
            <a:off x="10735321" y="627402"/>
            <a:ext cx="681228" cy="68580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1"/>
          <p:cNvSpPr/>
          <p:nvPr/>
        </p:nvSpPr>
        <p:spPr>
          <a:xfrm rot="10800000">
            <a:off x="10733035" y="4760778"/>
            <a:ext cx="1460827" cy="730414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1"/>
          <p:cNvSpPr/>
          <p:nvPr/>
        </p:nvSpPr>
        <p:spPr>
          <a:xfrm rot="-5400000">
            <a:off x="10735321" y="5566067"/>
            <a:ext cx="681228" cy="68580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1"/>
          <p:cNvSpPr/>
          <p:nvPr/>
        </p:nvSpPr>
        <p:spPr>
          <a:xfrm rot="-2700000">
            <a:off x="11611705" y="4009422"/>
            <a:ext cx="486605" cy="48660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1"/>
          <p:cNvSpPr/>
          <p:nvPr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1"/>
          <p:cNvSpPr/>
          <p:nvPr/>
        </p:nvSpPr>
        <p:spPr>
          <a:xfrm rot="-5400000">
            <a:off x="10354233" y="3526580"/>
            <a:ext cx="1443405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1"/>
          <p:cNvSpPr/>
          <p:nvPr/>
        </p:nvSpPr>
        <p:spPr>
          <a:xfrm rot="5400000">
            <a:off x="8943644" y="126444"/>
            <a:ext cx="938686" cy="685799"/>
          </a:xfrm>
          <a:custGeom>
            <a:rect b="b" l="l" r="r" t="t"/>
            <a:pathLst>
              <a:path extrusionOk="0" h="685799" w="938686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1"/>
          <p:cNvSpPr/>
          <p:nvPr/>
        </p:nvSpPr>
        <p:spPr>
          <a:xfrm rot="-2700000">
            <a:off x="10095905" y="-93979"/>
            <a:ext cx="190682" cy="190681"/>
          </a:xfrm>
          <a:custGeom>
            <a:rect b="b" l="l" r="r" t="t"/>
            <a:pathLst>
              <a:path extrusionOk="0" h="190681" w="190682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1"/>
          <p:cNvSpPr/>
          <p:nvPr/>
        </p:nvSpPr>
        <p:spPr>
          <a:xfrm>
            <a:off x="9070088" y="6652261"/>
            <a:ext cx="489913" cy="206901"/>
          </a:xfrm>
          <a:custGeom>
            <a:rect b="b" l="l" r="r" t="t"/>
            <a:pathLst>
              <a:path extrusionOk="0" h="206901" w="489913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1"/>
          <p:cNvSpPr/>
          <p:nvPr/>
        </p:nvSpPr>
        <p:spPr>
          <a:xfrm rot="5400000">
            <a:off x="10087795" y="6412811"/>
            <a:ext cx="206901" cy="685800"/>
          </a:xfrm>
          <a:custGeom>
            <a:rect b="b" l="l" r="r" t="t"/>
            <a:pathLst>
              <a:path extrusionOk="0" h="685800" w="206901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1"/>
          <p:cNvSpPr/>
          <p:nvPr/>
        </p:nvSpPr>
        <p:spPr>
          <a:xfrm rot="10800000">
            <a:off x="10733035" y="6514116"/>
            <a:ext cx="685800" cy="345045"/>
          </a:xfrm>
          <a:custGeom>
            <a:rect b="b" l="l" r="r" t="t"/>
            <a:pathLst>
              <a:path extrusionOk="0" h="345045" w="685800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1"/>
          <p:cNvSpPr/>
          <p:nvPr/>
        </p:nvSpPr>
        <p:spPr>
          <a:xfrm>
            <a:off x="913866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1"/>
          <p:cNvSpPr/>
          <p:nvPr/>
        </p:nvSpPr>
        <p:spPr>
          <a:xfrm>
            <a:off x="9084613" y="1064592"/>
            <a:ext cx="1445680" cy="72284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1"/>
          <p:cNvSpPr/>
          <p:nvPr/>
        </p:nvSpPr>
        <p:spPr>
          <a:xfrm rot="10800000">
            <a:off x="9072374" y="5142515"/>
            <a:ext cx="681228" cy="68580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1"/>
          <p:cNvSpPr/>
          <p:nvPr/>
        </p:nvSpPr>
        <p:spPr>
          <a:xfrm>
            <a:off x="9848345" y="257493"/>
            <a:ext cx="685800" cy="685800"/>
          </a:xfrm>
          <a:prstGeom prst="roundRect">
            <a:avLst>
              <a:gd fmla="val 16667" name="adj"/>
            </a:avLst>
          </a:prstGeom>
          <a:solidFill>
            <a:srgbClr val="97C3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1"/>
          <p:cNvSpPr/>
          <p:nvPr/>
        </p:nvSpPr>
        <p:spPr>
          <a:xfrm rot="5400000">
            <a:off x="9469543" y="2292141"/>
            <a:ext cx="1443405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9070087" y="2670943"/>
            <a:ext cx="685800" cy="68580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1"/>
          <p:cNvSpPr/>
          <p:nvPr/>
        </p:nvSpPr>
        <p:spPr>
          <a:xfrm rot="5400000">
            <a:off x="10390135" y="1946977"/>
            <a:ext cx="1371600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1"/>
          <p:cNvSpPr/>
          <p:nvPr/>
        </p:nvSpPr>
        <p:spPr>
          <a:xfrm rot="-5400000">
            <a:off x="11169207" y="971625"/>
            <a:ext cx="1371600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1"/>
          <p:cNvSpPr/>
          <p:nvPr/>
        </p:nvSpPr>
        <p:spPr>
          <a:xfrm rot="5400000">
            <a:off x="9505445" y="5485416"/>
            <a:ext cx="1371600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9138667" y="5965476"/>
            <a:ext cx="548640" cy="548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1"/>
          <p:cNvSpPr/>
          <p:nvPr/>
        </p:nvSpPr>
        <p:spPr>
          <a:xfrm rot="-5400000">
            <a:off x="11508254" y="3133087"/>
            <a:ext cx="685800" cy="68580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1"/>
          <p:cNvSpPr/>
          <p:nvPr/>
        </p:nvSpPr>
        <p:spPr>
          <a:xfrm>
            <a:off x="10735321" y="627402"/>
            <a:ext cx="681228" cy="68580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1"/>
          <p:cNvSpPr/>
          <p:nvPr/>
        </p:nvSpPr>
        <p:spPr>
          <a:xfrm rot="10800000">
            <a:off x="10733035" y="4760778"/>
            <a:ext cx="1460827" cy="730414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/>
          <p:nvPr/>
        </p:nvSpPr>
        <p:spPr>
          <a:xfrm rot="-5400000">
            <a:off x="10735321" y="5566067"/>
            <a:ext cx="681228" cy="68580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1"/>
          <p:cNvSpPr/>
          <p:nvPr/>
        </p:nvSpPr>
        <p:spPr>
          <a:xfrm rot="-2700000">
            <a:off x="11611705" y="4009422"/>
            <a:ext cx="486605" cy="48660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1"/>
          <p:cNvSpPr/>
          <p:nvPr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1"/>
          <p:cNvSpPr/>
          <p:nvPr/>
        </p:nvSpPr>
        <p:spPr>
          <a:xfrm rot="-5400000">
            <a:off x="10354233" y="3526580"/>
            <a:ext cx="1443405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1"/>
          <p:cNvSpPr/>
          <p:nvPr/>
        </p:nvSpPr>
        <p:spPr>
          <a:xfrm rot="5400000">
            <a:off x="8943644" y="126444"/>
            <a:ext cx="938686" cy="685799"/>
          </a:xfrm>
          <a:custGeom>
            <a:rect b="b" l="l" r="r" t="t"/>
            <a:pathLst>
              <a:path extrusionOk="0" h="685799" w="938686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1"/>
          <p:cNvSpPr/>
          <p:nvPr/>
        </p:nvSpPr>
        <p:spPr>
          <a:xfrm rot="-2700000">
            <a:off x="10095905" y="-93979"/>
            <a:ext cx="190682" cy="190681"/>
          </a:xfrm>
          <a:custGeom>
            <a:rect b="b" l="l" r="r" t="t"/>
            <a:pathLst>
              <a:path extrusionOk="0" h="190681" w="190682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1"/>
          <p:cNvSpPr/>
          <p:nvPr/>
        </p:nvSpPr>
        <p:spPr>
          <a:xfrm rot="-2700000">
            <a:off x="11130709" y="-340423"/>
            <a:ext cx="680847" cy="680846"/>
          </a:xfrm>
          <a:custGeom>
            <a:rect b="b" l="l" r="r" t="t"/>
            <a:pathLst>
              <a:path extrusionOk="0" h="680846" w="680847">
                <a:moveTo>
                  <a:pt x="1" y="0"/>
                </a:moveTo>
                <a:lnTo>
                  <a:pt x="680847" y="680846"/>
                </a:lnTo>
                <a:lnTo>
                  <a:pt x="0" y="6808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9070088" y="6652261"/>
            <a:ext cx="489913" cy="206901"/>
          </a:xfrm>
          <a:custGeom>
            <a:rect b="b" l="l" r="r" t="t"/>
            <a:pathLst>
              <a:path extrusionOk="0" h="206901" w="489913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1"/>
          <p:cNvSpPr/>
          <p:nvPr/>
        </p:nvSpPr>
        <p:spPr>
          <a:xfrm rot="5400000">
            <a:off x="10087795" y="6412811"/>
            <a:ext cx="206901" cy="685800"/>
          </a:xfrm>
          <a:custGeom>
            <a:rect b="b" l="l" r="r" t="t"/>
            <a:pathLst>
              <a:path extrusionOk="0" h="685800" w="206901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1"/>
          <p:cNvSpPr/>
          <p:nvPr/>
        </p:nvSpPr>
        <p:spPr>
          <a:xfrm rot="10800000">
            <a:off x="10733035" y="6514116"/>
            <a:ext cx="685800" cy="345045"/>
          </a:xfrm>
          <a:custGeom>
            <a:rect b="b" l="l" r="r" t="t"/>
            <a:pathLst>
              <a:path extrusionOk="0" h="345045" w="685800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1"/>
          <p:cNvSpPr/>
          <p:nvPr/>
        </p:nvSpPr>
        <p:spPr>
          <a:xfrm rot="-2700000">
            <a:off x="11611705" y="6614696"/>
            <a:ext cx="486605" cy="486605"/>
          </a:xfrm>
          <a:custGeom>
            <a:rect b="b" l="l" r="r" t="t"/>
            <a:pathLst>
              <a:path extrusionOk="0" h="486605" w="486605">
                <a:moveTo>
                  <a:pt x="486605" y="0"/>
                </a:moveTo>
                <a:lnTo>
                  <a:pt x="486605" y="486605"/>
                </a:lnTo>
                <a:lnTo>
                  <a:pt x="484961" y="486605"/>
                </a:lnTo>
                <a:lnTo>
                  <a:pt x="0" y="1645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1"/>
          <p:cNvSpPr/>
          <p:nvPr/>
        </p:nvSpPr>
        <p:spPr>
          <a:xfrm>
            <a:off x="622691" y="3088209"/>
            <a:ext cx="1591519" cy="897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2214210" y="3088209"/>
            <a:ext cx="789354" cy="897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3003564" y="3088209"/>
            <a:ext cx="390769" cy="8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1"/>
          <p:cNvSpPr/>
          <p:nvPr/>
        </p:nvSpPr>
        <p:spPr>
          <a:xfrm>
            <a:off x="3394333" y="3088209"/>
            <a:ext cx="212745" cy="897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552180" y="3389086"/>
            <a:ext cx="8010099" cy="8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2"/>
          <p:cNvGrpSpPr/>
          <p:nvPr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70" name="Google Shape;70;p12"/>
            <p:cNvSpPr/>
            <p:nvPr/>
          </p:nvSpPr>
          <p:spPr>
            <a:xfrm>
              <a:off x="2151529" y="1089212"/>
              <a:ext cx="228600" cy="309282"/>
            </a:xfrm>
            <a:custGeom>
              <a:rect b="b" l="l" r="r" t="t"/>
              <a:pathLst>
                <a:path extrusionOk="0" h="309282" w="28911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>
              <a:off x="2151529" y="1243853"/>
              <a:ext cx="127747" cy="309282"/>
            </a:xfrm>
            <a:custGeom>
              <a:rect b="b" l="l" r="r" t="t"/>
              <a:pathLst>
                <a:path extrusionOk="0" h="309282" w="127747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2" name="Google Shape;7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41408" y="6198029"/>
            <a:ext cx="1688252" cy="4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>
            <p:ph idx="1" type="body"/>
          </p:nvPr>
        </p:nvSpPr>
        <p:spPr>
          <a:xfrm>
            <a:off x="440014" y="1295688"/>
            <a:ext cx="7675286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/>
        </p:nvSpPr>
        <p:spPr>
          <a:xfrm>
            <a:off x="440014" y="271153"/>
            <a:ext cx="179658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© 2024 Miracle Software Systems, Inc. | #</a:t>
            </a:r>
            <a:fld id="{00000000-1234-1234-1234-123412341234}" type="slidenum">
              <a:rPr b="1" i="0" lang="en-US" sz="13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3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2"/>
          <p:cNvSpPr/>
          <p:nvPr/>
        </p:nvSpPr>
        <p:spPr>
          <a:xfrm rot="5400000">
            <a:off x="10390135" y="1946977"/>
            <a:ext cx="1371600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2"/>
          <p:cNvSpPr/>
          <p:nvPr/>
        </p:nvSpPr>
        <p:spPr>
          <a:xfrm rot="-5400000">
            <a:off x="11169207" y="971625"/>
            <a:ext cx="1371600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2"/>
          <p:cNvSpPr/>
          <p:nvPr/>
        </p:nvSpPr>
        <p:spPr>
          <a:xfrm rot="-5400000">
            <a:off x="11508254" y="3133087"/>
            <a:ext cx="685800" cy="68580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2"/>
          <p:cNvSpPr/>
          <p:nvPr/>
        </p:nvSpPr>
        <p:spPr>
          <a:xfrm>
            <a:off x="10735321" y="627402"/>
            <a:ext cx="681228" cy="68580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2"/>
          <p:cNvSpPr/>
          <p:nvPr/>
        </p:nvSpPr>
        <p:spPr>
          <a:xfrm rot="10800000">
            <a:off x="10733035" y="4760778"/>
            <a:ext cx="1460827" cy="730414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2"/>
          <p:cNvSpPr/>
          <p:nvPr/>
        </p:nvSpPr>
        <p:spPr>
          <a:xfrm rot="-5400000">
            <a:off x="10735321" y="5566067"/>
            <a:ext cx="681228" cy="68580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2"/>
          <p:cNvSpPr/>
          <p:nvPr/>
        </p:nvSpPr>
        <p:spPr>
          <a:xfrm rot="-2700000">
            <a:off x="11611705" y="4009422"/>
            <a:ext cx="486605" cy="48660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2"/>
          <p:cNvSpPr/>
          <p:nvPr/>
        </p:nvSpPr>
        <p:spPr>
          <a:xfrm rot="-5400000">
            <a:off x="10354233" y="3526580"/>
            <a:ext cx="1443405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2"/>
          <p:cNvSpPr/>
          <p:nvPr/>
        </p:nvSpPr>
        <p:spPr>
          <a:xfrm rot="10800000">
            <a:off x="10733035" y="6514116"/>
            <a:ext cx="685800" cy="345045"/>
          </a:xfrm>
          <a:custGeom>
            <a:rect b="b" l="l" r="r" t="t"/>
            <a:pathLst>
              <a:path extrusionOk="0" h="345045" w="685800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2"/>
          <p:cNvSpPr/>
          <p:nvPr/>
        </p:nvSpPr>
        <p:spPr>
          <a:xfrm rot="5400000">
            <a:off x="10390135" y="1946977"/>
            <a:ext cx="1371600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2"/>
          <p:cNvSpPr/>
          <p:nvPr/>
        </p:nvSpPr>
        <p:spPr>
          <a:xfrm rot="-5400000">
            <a:off x="11169207" y="971625"/>
            <a:ext cx="1371600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"/>
          <p:cNvSpPr/>
          <p:nvPr/>
        </p:nvSpPr>
        <p:spPr>
          <a:xfrm rot="-5400000">
            <a:off x="11508254" y="3133087"/>
            <a:ext cx="685800" cy="68580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10735321" y="627402"/>
            <a:ext cx="681228" cy="68580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2"/>
          <p:cNvSpPr/>
          <p:nvPr/>
        </p:nvSpPr>
        <p:spPr>
          <a:xfrm rot="10800000">
            <a:off x="10733035" y="4760778"/>
            <a:ext cx="1460827" cy="730414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2"/>
          <p:cNvSpPr/>
          <p:nvPr/>
        </p:nvSpPr>
        <p:spPr>
          <a:xfrm rot="-5400000">
            <a:off x="10735321" y="5566067"/>
            <a:ext cx="681228" cy="68580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2"/>
          <p:cNvSpPr/>
          <p:nvPr/>
        </p:nvSpPr>
        <p:spPr>
          <a:xfrm rot="-2700000">
            <a:off x="11611705" y="4009422"/>
            <a:ext cx="486605" cy="48660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/>
          <p:nvPr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2"/>
          <p:cNvSpPr/>
          <p:nvPr/>
        </p:nvSpPr>
        <p:spPr>
          <a:xfrm rot="-5400000">
            <a:off x="10354233" y="3526580"/>
            <a:ext cx="1443405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2"/>
          <p:cNvSpPr/>
          <p:nvPr/>
        </p:nvSpPr>
        <p:spPr>
          <a:xfrm rot="10800000">
            <a:off x="10733035" y="6514116"/>
            <a:ext cx="685800" cy="345045"/>
          </a:xfrm>
          <a:custGeom>
            <a:rect b="b" l="l" r="r" t="t"/>
            <a:pathLst>
              <a:path extrusionOk="0" h="345045" w="685800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2"/>
          <p:cNvSpPr/>
          <p:nvPr/>
        </p:nvSpPr>
        <p:spPr>
          <a:xfrm rot="-2700000">
            <a:off x="11611705" y="6614696"/>
            <a:ext cx="486605" cy="486605"/>
          </a:xfrm>
          <a:custGeom>
            <a:rect b="b" l="l" r="r" t="t"/>
            <a:pathLst>
              <a:path extrusionOk="0" h="486605" w="486605">
                <a:moveTo>
                  <a:pt x="486605" y="0"/>
                </a:moveTo>
                <a:lnTo>
                  <a:pt x="486605" y="486605"/>
                </a:lnTo>
                <a:lnTo>
                  <a:pt x="484961" y="486605"/>
                </a:lnTo>
                <a:lnTo>
                  <a:pt x="0" y="1645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2"/>
          <p:cNvSpPr/>
          <p:nvPr/>
        </p:nvSpPr>
        <p:spPr>
          <a:xfrm rot="-2700000">
            <a:off x="11130709" y="-340423"/>
            <a:ext cx="680847" cy="680846"/>
          </a:xfrm>
          <a:custGeom>
            <a:rect b="b" l="l" r="r" t="t"/>
            <a:pathLst>
              <a:path extrusionOk="0" h="680846" w="680847">
                <a:moveTo>
                  <a:pt x="1" y="0"/>
                </a:moveTo>
                <a:lnTo>
                  <a:pt x="680847" y="680846"/>
                </a:lnTo>
                <a:lnTo>
                  <a:pt x="0" y="6808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Slide">
  <p:cSld name="1_Content Slid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3"/>
          <p:cNvGrpSpPr/>
          <p:nvPr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102" name="Google Shape;102;p13"/>
            <p:cNvSpPr/>
            <p:nvPr/>
          </p:nvSpPr>
          <p:spPr>
            <a:xfrm>
              <a:off x="2151529" y="1089212"/>
              <a:ext cx="228600" cy="309282"/>
            </a:xfrm>
            <a:custGeom>
              <a:rect b="b" l="l" r="r" t="t"/>
              <a:pathLst>
                <a:path extrusionOk="0" h="309282" w="28911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151529" y="1243853"/>
              <a:ext cx="127747" cy="309282"/>
            </a:xfrm>
            <a:custGeom>
              <a:rect b="b" l="l" r="r" t="t"/>
              <a:pathLst>
                <a:path extrusionOk="0" h="309282" w="127747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86630" y="6223429"/>
            <a:ext cx="1688252" cy="4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© 2024 Miracle Software Systems, Inc. | #</a:t>
            </a:r>
            <a:fld id="{00000000-1234-1234-1234-123412341234}" type="slidenum">
              <a:rPr b="1" i="0" lang="en-US" sz="13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3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583507" y="166962"/>
            <a:ext cx="11076503" cy="862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2" type="body"/>
          </p:nvPr>
        </p:nvSpPr>
        <p:spPr>
          <a:xfrm>
            <a:off x="368300" y="1269024"/>
            <a:ext cx="11291888" cy="4411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Thank You Sli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5"/>
          <p:cNvGrpSpPr/>
          <p:nvPr/>
        </p:nvGrpSpPr>
        <p:grpSpPr>
          <a:xfrm>
            <a:off x="3439610" y="1832002"/>
            <a:ext cx="5312779" cy="3560625"/>
            <a:chOff x="3525290" y="1832002"/>
            <a:chExt cx="5312779" cy="3560625"/>
          </a:xfrm>
        </p:grpSpPr>
        <p:sp>
          <p:nvSpPr>
            <p:cNvPr id="110" name="Google Shape;110;p15"/>
            <p:cNvSpPr txBox="1"/>
            <p:nvPr/>
          </p:nvSpPr>
          <p:spPr>
            <a:xfrm>
              <a:off x="4088912" y="1832002"/>
              <a:ext cx="401417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-US" sz="6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THANK YOU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25290" y="2869188"/>
              <a:ext cx="5312779" cy="1935611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958898" y="3223523"/>
              <a:ext cx="4445564" cy="12269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5"/>
            <p:cNvSpPr/>
            <p:nvPr/>
          </p:nvSpPr>
          <p:spPr>
            <a:xfrm>
              <a:off x="4175152" y="4804799"/>
              <a:ext cx="4093029" cy="58782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4957344" y="4889650"/>
              <a:ext cx="252864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www.miraclesoft.com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p15"/>
          <p:cNvSpPr/>
          <p:nvPr/>
        </p:nvSpPr>
        <p:spPr>
          <a:xfrm>
            <a:off x="68580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5084" y="3527070"/>
            <a:ext cx="1445119" cy="1445119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5">
              <a:alpha val="1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4526" y="1064592"/>
            <a:ext cx="1445680" cy="72284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 rot="10800000">
            <a:off x="2287" y="5142515"/>
            <a:ext cx="681228" cy="68580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778258" y="257493"/>
            <a:ext cx="685800" cy="685800"/>
          </a:xfrm>
          <a:prstGeom prst="roundRect">
            <a:avLst>
              <a:gd fmla="val 16667" name="adj"/>
            </a:avLst>
          </a:prstGeom>
          <a:solidFill>
            <a:srgbClr val="E9AEB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 rot="5400000">
            <a:off x="399456" y="2292141"/>
            <a:ext cx="1443405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0" y="2670943"/>
            <a:ext cx="685800" cy="68580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 rot="5400000">
            <a:off x="10390135" y="1946977"/>
            <a:ext cx="1371600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 rot="-5400000">
            <a:off x="11169207" y="971625"/>
            <a:ext cx="1371600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 rot="5400000">
            <a:off x="435358" y="5485416"/>
            <a:ext cx="1371600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8580" y="5965476"/>
            <a:ext cx="548640" cy="548640"/>
          </a:xfrm>
          <a:prstGeom prst="ellipse">
            <a:avLst/>
          </a:prstGeom>
          <a:solidFill>
            <a:srgbClr val="9C2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 rot="-5400000">
            <a:off x="11508254" y="3133087"/>
            <a:ext cx="685800" cy="68580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0735321" y="627402"/>
            <a:ext cx="681228" cy="68580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 rot="10800000">
            <a:off x="10733035" y="4760778"/>
            <a:ext cx="1460827" cy="730414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 rot="-5400000">
            <a:off x="10735321" y="5566067"/>
            <a:ext cx="681228" cy="68580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 rot="-2700000">
            <a:off x="11611705" y="4009422"/>
            <a:ext cx="486605" cy="48660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rgbClr val="DD3D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 rot="-5400000">
            <a:off x="10354233" y="3526580"/>
            <a:ext cx="1443405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 rot="5400000">
            <a:off x="-126443" y="126444"/>
            <a:ext cx="938686" cy="685799"/>
          </a:xfrm>
          <a:custGeom>
            <a:rect b="b" l="l" r="r" t="t"/>
            <a:pathLst>
              <a:path extrusionOk="0" h="685799" w="938686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 rot="-2700000">
            <a:off x="1025818" y="-93979"/>
            <a:ext cx="190682" cy="190681"/>
          </a:xfrm>
          <a:custGeom>
            <a:rect b="b" l="l" r="r" t="t"/>
            <a:pathLst>
              <a:path extrusionOk="0" h="190681" w="190682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1" y="6652261"/>
            <a:ext cx="489913" cy="206901"/>
          </a:xfrm>
          <a:custGeom>
            <a:rect b="b" l="l" r="r" t="t"/>
            <a:pathLst>
              <a:path extrusionOk="0" h="206901" w="489913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/>
          <p:nvPr/>
        </p:nvSpPr>
        <p:spPr>
          <a:xfrm rot="5400000">
            <a:off x="1017708" y="6412811"/>
            <a:ext cx="206901" cy="685800"/>
          </a:xfrm>
          <a:custGeom>
            <a:rect b="b" l="l" r="r" t="t"/>
            <a:pathLst>
              <a:path extrusionOk="0" h="685800" w="206901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/>
          <p:nvPr/>
        </p:nvSpPr>
        <p:spPr>
          <a:xfrm rot="10800000">
            <a:off x="10733035" y="6514116"/>
            <a:ext cx="685800" cy="345045"/>
          </a:xfrm>
          <a:custGeom>
            <a:rect b="b" l="l" r="r" t="t"/>
            <a:pathLst>
              <a:path extrusionOk="0" h="345045" w="685800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68580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4526" y="1064592"/>
            <a:ext cx="1445680" cy="72284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 rot="10800000">
            <a:off x="2287" y="5142515"/>
            <a:ext cx="681228" cy="68580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778258" y="257493"/>
            <a:ext cx="685800" cy="685800"/>
          </a:xfrm>
          <a:prstGeom prst="roundRect">
            <a:avLst>
              <a:gd fmla="val 16667" name="adj"/>
            </a:avLst>
          </a:prstGeom>
          <a:solidFill>
            <a:srgbClr val="97C3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/>
          <p:nvPr/>
        </p:nvSpPr>
        <p:spPr>
          <a:xfrm rot="5400000">
            <a:off x="399456" y="2292141"/>
            <a:ext cx="1443405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0" y="2670943"/>
            <a:ext cx="685800" cy="68580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/>
          <p:nvPr/>
        </p:nvSpPr>
        <p:spPr>
          <a:xfrm rot="5400000">
            <a:off x="10390135" y="1946977"/>
            <a:ext cx="1371600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/>
          <p:nvPr/>
        </p:nvSpPr>
        <p:spPr>
          <a:xfrm rot="-5400000">
            <a:off x="11169207" y="971625"/>
            <a:ext cx="1371600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 rot="5400000">
            <a:off x="435358" y="5485416"/>
            <a:ext cx="1371600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68580" y="5965476"/>
            <a:ext cx="548640" cy="548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 rot="-5400000">
            <a:off x="11508254" y="3133087"/>
            <a:ext cx="685800" cy="68580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11580687" y="5634647"/>
            <a:ext cx="548640" cy="54864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10735321" y="627402"/>
            <a:ext cx="681228" cy="68580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5"/>
          <p:cNvSpPr/>
          <p:nvPr/>
        </p:nvSpPr>
        <p:spPr>
          <a:xfrm rot="10800000">
            <a:off x="10733035" y="4760778"/>
            <a:ext cx="1460827" cy="730414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/>
          <p:nvPr/>
        </p:nvSpPr>
        <p:spPr>
          <a:xfrm rot="-5400000">
            <a:off x="10735321" y="5566067"/>
            <a:ext cx="681228" cy="68580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/>
          <p:nvPr/>
        </p:nvSpPr>
        <p:spPr>
          <a:xfrm rot="-2700000">
            <a:off x="11611705" y="4009422"/>
            <a:ext cx="486605" cy="48660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11580687" y="2328447"/>
            <a:ext cx="548640" cy="54864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5"/>
          <p:cNvSpPr/>
          <p:nvPr/>
        </p:nvSpPr>
        <p:spPr>
          <a:xfrm rot="-5400000">
            <a:off x="10354233" y="3526580"/>
            <a:ext cx="1443405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/>
          <p:nvPr/>
        </p:nvSpPr>
        <p:spPr>
          <a:xfrm rot="5400000">
            <a:off x="-126443" y="126444"/>
            <a:ext cx="938686" cy="685799"/>
          </a:xfrm>
          <a:custGeom>
            <a:rect b="b" l="l" r="r" t="t"/>
            <a:pathLst>
              <a:path extrusionOk="0" h="685799" w="938686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5"/>
          <p:cNvSpPr/>
          <p:nvPr/>
        </p:nvSpPr>
        <p:spPr>
          <a:xfrm rot="-2700000">
            <a:off x="1025818" y="-93979"/>
            <a:ext cx="190682" cy="190681"/>
          </a:xfrm>
          <a:custGeom>
            <a:rect b="b" l="l" r="r" t="t"/>
            <a:pathLst>
              <a:path extrusionOk="0" h="190681" w="190682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1" y="6652261"/>
            <a:ext cx="489913" cy="206901"/>
          </a:xfrm>
          <a:custGeom>
            <a:rect b="b" l="l" r="r" t="t"/>
            <a:pathLst>
              <a:path extrusionOk="0" h="206901" w="489913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5"/>
          <p:cNvSpPr/>
          <p:nvPr/>
        </p:nvSpPr>
        <p:spPr>
          <a:xfrm rot="5400000">
            <a:off x="1017708" y="6412811"/>
            <a:ext cx="206901" cy="685800"/>
          </a:xfrm>
          <a:custGeom>
            <a:rect b="b" l="l" r="r" t="t"/>
            <a:pathLst>
              <a:path extrusionOk="0" h="685800" w="206901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/>
          <p:nvPr/>
        </p:nvSpPr>
        <p:spPr>
          <a:xfrm rot="10800000">
            <a:off x="10733035" y="6514116"/>
            <a:ext cx="685800" cy="345045"/>
          </a:xfrm>
          <a:custGeom>
            <a:rect b="b" l="l" r="r" t="t"/>
            <a:pathLst>
              <a:path extrusionOk="0" h="345045" w="685800">
                <a:moveTo>
                  <a:pt x="685800" y="345045"/>
                </a:moveTo>
                <a:lnTo>
                  <a:pt x="0" y="345045"/>
                </a:lnTo>
                <a:lnTo>
                  <a:pt x="0" y="0"/>
                </a:lnTo>
                <a:lnTo>
                  <a:pt x="589515" y="0"/>
                </a:lnTo>
                <a:lnTo>
                  <a:pt x="631906" y="78101"/>
                </a:lnTo>
                <a:cubicBezTo>
                  <a:pt x="666610" y="160149"/>
                  <a:pt x="685800" y="250356"/>
                  <a:pt x="685800" y="34504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 rot="-2700000">
            <a:off x="11611705" y="6614696"/>
            <a:ext cx="486605" cy="486605"/>
          </a:xfrm>
          <a:custGeom>
            <a:rect b="b" l="l" r="r" t="t"/>
            <a:pathLst>
              <a:path extrusionOk="0" h="486605" w="486605">
                <a:moveTo>
                  <a:pt x="486605" y="0"/>
                </a:moveTo>
                <a:lnTo>
                  <a:pt x="486605" y="486605"/>
                </a:lnTo>
                <a:lnTo>
                  <a:pt x="484961" y="486605"/>
                </a:lnTo>
                <a:lnTo>
                  <a:pt x="0" y="1645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 rot="-2700000">
            <a:off x="11130709" y="-340423"/>
            <a:ext cx="680847" cy="680846"/>
          </a:xfrm>
          <a:custGeom>
            <a:rect b="b" l="l" r="r" t="t"/>
            <a:pathLst>
              <a:path extrusionOk="0" h="680846" w="680847">
                <a:moveTo>
                  <a:pt x="1" y="0"/>
                </a:moveTo>
                <a:lnTo>
                  <a:pt x="680847" y="680846"/>
                </a:lnTo>
                <a:lnTo>
                  <a:pt x="0" y="6808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604432" y="1319129"/>
            <a:ext cx="8010099" cy="15579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4"/>
          <p:cNvSpPr txBox="1"/>
          <p:nvPr>
            <p:ph idx="2" type="body"/>
          </p:nvPr>
        </p:nvSpPr>
        <p:spPr>
          <a:xfrm>
            <a:off x="604432" y="3389086"/>
            <a:ext cx="8010099" cy="879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b="1" sz="2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4"/>
          <p:cNvSpPr/>
          <p:nvPr/>
        </p:nvSpPr>
        <p:spPr>
          <a:xfrm>
            <a:off x="674943" y="3088209"/>
            <a:ext cx="1591519" cy="897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2266462" y="3088209"/>
            <a:ext cx="789354" cy="897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3055816" y="3088209"/>
            <a:ext cx="390769" cy="89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3446585" y="3088209"/>
            <a:ext cx="212745" cy="897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1080915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10745661" y="3527070"/>
            <a:ext cx="1445119" cy="1445119"/>
          </a:xfrm>
          <a:prstGeom prst="pie">
            <a:avLst>
              <a:gd fmla="val 0" name="adj1"/>
              <a:gd fmla="val 16200000" name="adj2"/>
            </a:avLst>
          </a:prstGeom>
          <a:solidFill>
            <a:schemeClr val="accent5">
              <a:alpha val="1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10755103" y="1064592"/>
            <a:ext cx="1445680" cy="72284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9C2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/>
          <p:nvPr/>
        </p:nvSpPr>
        <p:spPr>
          <a:xfrm rot="10800000">
            <a:off x="10742864" y="5142515"/>
            <a:ext cx="681228" cy="68580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11518835" y="257493"/>
            <a:ext cx="685800" cy="685800"/>
          </a:xfrm>
          <a:prstGeom prst="roundRect">
            <a:avLst>
              <a:gd fmla="val 16667" name="adj"/>
            </a:avLst>
          </a:prstGeom>
          <a:solidFill>
            <a:srgbClr val="E9AEB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/>
          <p:nvPr/>
        </p:nvSpPr>
        <p:spPr>
          <a:xfrm rot="5400000">
            <a:off x="11140033" y="2292141"/>
            <a:ext cx="1443405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10740577" y="2670943"/>
            <a:ext cx="685800" cy="68580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 rot="5400000">
            <a:off x="11175935" y="5485416"/>
            <a:ext cx="1371600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10809157" y="5965476"/>
            <a:ext cx="548640" cy="548640"/>
          </a:xfrm>
          <a:prstGeom prst="ellipse">
            <a:avLst/>
          </a:prstGeom>
          <a:solidFill>
            <a:srgbClr val="9C2D3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/>
          <p:nvPr/>
        </p:nvSpPr>
        <p:spPr>
          <a:xfrm rot="5400000">
            <a:off x="10614134" y="126444"/>
            <a:ext cx="938686" cy="685799"/>
          </a:xfrm>
          <a:custGeom>
            <a:rect b="b" l="l" r="r" t="t"/>
            <a:pathLst>
              <a:path extrusionOk="0" h="685799" w="938686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/>
          <p:nvPr/>
        </p:nvSpPr>
        <p:spPr>
          <a:xfrm rot="-2700000">
            <a:off x="11766395" y="-93979"/>
            <a:ext cx="190682" cy="190681"/>
          </a:xfrm>
          <a:custGeom>
            <a:rect b="b" l="l" r="r" t="t"/>
            <a:pathLst>
              <a:path extrusionOk="0" h="190681" w="190682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/>
          <p:nvPr/>
        </p:nvSpPr>
        <p:spPr>
          <a:xfrm>
            <a:off x="10740578" y="6652261"/>
            <a:ext cx="489913" cy="206901"/>
          </a:xfrm>
          <a:custGeom>
            <a:rect b="b" l="l" r="r" t="t"/>
            <a:pathLst>
              <a:path extrusionOk="0" h="206901" w="489913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rgbClr val="E34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/>
          <p:nvPr/>
        </p:nvSpPr>
        <p:spPr>
          <a:xfrm rot="5400000">
            <a:off x="11758285" y="6412811"/>
            <a:ext cx="206901" cy="685800"/>
          </a:xfrm>
          <a:custGeom>
            <a:rect b="b" l="l" r="r" t="t"/>
            <a:pathLst>
              <a:path extrusionOk="0" h="685800" w="206901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E9AEB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10809157" y="1913338"/>
            <a:ext cx="548640" cy="548640"/>
          </a:xfrm>
          <a:prstGeom prst="ellipse">
            <a:avLst/>
          </a:prstGeom>
          <a:solidFill>
            <a:srgbClr val="2325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10755103" y="1064592"/>
            <a:ext cx="1445680" cy="72284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/>
          <p:nvPr/>
        </p:nvSpPr>
        <p:spPr>
          <a:xfrm rot="10800000">
            <a:off x="10742864" y="5142515"/>
            <a:ext cx="681228" cy="685800"/>
          </a:xfrm>
          <a:custGeom>
            <a:rect b="b" l="l" r="r" t="t"/>
            <a:pathLst>
              <a:path extrusionOk="0" h="685800" w="681228">
                <a:moveTo>
                  <a:pt x="0" y="0"/>
                </a:moveTo>
                <a:lnTo>
                  <a:pt x="338328" y="0"/>
                </a:lnTo>
                <a:cubicBezTo>
                  <a:pt x="527706" y="0"/>
                  <a:pt x="681228" y="153522"/>
                  <a:pt x="681228" y="342900"/>
                </a:cubicBezTo>
                <a:cubicBezTo>
                  <a:pt x="681228" y="532279"/>
                  <a:pt x="527706" y="685800"/>
                  <a:pt x="338328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11518835" y="257493"/>
            <a:ext cx="685800" cy="685800"/>
          </a:xfrm>
          <a:prstGeom prst="roundRect">
            <a:avLst>
              <a:gd fmla="val 16667" name="adj"/>
            </a:avLst>
          </a:prstGeom>
          <a:solidFill>
            <a:srgbClr val="97C3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 rot="5400000">
            <a:off x="11140033" y="2292141"/>
            <a:ext cx="1443405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lnTo>
                  <a:pt x="0" y="0"/>
                </a:lnTo>
                <a:lnTo>
                  <a:pt x="685800" y="0"/>
                </a:lnTo>
                <a:lnTo>
                  <a:pt x="1026399" y="0"/>
                </a:lnTo>
                <a:cubicBezTo>
                  <a:pt x="1217048" y="0"/>
                  <a:pt x="1371600" y="153522"/>
                  <a:pt x="1371600" y="342900"/>
                </a:cubicBezTo>
                <a:cubicBezTo>
                  <a:pt x="1371600" y="532279"/>
                  <a:pt x="1217048" y="685800"/>
                  <a:pt x="1026399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/>
          <p:nvPr/>
        </p:nvSpPr>
        <p:spPr>
          <a:xfrm>
            <a:off x="10740577" y="2670943"/>
            <a:ext cx="685800" cy="685800"/>
          </a:xfrm>
          <a:custGeom>
            <a:rect b="b" l="l" r="r" t="t"/>
            <a:pathLst>
              <a:path extrusionOk="0" h="685800" w="685800">
                <a:moveTo>
                  <a:pt x="0" y="0"/>
                </a:moveTo>
                <a:cubicBezTo>
                  <a:pt x="378757" y="0"/>
                  <a:pt x="685800" y="307043"/>
                  <a:pt x="685800" y="685800"/>
                </a:cubicBezTo>
                <a:lnTo>
                  <a:pt x="0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/>
          <p:nvPr/>
        </p:nvSpPr>
        <p:spPr>
          <a:xfrm rot="5400000">
            <a:off x="11175935" y="5485416"/>
            <a:ext cx="1371600" cy="685800"/>
          </a:xfrm>
          <a:custGeom>
            <a:rect b="b" l="l" r="r" t="t"/>
            <a:pathLst>
              <a:path extrusionOk="0" h="685800" w="1371600">
                <a:moveTo>
                  <a:pt x="0" y="685800"/>
                </a:moveTo>
                <a:cubicBezTo>
                  <a:pt x="0" y="307043"/>
                  <a:pt x="307043" y="0"/>
                  <a:pt x="685800" y="0"/>
                </a:cubicBezTo>
                <a:cubicBezTo>
                  <a:pt x="1064557" y="0"/>
                  <a:pt x="1371600" y="307043"/>
                  <a:pt x="1371600" y="685800"/>
                </a:cubicBezTo>
                <a:lnTo>
                  <a:pt x="685800" y="6858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4"/>
          <p:cNvSpPr/>
          <p:nvPr/>
        </p:nvSpPr>
        <p:spPr>
          <a:xfrm>
            <a:off x="10809157" y="5965476"/>
            <a:ext cx="548640" cy="548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4"/>
          <p:cNvSpPr/>
          <p:nvPr/>
        </p:nvSpPr>
        <p:spPr>
          <a:xfrm rot="5400000">
            <a:off x="10614134" y="126444"/>
            <a:ext cx="938686" cy="685799"/>
          </a:xfrm>
          <a:custGeom>
            <a:rect b="b" l="l" r="r" t="t"/>
            <a:pathLst>
              <a:path extrusionOk="0" h="685799" w="938686">
                <a:moveTo>
                  <a:pt x="0" y="685799"/>
                </a:moveTo>
                <a:lnTo>
                  <a:pt x="0" y="49530"/>
                </a:lnTo>
                <a:lnTo>
                  <a:pt x="114673" y="13933"/>
                </a:lnTo>
                <a:cubicBezTo>
                  <a:pt x="159317" y="4798"/>
                  <a:pt x="205541" y="0"/>
                  <a:pt x="252886" y="0"/>
                </a:cubicBezTo>
                <a:cubicBezTo>
                  <a:pt x="584298" y="0"/>
                  <a:pt x="860805" y="235080"/>
                  <a:pt x="924753" y="547587"/>
                </a:cubicBezTo>
                <a:lnTo>
                  <a:pt x="938686" y="68579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4"/>
          <p:cNvSpPr/>
          <p:nvPr/>
        </p:nvSpPr>
        <p:spPr>
          <a:xfrm rot="-2700000">
            <a:off x="11766395" y="-93979"/>
            <a:ext cx="190682" cy="190681"/>
          </a:xfrm>
          <a:custGeom>
            <a:rect b="b" l="l" r="r" t="t"/>
            <a:pathLst>
              <a:path extrusionOk="0" h="190681" w="190682">
                <a:moveTo>
                  <a:pt x="0" y="0"/>
                </a:moveTo>
                <a:lnTo>
                  <a:pt x="190682" y="190681"/>
                </a:lnTo>
                <a:lnTo>
                  <a:pt x="0" y="19068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10740578" y="6652261"/>
            <a:ext cx="489913" cy="206901"/>
          </a:xfrm>
          <a:custGeom>
            <a:rect b="b" l="l" r="r" t="t"/>
            <a:pathLst>
              <a:path extrusionOk="0" h="206901" w="489913">
                <a:moveTo>
                  <a:pt x="0" y="0"/>
                </a:moveTo>
                <a:cubicBezTo>
                  <a:pt x="189379" y="0"/>
                  <a:pt x="360828" y="76761"/>
                  <a:pt x="484934" y="200866"/>
                </a:cubicBezTo>
                <a:lnTo>
                  <a:pt x="489913" y="206901"/>
                </a:lnTo>
                <a:lnTo>
                  <a:pt x="0" y="20690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/>
          <p:nvPr/>
        </p:nvSpPr>
        <p:spPr>
          <a:xfrm rot="5400000">
            <a:off x="11758285" y="6412811"/>
            <a:ext cx="206901" cy="685800"/>
          </a:xfrm>
          <a:custGeom>
            <a:rect b="b" l="l" r="r" t="t"/>
            <a:pathLst>
              <a:path extrusionOk="0" h="685800" w="206901">
                <a:moveTo>
                  <a:pt x="0" y="685800"/>
                </a:moveTo>
                <a:lnTo>
                  <a:pt x="0" y="0"/>
                </a:lnTo>
                <a:cubicBezTo>
                  <a:pt x="47345" y="0"/>
                  <a:pt x="93569" y="4798"/>
                  <a:pt x="138213" y="13933"/>
                </a:cubicBezTo>
                <a:lnTo>
                  <a:pt x="206901" y="35255"/>
                </a:lnTo>
                <a:lnTo>
                  <a:pt x="206901" y="685800"/>
                </a:lnTo>
                <a:close/>
              </a:path>
            </a:pathLst>
          </a:custGeom>
          <a:solidFill>
            <a:srgbClr val="97C3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41408" y="6198029"/>
            <a:ext cx="1688252" cy="4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4"/>
          <p:cNvSpPr txBox="1"/>
          <p:nvPr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© 2024 Miracle Software Systems, Inc. | #</a:t>
            </a:r>
            <a:fld id="{00000000-1234-1234-1234-123412341234}" type="slidenum">
              <a:rPr b="1" i="0" lang="en-US" sz="13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3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Slide">
  <p:cSld name="2_Content Slide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6"/>
          <p:cNvGrpSpPr/>
          <p:nvPr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200" name="Google Shape;200;p16"/>
            <p:cNvSpPr/>
            <p:nvPr/>
          </p:nvSpPr>
          <p:spPr>
            <a:xfrm>
              <a:off x="2151529" y="1089212"/>
              <a:ext cx="228600" cy="309282"/>
            </a:xfrm>
            <a:custGeom>
              <a:rect b="b" l="l" r="r" t="t"/>
              <a:pathLst>
                <a:path extrusionOk="0" h="309282" w="28911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2151529" y="1243853"/>
              <a:ext cx="127747" cy="309282"/>
            </a:xfrm>
            <a:custGeom>
              <a:rect b="b" l="l" r="r" t="t"/>
              <a:pathLst>
                <a:path extrusionOk="0" h="309282" w="127747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2" name="Google Shape;20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86630" y="6223429"/>
            <a:ext cx="1688252" cy="4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6"/>
          <p:cNvSpPr txBox="1"/>
          <p:nvPr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© 2024 Miracle Software Systems, Inc. | #</a:t>
            </a:r>
            <a:fld id="{00000000-1234-1234-1234-123412341234}" type="slidenum">
              <a:rPr b="1" i="0" lang="en-US" sz="13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3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583507" y="166962"/>
            <a:ext cx="11076503" cy="862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16"/>
          <p:cNvSpPr txBox="1"/>
          <p:nvPr>
            <p:ph idx="2" type="body"/>
          </p:nvPr>
        </p:nvSpPr>
        <p:spPr>
          <a:xfrm>
            <a:off x="368300" y="1269024"/>
            <a:ext cx="11291888" cy="4411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Slide">
  <p:cSld name="Comparison Slid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583507" y="166962"/>
            <a:ext cx="11076503" cy="862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17"/>
          <p:cNvSpPr txBox="1"/>
          <p:nvPr>
            <p:ph idx="2" type="body"/>
          </p:nvPr>
        </p:nvSpPr>
        <p:spPr>
          <a:xfrm>
            <a:off x="579315" y="2061478"/>
            <a:ext cx="5324163" cy="3959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17"/>
          <p:cNvSpPr txBox="1"/>
          <p:nvPr>
            <p:ph idx="3" type="body"/>
          </p:nvPr>
        </p:nvSpPr>
        <p:spPr>
          <a:xfrm>
            <a:off x="6321780" y="2061478"/>
            <a:ext cx="5324163" cy="3959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17"/>
          <p:cNvSpPr/>
          <p:nvPr/>
        </p:nvSpPr>
        <p:spPr>
          <a:xfrm>
            <a:off x="579316" y="1295674"/>
            <a:ext cx="4731735" cy="540526"/>
          </a:xfrm>
          <a:prstGeom prst="rect">
            <a:avLst/>
          </a:prstGeom>
          <a:solidFill>
            <a:srgbClr val="E1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5311048" y="1298780"/>
            <a:ext cx="317179" cy="535921"/>
          </a:xfrm>
          <a:custGeom>
            <a:rect b="b" l="l" r="r" t="t"/>
            <a:pathLst>
              <a:path extrusionOk="0" h="622300" w="368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8352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5311050" y="1505510"/>
            <a:ext cx="387283" cy="329191"/>
          </a:xfrm>
          <a:custGeom>
            <a:rect b="b" l="l" r="r" t="t"/>
            <a:pathLst>
              <a:path extrusionOk="0" h="382249" w="449705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chemeClr val="accent1">
              <a:alpha val="8352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6321780" y="1295674"/>
            <a:ext cx="4731735" cy="540526"/>
          </a:xfrm>
          <a:prstGeom prst="rect">
            <a:avLst/>
          </a:prstGeom>
          <a:solidFill>
            <a:srgbClr val="E1E0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11053514" y="1298780"/>
            <a:ext cx="317179" cy="535921"/>
          </a:xfrm>
          <a:custGeom>
            <a:rect b="b" l="l" r="r" t="t"/>
            <a:pathLst>
              <a:path extrusionOk="0" h="622300" w="368300">
                <a:moveTo>
                  <a:pt x="0" y="0"/>
                </a:moveTo>
                <a:lnTo>
                  <a:pt x="368300" y="101600"/>
                </a:lnTo>
                <a:lnTo>
                  <a:pt x="0" y="622300"/>
                </a:lnTo>
                <a:lnTo>
                  <a:pt x="0" y="0"/>
                </a:lnTo>
                <a:close/>
              </a:path>
            </a:pathLst>
          </a:custGeom>
          <a:solidFill>
            <a:schemeClr val="dk1">
              <a:alpha val="8352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11053514" y="1505510"/>
            <a:ext cx="387283" cy="329191"/>
          </a:xfrm>
          <a:custGeom>
            <a:rect b="b" l="l" r="r" t="t"/>
            <a:pathLst>
              <a:path extrusionOk="0" h="382249" w="449705">
                <a:moveTo>
                  <a:pt x="0" y="382249"/>
                </a:moveTo>
                <a:lnTo>
                  <a:pt x="262328" y="0"/>
                </a:lnTo>
                <a:lnTo>
                  <a:pt x="449705" y="179882"/>
                </a:lnTo>
                <a:lnTo>
                  <a:pt x="0" y="382249"/>
                </a:lnTo>
                <a:close/>
              </a:path>
            </a:pathLst>
          </a:custGeom>
          <a:solidFill>
            <a:srgbClr val="EF404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7"/>
          <p:cNvSpPr txBox="1"/>
          <p:nvPr>
            <p:ph idx="4" type="body"/>
          </p:nvPr>
        </p:nvSpPr>
        <p:spPr>
          <a:xfrm>
            <a:off x="660278" y="1362635"/>
            <a:ext cx="4445000" cy="439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5" type="body"/>
          </p:nvPr>
        </p:nvSpPr>
        <p:spPr>
          <a:xfrm>
            <a:off x="6418780" y="1362635"/>
            <a:ext cx="4445000" cy="439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8" name="Google Shape;21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86630" y="6223429"/>
            <a:ext cx="1688252" cy="46594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 txBox="1"/>
          <p:nvPr/>
        </p:nvSpPr>
        <p:spPr>
          <a:xfrm>
            <a:off x="415659" y="6400800"/>
            <a:ext cx="3289427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US" sz="13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© 2024 Miracle Software Systems, Inc. | #</a:t>
            </a:r>
            <a:fld id="{00000000-1234-1234-1234-123412341234}" type="slidenum">
              <a:rPr b="1" i="0" lang="en-US" sz="13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3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17"/>
          <p:cNvGrpSpPr/>
          <p:nvPr/>
        </p:nvGrpSpPr>
        <p:grpSpPr>
          <a:xfrm>
            <a:off x="0" y="271153"/>
            <a:ext cx="381965" cy="775163"/>
            <a:chOff x="2151529" y="1089212"/>
            <a:chExt cx="228600" cy="463923"/>
          </a:xfrm>
        </p:grpSpPr>
        <p:sp>
          <p:nvSpPr>
            <p:cNvPr id="221" name="Google Shape;221;p17"/>
            <p:cNvSpPr/>
            <p:nvPr/>
          </p:nvSpPr>
          <p:spPr>
            <a:xfrm>
              <a:off x="2151529" y="1089212"/>
              <a:ext cx="228600" cy="309282"/>
            </a:xfrm>
            <a:custGeom>
              <a:rect b="b" l="l" r="r" t="t"/>
              <a:pathLst>
                <a:path extrusionOk="0" h="309282" w="289112">
                  <a:moveTo>
                    <a:pt x="0" y="0"/>
                  </a:moveTo>
                  <a:lnTo>
                    <a:pt x="0" y="309282"/>
                  </a:lnTo>
                  <a:lnTo>
                    <a:pt x="289112" y="161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2151529" y="1243853"/>
              <a:ext cx="127747" cy="309282"/>
            </a:xfrm>
            <a:custGeom>
              <a:rect b="b" l="l" r="r" t="t"/>
              <a:pathLst>
                <a:path extrusionOk="0" h="309282" w="127747">
                  <a:moveTo>
                    <a:pt x="0" y="0"/>
                  </a:moveTo>
                  <a:lnTo>
                    <a:pt x="0" y="309282"/>
                  </a:lnTo>
                  <a:lnTo>
                    <a:pt x="127747" y="1815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A8A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nodejs.or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localhost:300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"/>
          <p:cNvSpPr txBox="1"/>
          <p:nvPr>
            <p:ph idx="1" type="body"/>
          </p:nvPr>
        </p:nvSpPr>
        <p:spPr>
          <a:xfrm>
            <a:off x="552175" y="1334975"/>
            <a:ext cx="7703100" cy="11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/>
              <a:t>Step-by-Step Guide to Install and Run a React App</a:t>
            </a:r>
            <a:endParaRPr/>
          </a:p>
        </p:txBody>
      </p:sp>
      <p:sp>
        <p:nvSpPr>
          <p:cNvPr id="228" name="Google Shape;228;p1"/>
          <p:cNvSpPr txBox="1"/>
          <p:nvPr>
            <p:ph idx="2" type="body"/>
          </p:nvPr>
        </p:nvSpPr>
        <p:spPr>
          <a:xfrm>
            <a:off x="552180" y="3389086"/>
            <a:ext cx="8010099" cy="879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US" sz="1646"/>
              <a:t>A simple, step-by-step guide to help you install and run a React app on your computer for development.</a:t>
            </a:r>
            <a:endParaRPr sz="1646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312"/>
              <a:buNone/>
            </a:pPr>
            <a:r>
              <a:t/>
            </a:r>
            <a:endParaRPr sz="1547"/>
          </a:p>
        </p:txBody>
      </p:sp>
      <p:sp>
        <p:nvSpPr>
          <p:cNvPr id="229" name="Google Shape;229;p1"/>
          <p:cNvSpPr/>
          <p:nvPr/>
        </p:nvSpPr>
        <p:spPr>
          <a:xfrm>
            <a:off x="4456100" y="5759000"/>
            <a:ext cx="76500" cy="618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"/>
          <p:cNvSpPr/>
          <p:nvPr/>
        </p:nvSpPr>
        <p:spPr>
          <a:xfrm flipH="1">
            <a:off x="4456104" y="5483450"/>
            <a:ext cx="76500" cy="2757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"/>
          <p:cNvSpPr txBox="1"/>
          <p:nvPr>
            <p:ph idx="1" type="body"/>
          </p:nvPr>
        </p:nvSpPr>
        <p:spPr>
          <a:xfrm>
            <a:off x="440014" y="1295688"/>
            <a:ext cx="7675286" cy="463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6850" lvl="0" marL="22859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US" sz="3100"/>
              <a:t> </a:t>
            </a:r>
            <a:r>
              <a:rPr lang="en-US" sz="3000"/>
              <a:t>Introduction to React</a:t>
            </a:r>
            <a:endParaRPr sz="3000"/>
          </a:p>
          <a:p>
            <a:pPr indent="-190500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 </a:t>
            </a:r>
            <a:r>
              <a:rPr lang="en-US" sz="3000"/>
              <a:t>System Requirements</a:t>
            </a:r>
            <a:endParaRPr sz="2200"/>
          </a:p>
          <a:p>
            <a:pPr indent="-190500" lvl="0" marL="22859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 </a:t>
            </a:r>
            <a:r>
              <a:rPr lang="en-US" sz="3000"/>
              <a:t>Setting Up the Environment</a:t>
            </a:r>
            <a:endParaRPr sz="2200"/>
          </a:p>
          <a:p>
            <a:pPr indent="-190500" lvl="0" marL="22859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 </a:t>
            </a:r>
            <a:r>
              <a:rPr lang="en-US" sz="3000"/>
              <a:t>Creating a New React App</a:t>
            </a:r>
            <a:endParaRPr sz="3000"/>
          </a:p>
          <a:p>
            <a:pPr indent="-190500" lvl="0" marL="22859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 </a:t>
            </a:r>
            <a:r>
              <a:rPr lang="en-US" sz="3000"/>
              <a:t>Running the React App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/>
          <p:nvPr>
            <p:ph idx="1" type="body"/>
          </p:nvPr>
        </p:nvSpPr>
        <p:spPr>
          <a:xfrm>
            <a:off x="583507" y="395562"/>
            <a:ext cx="1107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b="1" lang="en-US"/>
              <a:t>Introduction to React </a:t>
            </a:r>
            <a:endParaRPr b="1"/>
          </a:p>
        </p:txBody>
      </p:sp>
      <p:sp>
        <p:nvSpPr>
          <p:cNvPr id="241" name="Google Shape;241;p3"/>
          <p:cNvSpPr txBox="1"/>
          <p:nvPr>
            <p:ph idx="2" type="body"/>
          </p:nvPr>
        </p:nvSpPr>
        <p:spPr>
          <a:xfrm>
            <a:off x="368300" y="1410500"/>
            <a:ext cx="11076600" cy="4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React is a free and open-source JavaScript library used to build user interfaces, especially for single-page applications (SPAs).</a:t>
            </a:r>
            <a:endParaRPr sz="2600"/>
          </a:p>
          <a:p>
            <a:pPr indent="-3937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It helps developers create fast, interactive, and dynamic web apps with reusable components.</a:t>
            </a:r>
            <a:endParaRPr sz="2600"/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937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Installing Node.js and npm</a:t>
            </a:r>
            <a:endParaRPr sz="2600"/>
          </a:p>
        </p:txBody>
      </p:sp>
      <p:sp>
        <p:nvSpPr>
          <p:cNvPr id="242" name="Google Shape;242;p3"/>
          <p:cNvSpPr txBox="1"/>
          <p:nvPr>
            <p:ph idx="1" type="body"/>
          </p:nvPr>
        </p:nvSpPr>
        <p:spPr>
          <a:xfrm>
            <a:off x="583507" y="3502737"/>
            <a:ext cx="1107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None/>
            </a:pPr>
            <a:r>
              <a:rPr b="1" lang="en-US"/>
              <a:t>System Requirements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a9996558e_0_41"/>
          <p:cNvSpPr txBox="1"/>
          <p:nvPr>
            <p:ph idx="1" type="body"/>
          </p:nvPr>
        </p:nvSpPr>
        <p:spPr>
          <a:xfrm>
            <a:off x="583507" y="166962"/>
            <a:ext cx="11076600" cy="86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Installing Node.js</a:t>
            </a:r>
            <a:endParaRPr/>
          </a:p>
        </p:txBody>
      </p:sp>
      <p:sp>
        <p:nvSpPr>
          <p:cNvPr id="248" name="Google Shape;248;g34a9996558e_0_41"/>
          <p:cNvSpPr txBox="1"/>
          <p:nvPr>
            <p:ph idx="2" type="body"/>
          </p:nvPr>
        </p:nvSpPr>
        <p:spPr>
          <a:xfrm>
            <a:off x="368300" y="1269025"/>
            <a:ext cx="11292000" cy="4877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React requires Node.js and npm (Node Package Manager).</a:t>
            </a:r>
            <a:endParaRPr sz="2600"/>
          </a:p>
          <a:p>
            <a:pPr indent="-3937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Go to the website: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https://nodejs.org </a:t>
            </a:r>
            <a:endParaRPr sz="2600"/>
          </a:p>
          <a:p>
            <a:pPr indent="-3937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Download the LTS version (recommended).</a:t>
            </a:r>
            <a:endParaRPr sz="2600"/>
          </a:p>
          <a:p>
            <a:pPr indent="-3937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Run the installer and follow the instructions.</a:t>
            </a:r>
            <a:endParaRPr sz="2600"/>
          </a:p>
          <a:p>
            <a:pPr indent="-39370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-US" sz="2600"/>
              <a:t>After installation, check if it's installed:</a:t>
            </a:r>
            <a:endParaRPr sz="2600"/>
          </a:p>
          <a:p>
            <a:pPr indent="-393700" lvl="0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Open your Command Prompt (Windows) or Terminal (Mac/Linux)</a:t>
            </a:r>
            <a:endParaRPr sz="2600"/>
          </a:p>
          <a:p>
            <a:pPr indent="-393700" lvl="0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b="1" lang="en-US" sz="2600"/>
              <a:t>commands</a:t>
            </a:r>
            <a:r>
              <a:rPr lang="en-US" sz="2600"/>
              <a:t>: </a:t>
            </a:r>
            <a:endParaRPr sz="2600"/>
          </a:p>
          <a:p>
            <a:pPr indent="-393700" lvl="1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i="1" lang="en-US" sz="2600"/>
              <a:t>node -v </a:t>
            </a:r>
            <a:endParaRPr i="1" sz="2600"/>
          </a:p>
          <a:p>
            <a:pPr indent="-393700" lvl="1" marL="3200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i="1" lang="en-US" sz="2600"/>
              <a:t>npm -v</a:t>
            </a:r>
            <a:endParaRPr i="1" sz="2600"/>
          </a:p>
          <a:p>
            <a:pPr indent="-3937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You should see version numbers if it’s installed correctly.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a9996558e_0_10"/>
          <p:cNvSpPr txBox="1"/>
          <p:nvPr>
            <p:ph idx="1" type="body"/>
          </p:nvPr>
        </p:nvSpPr>
        <p:spPr>
          <a:xfrm>
            <a:off x="583507" y="166962"/>
            <a:ext cx="11076600" cy="86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Setting up the Environment</a:t>
            </a:r>
            <a:endParaRPr/>
          </a:p>
        </p:txBody>
      </p:sp>
      <p:sp>
        <p:nvSpPr>
          <p:cNvPr id="254" name="Google Shape;254;g34a9996558e_0_10"/>
          <p:cNvSpPr txBox="1"/>
          <p:nvPr>
            <p:ph idx="2" type="body"/>
          </p:nvPr>
        </p:nvSpPr>
        <p:spPr>
          <a:xfrm>
            <a:off x="368300" y="1269024"/>
            <a:ext cx="11292000" cy="441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2600"/>
              <a:t>Install </a:t>
            </a:r>
            <a:r>
              <a:rPr b="1" lang="en-US" sz="2600"/>
              <a:t>create-react-app</a:t>
            </a:r>
            <a:r>
              <a:rPr lang="en-US" sz="2600"/>
              <a:t> tool: This tool helps you quickly set up a new React project.</a:t>
            </a:r>
            <a:endParaRPr sz="2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600"/>
              <a:t>Command</a:t>
            </a:r>
            <a:r>
              <a:rPr lang="en-US" sz="2600"/>
              <a:t>:</a:t>
            </a:r>
            <a:r>
              <a:rPr lang="en-US" sz="2600"/>
              <a:t> </a:t>
            </a:r>
            <a:r>
              <a:rPr i="1" lang="en-US" sz="2600"/>
              <a:t>npm install -g create-react-app</a:t>
            </a:r>
            <a:endParaRPr i="1" sz="2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-g means install it globally so you can use it anywhere on your computer.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a9996558e_0_19"/>
          <p:cNvSpPr txBox="1"/>
          <p:nvPr>
            <p:ph idx="1" type="body"/>
          </p:nvPr>
        </p:nvSpPr>
        <p:spPr>
          <a:xfrm>
            <a:off x="583507" y="166962"/>
            <a:ext cx="11076600" cy="86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Creating new React App</a:t>
            </a:r>
            <a:endParaRPr/>
          </a:p>
        </p:txBody>
      </p:sp>
      <p:sp>
        <p:nvSpPr>
          <p:cNvPr id="260" name="Google Shape;260;g34a9996558e_0_19"/>
          <p:cNvSpPr txBox="1"/>
          <p:nvPr>
            <p:ph idx="2" type="body"/>
          </p:nvPr>
        </p:nvSpPr>
        <p:spPr>
          <a:xfrm>
            <a:off x="368300" y="1269025"/>
            <a:ext cx="11292000" cy="476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Using </a:t>
            </a:r>
            <a:r>
              <a:rPr lang="en-US" sz="2600"/>
              <a:t>create-react-app tool to create your project.</a:t>
            </a:r>
            <a:endParaRPr sz="2600"/>
          </a:p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600"/>
              <a:t>Command</a:t>
            </a:r>
            <a:r>
              <a:rPr lang="en-US" sz="2600"/>
              <a:t>: </a:t>
            </a:r>
            <a:r>
              <a:rPr i="1" lang="en-US" sz="2600"/>
              <a:t>npx create-react-app my-app</a:t>
            </a:r>
            <a:endParaRPr i="1"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9370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Replace </a:t>
            </a:r>
            <a:r>
              <a:rPr b="1" lang="en-US" sz="2600"/>
              <a:t>my-app</a:t>
            </a:r>
            <a:r>
              <a:rPr lang="en-US" sz="2600"/>
              <a:t> with any name you like for your project folder.</a:t>
            </a:r>
            <a:endParaRPr sz="2600"/>
          </a:p>
          <a:p>
            <a:pPr indent="-39370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This will:</a:t>
            </a:r>
            <a:endParaRPr sz="2600"/>
          </a:p>
          <a:p>
            <a:pPr indent="-39370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Create a new folder</a:t>
            </a:r>
            <a:endParaRPr sz="2600"/>
          </a:p>
          <a:p>
            <a:pPr indent="-39370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Set up all files and folders needed</a:t>
            </a:r>
            <a:endParaRPr sz="2600"/>
          </a:p>
          <a:p>
            <a:pPr indent="-393700" lvl="1" marL="9144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Install necessary packages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		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a9996558e_0_31"/>
          <p:cNvSpPr txBox="1"/>
          <p:nvPr>
            <p:ph idx="1" type="body"/>
          </p:nvPr>
        </p:nvSpPr>
        <p:spPr>
          <a:xfrm>
            <a:off x="583507" y="166962"/>
            <a:ext cx="11076600" cy="86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Running the React App</a:t>
            </a:r>
            <a:endParaRPr/>
          </a:p>
        </p:txBody>
      </p:sp>
      <p:sp>
        <p:nvSpPr>
          <p:cNvPr id="266" name="Google Shape;266;g34a9996558e_0_31"/>
          <p:cNvSpPr txBox="1"/>
          <p:nvPr>
            <p:ph idx="2" type="body"/>
          </p:nvPr>
        </p:nvSpPr>
        <p:spPr>
          <a:xfrm>
            <a:off x="368300" y="1028850"/>
            <a:ext cx="11292000" cy="539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Go to Your Project Folder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Once the project is created, go into the folder.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b="1" lang="en-US" sz="2600"/>
              <a:t>Command: </a:t>
            </a:r>
            <a:r>
              <a:rPr lang="en-US" sz="2600"/>
              <a:t> </a:t>
            </a:r>
            <a:r>
              <a:rPr i="1" lang="en-US" sz="2600"/>
              <a:t>cd my-app</a:t>
            </a:r>
            <a:endParaRPr i="1" sz="26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Start the React App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To run the app and see it in your browser:</a:t>
            </a:r>
            <a:endParaRPr sz="2600"/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b="1" lang="en-US" sz="2600"/>
              <a:t>Command: </a:t>
            </a:r>
            <a:r>
              <a:rPr i="1" lang="en-US" sz="2600"/>
              <a:t>npm start</a:t>
            </a:r>
            <a:endParaRPr i="1" sz="2600"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This will:</a:t>
            </a:r>
            <a:endParaRPr sz="26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US" sz="2600"/>
              <a:t>Start a local development server</a:t>
            </a:r>
            <a:endParaRPr sz="26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US" sz="2600"/>
              <a:t>Automatically open your browser at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http://localhost:3000</a:t>
            </a:r>
            <a:endParaRPr sz="26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US" sz="2600"/>
              <a:t>Show your new React app</a:t>
            </a:r>
            <a:endParaRPr i="1"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racle-2019-standard">
  <a:themeElements>
    <a:clrScheme name="Miracle_Colors">
      <a:dk1>
        <a:srgbClr val="232527"/>
      </a:dk1>
      <a:lt1>
        <a:srgbClr val="FFFFFF"/>
      </a:lt1>
      <a:dk2>
        <a:srgbClr val="00AAE7"/>
      </a:dk2>
      <a:lt2>
        <a:srgbClr val="FFFFFF"/>
      </a:lt2>
      <a:accent1>
        <a:srgbClr val="2468A0"/>
      </a:accent1>
      <a:accent2>
        <a:srgbClr val="00AAE7"/>
      </a:accent2>
      <a:accent3>
        <a:srgbClr val="0D416B"/>
      </a:accent3>
      <a:accent4>
        <a:srgbClr val="8C8C8C"/>
      </a:accent4>
      <a:accent5>
        <a:srgbClr val="232527"/>
      </a:accent5>
      <a:accent6>
        <a:srgbClr val="B7B3B3"/>
      </a:accent6>
      <a:hlink>
        <a:srgbClr val="2468A0"/>
      </a:hlink>
      <a:folHlink>
        <a:srgbClr val="2325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