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-228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29531E8-861B-4B3E-9B44-1B5D31761F2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4BA987-8B77-4823-A2E9-6BBCF6E498D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Salon Management-7Sizzersapp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3124200" cy="609600"/>
          </a:xfrm>
        </p:spPr>
        <p:txBody>
          <a:bodyPr/>
          <a:lstStyle/>
          <a:p>
            <a:pPr algn="ctr"/>
            <a:r>
              <a:rPr lang="en-US" sz="3200" dirty="0" smtClean="0"/>
              <a:t>Splash Screen</a:t>
            </a:r>
            <a:endParaRPr lang="en-US" sz="3200" dirty="0"/>
          </a:p>
        </p:txBody>
      </p:sp>
      <p:pic>
        <p:nvPicPr>
          <p:cNvPr id="1026" name="Picture 2" descr="C:\Users\Sandeep Savarkar\Desktop\SMGU_SS\readyScreens\splashScree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838200"/>
            <a:ext cx="356616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3124200" cy="609600"/>
          </a:xfrm>
        </p:spPr>
        <p:txBody>
          <a:bodyPr/>
          <a:lstStyle/>
          <a:p>
            <a:pPr algn="ctr"/>
            <a:r>
              <a:rPr lang="en-US" sz="3200" dirty="0" err="1" smtClean="0"/>
              <a:t>OnBoard</a:t>
            </a:r>
            <a:endParaRPr lang="en-US" sz="3200" dirty="0"/>
          </a:p>
        </p:txBody>
      </p:sp>
      <p:pic>
        <p:nvPicPr>
          <p:cNvPr id="2050" name="Picture 2" descr="C:\Users\Sandeep Savarkar\Desktop\SMGU_SS\readyScreens\onboard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143000"/>
            <a:ext cx="3028950" cy="4572000"/>
          </a:xfrm>
          <a:prstGeom prst="rect">
            <a:avLst/>
          </a:prstGeom>
          <a:noFill/>
        </p:spPr>
      </p:pic>
      <p:pic>
        <p:nvPicPr>
          <p:cNvPr id="2054" name="Picture 6" descr="G:\ITpath\NodeJs\WhatsApp Image 2021-06-02 at 14.04.3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19200"/>
            <a:ext cx="30480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3124200" cy="609600"/>
          </a:xfrm>
        </p:spPr>
        <p:txBody>
          <a:bodyPr/>
          <a:lstStyle/>
          <a:p>
            <a:pPr algn="ctr"/>
            <a:r>
              <a:rPr lang="en-US" sz="3200" dirty="0" smtClean="0"/>
              <a:t>Login</a:t>
            </a:r>
            <a:endParaRPr lang="en-US" sz="3200" dirty="0"/>
          </a:p>
        </p:txBody>
      </p:sp>
      <p:pic>
        <p:nvPicPr>
          <p:cNvPr id="3074" name="Picture 2" descr="C:\Users\Sandeep Savarkar\Desktop\SMGU_SS\readyScreens\logi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066800"/>
            <a:ext cx="379095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3124200" cy="609600"/>
          </a:xfrm>
        </p:spPr>
        <p:txBody>
          <a:bodyPr/>
          <a:lstStyle/>
          <a:p>
            <a:pPr algn="ctr"/>
            <a:r>
              <a:rPr lang="en-US" sz="3200" dirty="0" smtClean="0"/>
              <a:t>Signup</a:t>
            </a:r>
            <a:endParaRPr lang="en-US" sz="3200" dirty="0"/>
          </a:p>
        </p:txBody>
      </p:sp>
      <p:pic>
        <p:nvPicPr>
          <p:cNvPr id="4098" name="Picture 2" descr="C:\Users\Sandeep Savarkar\Desktop\SMGU_SS\readyScreens\signup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14400"/>
            <a:ext cx="33528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5562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Forgot Password and Modal</a:t>
            </a:r>
            <a:endParaRPr lang="en-US" sz="3200" dirty="0"/>
          </a:p>
        </p:txBody>
      </p:sp>
      <p:pic>
        <p:nvPicPr>
          <p:cNvPr id="5122" name="Picture 2" descr="C:\Users\Sandeep Savarkar\Desktop\SMGU_SS\readyScreens\forgotpasswor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2971800" cy="5257800"/>
          </a:xfrm>
          <a:prstGeom prst="rect">
            <a:avLst/>
          </a:prstGeom>
          <a:noFill/>
        </p:spPr>
      </p:pic>
      <p:pic>
        <p:nvPicPr>
          <p:cNvPr id="5123" name="Picture 3" descr="C:\Users\Sandeep Savarkar\Desktop\SMGU_SS\readyScreens\modal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990600"/>
            <a:ext cx="31242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2514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Profile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146" name="Picture 2" descr="C:\Users\Sandeep Savarkar\Desktop\SMGU_SS\readyScreens\profil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0" y="1143000"/>
            <a:ext cx="344805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2514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Drawer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7172" name="Picture 4" descr="C:\Users\Sandeep Savarkar\Desktop\SMGU_SS\readyScreens\Drawe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29176"/>
            <a:ext cx="3633788" cy="5295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79</TotalTime>
  <Words>13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Salon Management-7Sizzersapp</vt:lpstr>
      <vt:lpstr>Splash Screen</vt:lpstr>
      <vt:lpstr>OnBoard</vt:lpstr>
      <vt:lpstr>Login</vt:lpstr>
      <vt:lpstr>Signup</vt:lpstr>
      <vt:lpstr>Forgot Password and Modal</vt:lpstr>
      <vt:lpstr>Profile </vt:lpstr>
      <vt:lpstr>Drawer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Salon Management-7Sizzersapp</dc:title>
  <dc:creator>Sandeep Savarkar</dc:creator>
  <cp:lastModifiedBy>Sandeep Savarkar</cp:lastModifiedBy>
  <cp:revision>5</cp:revision>
  <dcterms:created xsi:type="dcterms:W3CDTF">2021-06-02T07:18:11Z</dcterms:created>
  <dcterms:modified xsi:type="dcterms:W3CDTF">2021-06-02T08:37:19Z</dcterms:modified>
</cp:coreProperties>
</file>