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DF368F-F425-45D6-B48F-D3DF966EEE18}" v="2" dt="2024-09-02T15:13:48.5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veen Chaudhary" userId="8606283a19fa2ebe" providerId="LiveId" clId="{816D3269-504A-4B46-9336-C3E4D18AFCDD}"/>
    <pc:docChg chg="custSel modSld">
      <pc:chgData name="Naveen Chaudhary" userId="8606283a19fa2ebe" providerId="LiveId" clId="{816D3269-504A-4B46-9336-C3E4D18AFCDD}" dt="2024-09-01T14:35:23.769" v="53" actId="478"/>
      <pc:docMkLst>
        <pc:docMk/>
      </pc:docMkLst>
      <pc:sldChg chg="modSp mod">
        <pc:chgData name="Naveen Chaudhary" userId="8606283a19fa2ebe" providerId="LiveId" clId="{816D3269-504A-4B46-9336-C3E4D18AFCDD}" dt="2024-09-01T14:34:21.477" v="0" actId="6549"/>
        <pc:sldMkLst>
          <pc:docMk/>
          <pc:sldMk cId="3174139132" sldId="260"/>
        </pc:sldMkLst>
        <pc:spChg chg="mod">
          <ac:chgData name="Naveen Chaudhary" userId="8606283a19fa2ebe" providerId="LiveId" clId="{816D3269-504A-4B46-9336-C3E4D18AFCDD}" dt="2024-09-01T14:34:21.477" v="0" actId="6549"/>
          <ac:spMkLst>
            <pc:docMk/>
            <pc:sldMk cId="3174139132" sldId="260"/>
            <ac:spMk id="4" creationId="{A78EFD5A-986D-7579-C7BE-3EFBD15B08A8}"/>
          </ac:spMkLst>
        </pc:spChg>
      </pc:sldChg>
      <pc:sldChg chg="modSp mod">
        <pc:chgData name="Naveen Chaudhary" userId="8606283a19fa2ebe" providerId="LiveId" clId="{816D3269-504A-4B46-9336-C3E4D18AFCDD}" dt="2024-09-01T14:35:07.727" v="51" actId="20577"/>
        <pc:sldMkLst>
          <pc:docMk/>
          <pc:sldMk cId="2668885797" sldId="261"/>
        </pc:sldMkLst>
        <pc:spChg chg="mod">
          <ac:chgData name="Naveen Chaudhary" userId="8606283a19fa2ebe" providerId="LiveId" clId="{816D3269-504A-4B46-9336-C3E4D18AFCDD}" dt="2024-09-01T14:35:07.727" v="51" actId="20577"/>
          <ac:spMkLst>
            <pc:docMk/>
            <pc:sldMk cId="2668885797" sldId="261"/>
            <ac:spMk id="3" creationId="{AFF76565-5307-315E-D4BB-7560DBCE2697}"/>
          </ac:spMkLst>
        </pc:spChg>
      </pc:sldChg>
      <pc:sldChg chg="delSp mod">
        <pc:chgData name="Naveen Chaudhary" userId="8606283a19fa2ebe" providerId="LiveId" clId="{816D3269-504A-4B46-9336-C3E4D18AFCDD}" dt="2024-09-01T14:35:23.769" v="53" actId="478"/>
        <pc:sldMkLst>
          <pc:docMk/>
          <pc:sldMk cId="948618912" sldId="263"/>
        </pc:sldMkLst>
        <pc:spChg chg="del">
          <ac:chgData name="Naveen Chaudhary" userId="8606283a19fa2ebe" providerId="LiveId" clId="{816D3269-504A-4B46-9336-C3E4D18AFCDD}" dt="2024-09-01T14:35:23.769" v="53" actId="478"/>
          <ac:spMkLst>
            <pc:docMk/>
            <pc:sldMk cId="948618912" sldId="263"/>
            <ac:spMk id="5" creationId="{3F3E467E-B878-FCB9-6B87-AB77CCE7EE7B}"/>
          </ac:spMkLst>
        </pc:spChg>
        <pc:spChg chg="del">
          <ac:chgData name="Naveen Chaudhary" userId="8606283a19fa2ebe" providerId="LiveId" clId="{816D3269-504A-4B46-9336-C3E4D18AFCDD}" dt="2024-09-01T14:35:18.737" v="52" actId="478"/>
          <ac:spMkLst>
            <pc:docMk/>
            <pc:sldMk cId="948618912" sldId="263"/>
            <ac:spMk id="7" creationId="{F09D61E4-4005-B79A-782C-853C6F77666E}"/>
          </ac:spMkLst>
        </pc:spChg>
      </pc:sldChg>
    </pc:docChg>
  </pc:docChgLst>
  <pc:docChgLst>
    <pc:chgData name="Sandeep Sharma" userId="9bade5647cb64643" providerId="LiveId" clId="{77DF368F-F425-45D6-B48F-D3DF966EEE18}"/>
    <pc:docChg chg="custSel delSld modSld">
      <pc:chgData name="Sandeep Sharma" userId="9bade5647cb64643" providerId="LiveId" clId="{77DF368F-F425-45D6-B48F-D3DF966EEE18}" dt="2024-09-02T15:13:42.374" v="184" actId="14100"/>
      <pc:docMkLst>
        <pc:docMk/>
      </pc:docMkLst>
      <pc:sldChg chg="modSp mod">
        <pc:chgData name="Sandeep Sharma" userId="9bade5647cb64643" providerId="LiveId" clId="{77DF368F-F425-45D6-B48F-D3DF966EEE18}" dt="2024-09-02T15:06:01.373" v="46" actId="20577"/>
        <pc:sldMkLst>
          <pc:docMk/>
          <pc:sldMk cId="2501804708" sldId="256"/>
        </pc:sldMkLst>
        <pc:spChg chg="mod">
          <ac:chgData name="Sandeep Sharma" userId="9bade5647cb64643" providerId="LiveId" clId="{77DF368F-F425-45D6-B48F-D3DF966EEE18}" dt="2024-09-02T15:06:01.373" v="46" actId="20577"/>
          <ac:spMkLst>
            <pc:docMk/>
            <pc:sldMk cId="2501804708" sldId="256"/>
            <ac:spMk id="3" creationId="{BE3D26E7-68D2-2018-9541-389B607E6EAA}"/>
          </ac:spMkLst>
        </pc:spChg>
      </pc:sldChg>
      <pc:sldChg chg="modSp mod">
        <pc:chgData name="Sandeep Sharma" userId="9bade5647cb64643" providerId="LiveId" clId="{77DF368F-F425-45D6-B48F-D3DF966EEE18}" dt="2024-09-02T15:08:11.034" v="80" actId="20577"/>
        <pc:sldMkLst>
          <pc:docMk/>
          <pc:sldMk cId="902812889" sldId="257"/>
        </pc:sldMkLst>
        <pc:spChg chg="mod">
          <ac:chgData name="Sandeep Sharma" userId="9bade5647cb64643" providerId="LiveId" clId="{77DF368F-F425-45D6-B48F-D3DF966EEE18}" dt="2024-09-02T15:05:38.495" v="0"/>
          <ac:spMkLst>
            <pc:docMk/>
            <pc:sldMk cId="902812889" sldId="257"/>
            <ac:spMk id="2" creationId="{9274AD76-080A-48A8-D176-322143720116}"/>
          </ac:spMkLst>
        </pc:spChg>
        <pc:spChg chg="mod">
          <ac:chgData name="Sandeep Sharma" userId="9bade5647cb64643" providerId="LiveId" clId="{77DF368F-F425-45D6-B48F-D3DF966EEE18}" dt="2024-09-02T15:08:11.034" v="80" actId="20577"/>
          <ac:spMkLst>
            <pc:docMk/>
            <pc:sldMk cId="902812889" sldId="257"/>
            <ac:spMk id="3" creationId="{4D54E8C0-A03E-E08F-F954-BAC183D8CCD7}"/>
          </ac:spMkLst>
        </pc:spChg>
      </pc:sldChg>
      <pc:sldChg chg="addSp delSp modSp mod">
        <pc:chgData name="Sandeep Sharma" userId="9bade5647cb64643" providerId="LiveId" clId="{77DF368F-F425-45D6-B48F-D3DF966EEE18}" dt="2024-09-02T15:09:44.005" v="86" actId="1076"/>
        <pc:sldMkLst>
          <pc:docMk/>
          <pc:sldMk cId="2641232274" sldId="258"/>
        </pc:sldMkLst>
        <pc:spChg chg="mod">
          <ac:chgData name="Sandeep Sharma" userId="9bade5647cb64643" providerId="LiveId" clId="{77DF368F-F425-45D6-B48F-D3DF966EEE18}" dt="2024-09-02T15:05:38.495" v="0"/>
          <ac:spMkLst>
            <pc:docMk/>
            <pc:sldMk cId="2641232274" sldId="258"/>
            <ac:spMk id="2" creationId="{AE9AD604-9FAA-6317-B045-BFB55E55B998}"/>
          </ac:spMkLst>
        </pc:spChg>
        <pc:spChg chg="add del mod">
          <ac:chgData name="Sandeep Sharma" userId="9bade5647cb64643" providerId="LiveId" clId="{77DF368F-F425-45D6-B48F-D3DF966EEE18}" dt="2024-09-02T15:09:27.191" v="82" actId="22"/>
          <ac:spMkLst>
            <pc:docMk/>
            <pc:sldMk cId="2641232274" sldId="258"/>
            <ac:spMk id="4" creationId="{8CFDDD09-88E5-F245-B5AF-6FBA2012EC47}"/>
          </ac:spMkLst>
        </pc:spChg>
        <pc:picChg chg="del mod">
          <ac:chgData name="Sandeep Sharma" userId="9bade5647cb64643" providerId="LiveId" clId="{77DF368F-F425-45D6-B48F-D3DF966EEE18}" dt="2024-09-02T15:08:16.561" v="81" actId="478"/>
          <ac:picMkLst>
            <pc:docMk/>
            <pc:sldMk cId="2641232274" sldId="258"/>
            <ac:picMk id="5" creationId="{5DA5F826-6379-AF3C-2D80-C7E824830388}"/>
          </ac:picMkLst>
        </pc:picChg>
        <pc:picChg chg="add mod ord">
          <ac:chgData name="Sandeep Sharma" userId="9bade5647cb64643" providerId="LiveId" clId="{77DF368F-F425-45D6-B48F-D3DF966EEE18}" dt="2024-09-02T15:09:44.005" v="86" actId="1076"/>
          <ac:picMkLst>
            <pc:docMk/>
            <pc:sldMk cId="2641232274" sldId="258"/>
            <ac:picMk id="7" creationId="{DF48D997-AED9-769C-CEBB-556E5E8F2DFA}"/>
          </ac:picMkLst>
        </pc:picChg>
      </pc:sldChg>
      <pc:sldChg chg="modSp mod">
        <pc:chgData name="Sandeep Sharma" userId="9bade5647cb64643" providerId="LiveId" clId="{77DF368F-F425-45D6-B48F-D3DF966EEE18}" dt="2024-09-02T15:10:33.373" v="88" actId="20577"/>
        <pc:sldMkLst>
          <pc:docMk/>
          <pc:sldMk cId="1242720159" sldId="259"/>
        </pc:sldMkLst>
        <pc:spChg chg="mod">
          <ac:chgData name="Sandeep Sharma" userId="9bade5647cb64643" providerId="LiveId" clId="{77DF368F-F425-45D6-B48F-D3DF966EEE18}" dt="2024-09-02T15:05:38.495" v="0"/>
          <ac:spMkLst>
            <pc:docMk/>
            <pc:sldMk cId="1242720159" sldId="259"/>
            <ac:spMk id="2" creationId="{921E4112-C7F3-03E1-528C-0B339365200D}"/>
          </ac:spMkLst>
        </pc:spChg>
        <pc:spChg chg="mod">
          <ac:chgData name="Sandeep Sharma" userId="9bade5647cb64643" providerId="LiveId" clId="{77DF368F-F425-45D6-B48F-D3DF966EEE18}" dt="2024-09-02T15:10:33.373" v="88" actId="20577"/>
          <ac:spMkLst>
            <pc:docMk/>
            <pc:sldMk cId="1242720159" sldId="259"/>
            <ac:spMk id="3" creationId="{37184111-D3E5-7A7C-7B41-8244E84139F6}"/>
          </ac:spMkLst>
        </pc:spChg>
      </pc:sldChg>
      <pc:sldChg chg="modSp mod">
        <pc:chgData name="Sandeep Sharma" userId="9bade5647cb64643" providerId="LiveId" clId="{77DF368F-F425-45D6-B48F-D3DF966EEE18}" dt="2024-09-02T15:11:41.776" v="101" actId="6549"/>
        <pc:sldMkLst>
          <pc:docMk/>
          <pc:sldMk cId="3174139132" sldId="260"/>
        </pc:sldMkLst>
        <pc:spChg chg="mod">
          <ac:chgData name="Sandeep Sharma" userId="9bade5647cb64643" providerId="LiveId" clId="{77DF368F-F425-45D6-B48F-D3DF966EEE18}" dt="2024-09-02T15:05:38.495" v="0"/>
          <ac:spMkLst>
            <pc:docMk/>
            <pc:sldMk cId="3174139132" sldId="260"/>
            <ac:spMk id="2" creationId="{60587F0A-DCF6-1DC9-3C4E-F3823C2359FA}"/>
          </ac:spMkLst>
        </pc:spChg>
        <pc:spChg chg="mod">
          <ac:chgData name="Sandeep Sharma" userId="9bade5647cb64643" providerId="LiveId" clId="{77DF368F-F425-45D6-B48F-D3DF966EEE18}" dt="2024-09-02T15:11:41.776" v="101" actId="6549"/>
          <ac:spMkLst>
            <pc:docMk/>
            <pc:sldMk cId="3174139132" sldId="260"/>
            <ac:spMk id="4" creationId="{A78EFD5A-986D-7579-C7BE-3EFBD15B08A8}"/>
          </ac:spMkLst>
        </pc:spChg>
      </pc:sldChg>
      <pc:sldChg chg="modSp mod">
        <pc:chgData name="Sandeep Sharma" userId="9bade5647cb64643" providerId="LiveId" clId="{77DF368F-F425-45D6-B48F-D3DF966EEE18}" dt="2024-09-02T15:12:43.876" v="153" actId="5793"/>
        <pc:sldMkLst>
          <pc:docMk/>
          <pc:sldMk cId="2668885797" sldId="261"/>
        </pc:sldMkLst>
        <pc:spChg chg="mod">
          <ac:chgData name="Sandeep Sharma" userId="9bade5647cb64643" providerId="LiveId" clId="{77DF368F-F425-45D6-B48F-D3DF966EEE18}" dt="2024-09-02T15:05:38.495" v="0"/>
          <ac:spMkLst>
            <pc:docMk/>
            <pc:sldMk cId="2668885797" sldId="261"/>
            <ac:spMk id="2" creationId="{2A5D9EF9-A9FF-EF18-1985-83C775582408}"/>
          </ac:spMkLst>
        </pc:spChg>
        <pc:spChg chg="mod">
          <ac:chgData name="Sandeep Sharma" userId="9bade5647cb64643" providerId="LiveId" clId="{77DF368F-F425-45D6-B48F-D3DF966EEE18}" dt="2024-09-02T15:12:43.876" v="153" actId="5793"/>
          <ac:spMkLst>
            <pc:docMk/>
            <pc:sldMk cId="2668885797" sldId="261"/>
            <ac:spMk id="3" creationId="{AFF76565-5307-315E-D4BB-7560DBCE2697}"/>
          </ac:spMkLst>
        </pc:spChg>
      </pc:sldChg>
      <pc:sldChg chg="modSp">
        <pc:chgData name="Sandeep Sharma" userId="9bade5647cb64643" providerId="LiveId" clId="{77DF368F-F425-45D6-B48F-D3DF966EEE18}" dt="2024-09-02T15:05:38.495" v="0"/>
        <pc:sldMkLst>
          <pc:docMk/>
          <pc:sldMk cId="913127781" sldId="262"/>
        </pc:sldMkLst>
        <pc:spChg chg="mod">
          <ac:chgData name="Sandeep Sharma" userId="9bade5647cb64643" providerId="LiveId" clId="{77DF368F-F425-45D6-B48F-D3DF966EEE18}" dt="2024-09-02T15:05:38.495" v="0"/>
          <ac:spMkLst>
            <pc:docMk/>
            <pc:sldMk cId="913127781" sldId="262"/>
            <ac:spMk id="2" creationId="{0DF50961-D15D-CE4E-CB08-0660B6740B19}"/>
          </ac:spMkLst>
        </pc:spChg>
        <pc:spChg chg="mod">
          <ac:chgData name="Sandeep Sharma" userId="9bade5647cb64643" providerId="LiveId" clId="{77DF368F-F425-45D6-B48F-D3DF966EEE18}" dt="2024-09-02T15:05:38.495" v="0"/>
          <ac:spMkLst>
            <pc:docMk/>
            <pc:sldMk cId="913127781" sldId="262"/>
            <ac:spMk id="3" creationId="{14B50DCB-56BC-090F-5034-DB23F60D35F6}"/>
          </ac:spMkLst>
        </pc:spChg>
      </pc:sldChg>
      <pc:sldChg chg="modSp del">
        <pc:chgData name="Sandeep Sharma" userId="9bade5647cb64643" providerId="LiveId" clId="{77DF368F-F425-45D6-B48F-D3DF966EEE18}" dt="2024-09-02T15:13:12.865" v="154" actId="2696"/>
        <pc:sldMkLst>
          <pc:docMk/>
          <pc:sldMk cId="948618912" sldId="263"/>
        </pc:sldMkLst>
        <pc:spChg chg="mod">
          <ac:chgData name="Sandeep Sharma" userId="9bade5647cb64643" providerId="LiveId" clId="{77DF368F-F425-45D6-B48F-D3DF966EEE18}" dt="2024-09-02T15:05:38.495" v="0"/>
          <ac:spMkLst>
            <pc:docMk/>
            <pc:sldMk cId="948618912" sldId="263"/>
            <ac:spMk id="2" creationId="{E1515D8B-9AAE-C394-371C-A25949A00AB7}"/>
          </ac:spMkLst>
        </pc:spChg>
        <pc:spChg chg="mod">
          <ac:chgData name="Sandeep Sharma" userId="9bade5647cb64643" providerId="LiveId" clId="{77DF368F-F425-45D6-B48F-D3DF966EEE18}" dt="2024-09-02T15:05:38.495" v="0"/>
          <ac:spMkLst>
            <pc:docMk/>
            <pc:sldMk cId="948618912" sldId="263"/>
            <ac:spMk id="3" creationId="{F3F72B6F-2408-1AA1-938E-AF4A9C3847E7}"/>
          </ac:spMkLst>
        </pc:spChg>
      </pc:sldChg>
      <pc:sldChg chg="modSp mod">
        <pc:chgData name="Sandeep Sharma" userId="9bade5647cb64643" providerId="LiveId" clId="{77DF368F-F425-45D6-B48F-D3DF966EEE18}" dt="2024-09-02T15:13:42.374" v="184" actId="14100"/>
        <pc:sldMkLst>
          <pc:docMk/>
          <pc:sldMk cId="1881350304" sldId="264"/>
        </pc:sldMkLst>
        <pc:spChg chg="mod">
          <ac:chgData name="Sandeep Sharma" userId="9bade5647cb64643" providerId="LiveId" clId="{77DF368F-F425-45D6-B48F-D3DF966EEE18}" dt="2024-09-02T15:13:42.374" v="184" actId="14100"/>
          <ac:spMkLst>
            <pc:docMk/>
            <pc:sldMk cId="1881350304" sldId="264"/>
            <ac:spMk id="2" creationId="{669E24E4-ADED-D8F6-B7C3-E0E87BDE1B5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C0986F48-90D1-4FF4-97C8-9752007C0C46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FFE9F6DD-B006-4DD0-9E91-637EAA6000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465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86F48-90D1-4FF4-97C8-9752007C0C46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9F6DD-B006-4DD0-9E91-637EAA6000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7156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0986F48-90D1-4FF4-97C8-9752007C0C46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FE9F6DD-B006-4DD0-9E91-637EAA6000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114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0986F48-90D1-4FF4-97C8-9752007C0C46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FE9F6DD-B006-4DD0-9E91-637EAA600027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6043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0986F48-90D1-4FF4-97C8-9752007C0C46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FE9F6DD-B006-4DD0-9E91-637EAA6000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67447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86F48-90D1-4FF4-97C8-9752007C0C46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9F6DD-B006-4DD0-9E91-637EAA6000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363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86F48-90D1-4FF4-97C8-9752007C0C46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9F6DD-B006-4DD0-9E91-637EAA6000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5052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86F48-90D1-4FF4-97C8-9752007C0C46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9F6DD-B006-4DD0-9E91-637EAA6000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52840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0986F48-90D1-4FF4-97C8-9752007C0C46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FE9F6DD-B006-4DD0-9E91-637EAA6000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3288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86F48-90D1-4FF4-97C8-9752007C0C46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9F6DD-B006-4DD0-9E91-637EAA6000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1883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0986F48-90D1-4FF4-97C8-9752007C0C46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FE9F6DD-B006-4DD0-9E91-637EAA6000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9841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86F48-90D1-4FF4-97C8-9752007C0C46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9F6DD-B006-4DD0-9E91-637EAA6000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758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86F48-90D1-4FF4-97C8-9752007C0C46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9F6DD-B006-4DD0-9E91-637EAA6000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1305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86F48-90D1-4FF4-97C8-9752007C0C46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9F6DD-B006-4DD0-9E91-637EAA6000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7958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86F48-90D1-4FF4-97C8-9752007C0C46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9F6DD-B006-4DD0-9E91-637EAA6000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565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86F48-90D1-4FF4-97C8-9752007C0C46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9F6DD-B006-4DD0-9E91-637EAA6000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979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86F48-90D1-4FF4-97C8-9752007C0C46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9F6DD-B006-4DD0-9E91-637EAA6000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017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86F48-90D1-4FF4-97C8-9752007C0C46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9F6DD-B006-4DD0-9E91-637EAA6000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235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60ACA-4A6A-E5F2-DAC5-A40FB5ED0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1791815"/>
          </a:xfrm>
        </p:spPr>
        <p:txBody>
          <a:bodyPr>
            <a:noAutofit/>
          </a:bodyPr>
          <a:lstStyle/>
          <a:p>
            <a:r>
              <a:rPr lang="en-US" sz="4000" b="1" dirty="0"/>
              <a:t>Coding Simple Calculator with Graphical Interface using PYTHON</a:t>
            </a:r>
            <a:endParaRPr lang="en-IN" sz="4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3D26E7-68D2-2018-9541-389B607E6E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Sandeep Sharma</a:t>
            </a:r>
          </a:p>
          <a:p>
            <a:r>
              <a:rPr lang="en-US" dirty="0"/>
              <a:t>01-09-2024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1804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4AD76-080A-48A8-D176-322143720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4E8C0-A03E-E08F-F954-BAC183D8C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2099068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OBJECTIVE</a:t>
            </a:r>
            <a:r>
              <a:rPr lang="en-US" dirty="0"/>
              <a:t> : Code a simple calculator using python as programming language </a:t>
            </a:r>
          </a:p>
          <a:p>
            <a:r>
              <a:rPr lang="en-US" b="1" dirty="0"/>
              <a:t>Scope</a:t>
            </a:r>
            <a:r>
              <a:rPr lang="en-US" dirty="0"/>
              <a:t> :  Function catered in calculators are Addition/ Subtraction/ Multiplication/Division and Square Root</a:t>
            </a:r>
          </a:p>
          <a:p>
            <a:r>
              <a:rPr lang="en-US" b="1" dirty="0"/>
              <a:t>Tools Used </a:t>
            </a:r>
            <a:r>
              <a:rPr lang="en-US" dirty="0"/>
              <a:t>: Python programming language with </a:t>
            </a:r>
            <a:r>
              <a:rPr lang="en-US" dirty="0" err="1"/>
              <a:t>Tkinter</a:t>
            </a:r>
            <a:r>
              <a:rPr lang="en-US" dirty="0"/>
              <a:t> for basic GUI support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2812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AD604-9FAA-6317-B045-BFB55E55B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 err="1"/>
              <a:t>gui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F48D997-AED9-769C-CEBB-556E5E8F2D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4939" y="1730478"/>
            <a:ext cx="3959255" cy="4456603"/>
          </a:xfrm>
        </p:spPr>
      </p:pic>
    </p:spTree>
    <p:extLst>
      <p:ext uri="{BB962C8B-B14F-4D97-AF65-F5344CB8AC3E}">
        <p14:creationId xmlns:p14="http://schemas.microsoft.com/office/powerpoint/2010/main" val="2641232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E4112-C7F3-03E1-528C-0B3393652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84111-D3E5-7A7C-7B41-8244E8413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Calculator Features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application caters to Basic arithmetic operations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It is very User-friendly interface and almost replica of pocket calculator used </a:t>
            </a:r>
          </a:p>
          <a:p>
            <a:pPr marL="228600" lvl="1">
              <a:spcBef>
                <a:spcPts val="1000"/>
              </a:spcBef>
            </a:pPr>
            <a:r>
              <a:rPr lang="en-US" sz="2000" b="1" dirty="0"/>
              <a:t>Approach: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Simple code in python for arithmetic operation.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Graphical User Interface (GUI) with libraries like Tk inter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2720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87F0A-DCF6-1DC9-3C4E-F3823C235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78EFD5A-986D-7579-C7BE-3EFBD15B08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8" y="2053397"/>
            <a:ext cx="9603275" cy="3375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Components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742950" lvl="1" indent="-285750" fontAlgn="base">
              <a:spcAft>
                <a:spcPct val="0"/>
              </a:spcAft>
            </a:pPr>
            <a:r>
              <a:rPr lang="en-US" altLang="en-US" b="1" dirty="0"/>
              <a:t>Input</a:t>
            </a:r>
            <a:r>
              <a:rPr lang="en-US" altLang="en-US" dirty="0"/>
              <a:t>: User provides numbers and operation (+, -, *, /,</a:t>
            </a:r>
            <a:r>
              <a:rPr lang="en-IN" b="0" dirty="0">
                <a:solidFill>
                  <a:srgbClr val="22AA4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dirty="0"/>
              <a:t>√</a:t>
            </a:r>
            <a:r>
              <a:rPr lang="en-US" altLang="en-US" dirty="0"/>
              <a:t>)</a:t>
            </a:r>
          </a:p>
          <a:p>
            <a:pPr marL="742950" marR="0" lvl="1" indent="-285750" fontAlgn="base">
              <a:spcAft>
                <a:spcPct val="0"/>
              </a:spcAft>
              <a:tabLst/>
            </a:pPr>
            <a:r>
              <a:rPr lang="en-US" altLang="en-US" b="1" dirty="0"/>
              <a:t>Processing</a:t>
            </a:r>
            <a:r>
              <a:rPr lang="en-US" altLang="en-US" dirty="0"/>
              <a:t>: Perform the chosen arithmetic operation</a:t>
            </a:r>
          </a:p>
          <a:p>
            <a:pPr marL="742950" marR="0" lvl="1" indent="-285750" fontAlgn="base">
              <a:spcAft>
                <a:spcPct val="0"/>
              </a:spcAft>
              <a:tabLst/>
            </a:pPr>
            <a:r>
              <a:rPr lang="en-US" altLang="en-US" b="1" dirty="0"/>
              <a:t>Output</a:t>
            </a:r>
            <a:r>
              <a:rPr lang="en-US" altLang="en-US" dirty="0"/>
              <a:t>: Display the result (using =)</a:t>
            </a:r>
          </a:p>
          <a:p>
            <a:pPr marL="742950" marR="0" lvl="1" indent="-285750" fontAlgn="base">
              <a:spcAft>
                <a:spcPct val="0"/>
              </a:spcAft>
              <a:tabLst/>
            </a:pPr>
            <a:r>
              <a:rPr lang="en-US" altLang="en-US" dirty="0"/>
              <a:t>AC are used to clear screen </a:t>
            </a:r>
          </a:p>
          <a:p>
            <a:pPr marL="742950" marR="0" lvl="1" indent="-285750" fontAlgn="base">
              <a:spcAft>
                <a:spcPct val="0"/>
              </a:spcAft>
              <a:tabLst/>
            </a:pPr>
            <a:r>
              <a:rPr lang="en-US" altLang="en-US" dirty="0"/>
              <a:t>Entry Box : To display the results.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Flow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742950" lvl="1" indent="-285750" fontAlgn="base">
              <a:spcAft>
                <a:spcPct val="0"/>
              </a:spcAft>
            </a:pPr>
            <a:r>
              <a:rPr lang="en-US" altLang="en-US" dirty="0"/>
              <a:t>User inputs numbers and operator</a:t>
            </a:r>
          </a:p>
          <a:p>
            <a:pPr marL="742950" lvl="1" indent="-285750" fontAlgn="base">
              <a:spcAft>
                <a:spcPct val="0"/>
              </a:spcAft>
            </a:pPr>
            <a:r>
              <a:rPr lang="en-US" altLang="en-US" dirty="0"/>
              <a:t>Calculator processes the input</a:t>
            </a:r>
          </a:p>
          <a:p>
            <a:pPr marL="742950" lvl="1" indent="-285750" fontAlgn="base">
              <a:spcAft>
                <a:spcPct val="0"/>
              </a:spcAft>
            </a:pPr>
            <a:r>
              <a:rPr lang="en-US" altLang="en-US" dirty="0"/>
              <a:t>Result is displayed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139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D9EF9-A9FF-EF18-1985-83C775582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integration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76565-5307-315E-D4BB-7560DBCE2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Features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Advanced mathematical functions (e.g., Percentage)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Memory functions (e.g., memory recall, memory store)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8885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50961-D15D-CE4E-CB08-0660B6740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50DCB-56BC-090F-5034-DB23F60D3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Summary</a:t>
            </a:r>
            <a:r>
              <a:rPr lang="en-US" dirty="0"/>
              <a:t>: A simple yet functional calculator built with Python.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Takeaways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Basic arithmetic operations implemented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Option to expand with GUI and additional features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3127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E24E4-ADED-D8F6-B7C3-E0E87BDE1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43000"/>
            <a:ext cx="9049273" cy="1285568"/>
          </a:xfrm>
        </p:spPr>
        <p:txBody>
          <a:bodyPr>
            <a:normAutofit fontScale="90000"/>
          </a:bodyPr>
          <a:lstStyle/>
          <a:p>
            <a:pPr algn="r"/>
            <a:r>
              <a:rPr lang="en-US" sz="5400" dirty="0"/>
              <a:t>Thanks!</a:t>
            </a:r>
            <a:br>
              <a:rPr lang="en-US" sz="5400" dirty="0"/>
            </a:br>
            <a:r>
              <a:rPr lang="en-US" sz="5400" dirty="0"/>
              <a:t>Best Regards</a:t>
            </a:r>
            <a:br>
              <a:rPr lang="en-US" sz="5400" dirty="0"/>
            </a:br>
            <a:r>
              <a:rPr lang="en-US" sz="5400" dirty="0"/>
              <a:t>Sandeep sharma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188135030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55</TotalTime>
  <Words>219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Consolas</vt:lpstr>
      <vt:lpstr>Vapor Trail</vt:lpstr>
      <vt:lpstr>Coding Simple Calculator with Graphical Interface using PYTHON</vt:lpstr>
      <vt:lpstr>INTRODUCTION</vt:lpstr>
      <vt:lpstr>Basic gui</vt:lpstr>
      <vt:lpstr>Overview</vt:lpstr>
      <vt:lpstr>Interface</vt:lpstr>
      <vt:lpstr>Future integration</vt:lpstr>
      <vt:lpstr>Conclusion</vt:lpstr>
      <vt:lpstr>Thanks! Best Regards Sandeep sharma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Naveen Chaudhary</dc:creator>
  <cp:lastModifiedBy>Sandeep Sharma</cp:lastModifiedBy>
  <cp:revision>1</cp:revision>
  <dcterms:created xsi:type="dcterms:W3CDTF">2024-09-01T13:48:08Z</dcterms:created>
  <dcterms:modified xsi:type="dcterms:W3CDTF">2024-09-02T15:13:51Z</dcterms:modified>
</cp:coreProperties>
</file>