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E825D-595C-46FE-8B2E-BE8532D24946}" v="395" dt="2021-08-11T14:53:29.372"/>
    <p1510:client id="{4E6D96B0-7C38-40BB-A8A9-EEB11C88A788}" v="45" dt="2021-08-11T17:19:02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loop_control.htm" TargetMode="External"/><Relationship Id="rId13" Type="http://schemas.openxmlformats.org/officeDocument/2006/relationships/hyperlink" Target="https://www.tutorialspoint.com/java/java_files_io.htm" TargetMode="External"/><Relationship Id="rId3" Type="http://schemas.openxmlformats.org/officeDocument/2006/relationships/hyperlink" Target="https://www.tutorialspoint.com/java/java_constructors.htm" TargetMode="External"/><Relationship Id="rId7" Type="http://schemas.openxmlformats.org/officeDocument/2006/relationships/hyperlink" Target="https://www.tutorialspoint.com/java/java_basic_operators.htm" TargetMode="External"/><Relationship Id="rId12" Type="http://schemas.openxmlformats.org/officeDocument/2006/relationships/hyperlink" Target="https://www.tutorialspoint.com/java/java_methods.htm" TargetMode="External"/><Relationship Id="rId2" Type="http://schemas.openxmlformats.org/officeDocument/2006/relationships/hyperlink" Target="https://www.tutorialspoint.com/java/java_object_class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modifier_types.htm" TargetMode="External"/><Relationship Id="rId11" Type="http://schemas.openxmlformats.org/officeDocument/2006/relationships/hyperlink" Target="https://www.tutorialspoint.com/java/java_arrays.htm" TargetMode="External"/><Relationship Id="rId5" Type="http://schemas.openxmlformats.org/officeDocument/2006/relationships/hyperlink" Target="https://www.tutorialspoint.com/java/java_variable_types.htm" TargetMode="External"/><Relationship Id="rId15" Type="http://schemas.openxmlformats.org/officeDocument/2006/relationships/hyperlink" Target="https://www.tutorialspoint.com/java/java_innerclasses.htm" TargetMode="External"/><Relationship Id="rId10" Type="http://schemas.openxmlformats.org/officeDocument/2006/relationships/hyperlink" Target="https://www.tutorialspoint.com/java/java_strings.htm" TargetMode="External"/><Relationship Id="rId4" Type="http://schemas.openxmlformats.org/officeDocument/2006/relationships/hyperlink" Target="https://www.tutorialspoint.com/java/java_basic_datatypes.htm" TargetMode="External"/><Relationship Id="rId9" Type="http://schemas.openxmlformats.org/officeDocument/2006/relationships/hyperlink" Target="https://www.tutorialspoint.com/java/java_decision_making.htm" TargetMode="External"/><Relationship Id="rId14" Type="http://schemas.openxmlformats.org/officeDocument/2006/relationships/hyperlink" Target="https://www.tutorialspoint.com/java/java_exceptions.ht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packages.htm" TargetMode="External"/><Relationship Id="rId3" Type="http://schemas.openxmlformats.org/officeDocument/2006/relationships/hyperlink" Target="https://www.tutorialspoint.com/java/java_overriding.htm" TargetMode="External"/><Relationship Id="rId7" Type="http://schemas.openxmlformats.org/officeDocument/2006/relationships/hyperlink" Target="https://www.tutorialspoint.com/java/java_interfaces.htm" TargetMode="External"/><Relationship Id="rId2" Type="http://schemas.openxmlformats.org/officeDocument/2006/relationships/hyperlink" Target="https://www.tutorialspoint.com/java/java_inheritance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utorialspoint.com/java/java_encapsulation.htm" TargetMode="External"/><Relationship Id="rId5" Type="http://schemas.openxmlformats.org/officeDocument/2006/relationships/hyperlink" Target="https://www.tutorialspoint.com/java/java_abstraction.htm" TargetMode="External"/><Relationship Id="rId10" Type="http://schemas.openxmlformats.org/officeDocument/2006/relationships/hyperlink" Target="https://www.tutorialspoint.com/java/java_collections.htm" TargetMode="External"/><Relationship Id="rId4" Type="http://schemas.openxmlformats.org/officeDocument/2006/relationships/hyperlink" Target="https://www.tutorialspoint.com/java/java_polymorphism.htm" TargetMode="External"/><Relationship Id="rId9" Type="http://schemas.openxmlformats.org/officeDocument/2006/relationships/hyperlink" Target="https://www.tutorialspoint.com/java/java_data_structure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The flow and features of the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0E606-5590-4F1C-A968-DF334B2760C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E978-45D9-4655-A653-5524FFF3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Plan more than two sprints to complete the application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CBC1E1-288D-4096-959F-CDB1F1F1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86" y="1397001"/>
            <a:ext cx="11145035" cy="5387180"/>
          </a:xfrm>
        </p:spPr>
      </p:pic>
    </p:spTree>
    <p:extLst>
      <p:ext uri="{BB962C8B-B14F-4D97-AF65-F5344CB8AC3E}">
        <p14:creationId xmlns:p14="http://schemas.microsoft.com/office/powerpoint/2010/main" val="315160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3AF-C692-483D-B4F0-75350462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979E5-9CE9-4BA8-80A6-4BA4408B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7" y="15876"/>
            <a:ext cx="12194294" cy="6839742"/>
          </a:xfrm>
        </p:spPr>
      </p:pic>
    </p:spTree>
    <p:extLst>
      <p:ext uri="{BB962C8B-B14F-4D97-AF65-F5344CB8AC3E}">
        <p14:creationId xmlns:p14="http://schemas.microsoft.com/office/powerpoint/2010/main" val="22380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9E27-E082-4D18-B855-27C2EC33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50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Document the flow of the application and prepare a flow chart 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2C9E-84FB-4B0F-B479-495E877B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1FA5-29B1-488F-8BE3-908D5691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Core concepts and algorithms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4DE6-68C7-4D12-838B-DA06712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79"/>
            <a:ext cx="10515600" cy="55308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2"/>
              </a:rPr>
              <a:t>Java - Object &amp; Classes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3"/>
              </a:rPr>
              <a:t>Java - Constructors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4"/>
              </a:rPr>
              <a:t>Java - Basic Datatypes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5"/>
              </a:rPr>
              <a:t>Java - Variable Types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6"/>
              </a:rPr>
              <a:t>Java - Modifier Types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7"/>
              </a:rPr>
              <a:t>Java - Basic Operators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8"/>
              </a:rPr>
              <a:t>Java - Loop Control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9"/>
              </a:rPr>
              <a:t>Java - Decision Making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0"/>
              </a:rPr>
              <a:t>Java - Strings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1"/>
              </a:rPr>
              <a:t>Java - Arrays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2"/>
              </a:rPr>
              <a:t>Java - Methods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3"/>
              </a:rPr>
              <a:t>Java - Files and I/O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4"/>
              </a:rPr>
              <a:t>Java - Exceptions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  <a:hlinkClick r:id="rId15"/>
              </a:rPr>
              <a:t>Java - Inner classes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279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FEC80-44BA-490C-A128-12C634B19954}"/>
              </a:ext>
            </a:extLst>
          </p:cNvPr>
          <p:cNvSpPr txBox="1"/>
          <p:nvPr/>
        </p:nvSpPr>
        <p:spPr>
          <a:xfrm>
            <a:off x="872647" y="6264"/>
            <a:ext cx="11323527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Java Object Oriented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2"/>
              </a:rPr>
              <a:t>Java - Inheritance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3"/>
              </a:rPr>
              <a:t>Java - Overriding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4"/>
              </a:rPr>
              <a:t>Java - Polymorphism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5"/>
              </a:rPr>
              <a:t>Java - Abstraction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6"/>
              </a:rPr>
              <a:t>Java - Encapsulation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7"/>
              </a:rPr>
              <a:t>Java - Interfaces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8"/>
              </a:rPr>
              <a:t>Java - Packages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Java Advanced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9"/>
              </a:rPr>
              <a:t>Java - Data Structures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  <a:hlinkClick r:id="rId10"/>
              </a:rPr>
              <a:t>Java - Collections</a:t>
            </a:r>
            <a:br>
              <a:rPr lang="en-US" dirty="0"/>
            </a:br>
            <a:endParaRPr lang="en-US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8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52C7-D206-45D1-8C10-D4501E9E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Code to display the welcome screen. It should display</a:t>
            </a:r>
            <a:endParaRPr lang="en-US" dirty="0">
              <a:latin typeface="Calibri Light"/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D4B5-1065-414B-BA61-07CF662B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Application name and the developer details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details of the user interface such as options displaying the user interaction information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Features to accept the user input to select one of the options listed 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3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846D-9655-45CF-8C58-4F0F4498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FC73-448D-4371-B950-C453809C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1087"/>
            <a:ext cx="12175298" cy="6856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first option should return the current file names in ascending order. The root directory can be either empty or contain few files or folders in it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The second option should return the details of the user interface such as options displaying the following: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Add a file to the existing directory list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You can ignore the case sensitivity of the file names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Delete a user specified file from the existing directory list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You can add the case sensitivity on the file name in order to ensure that the right file is deleted from the directory list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Return a message if FNF (File not found)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Search a user specified file from the main directory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You can add the case sensitivity on the file name to retrieve the correct file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Display the result upon successful operation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Display the result upon unsuccessful operation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Option to navigate back to the main context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3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34B-55C2-4B4F-9062-2CCBBF88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BEBC-C53C-4E74-B84C-9DB26CD8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There should be a third option to close the application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Implement the appropriate concepts such as exceptions, collections, and sorting techniques for source code optimization and increased performance 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22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flow and features of the application</vt:lpstr>
      <vt:lpstr>Plan more than two sprints to complete the application </vt:lpstr>
      <vt:lpstr>PowerPoint Presentation</vt:lpstr>
      <vt:lpstr>Document the flow of the application and prepare a flow chart  </vt:lpstr>
      <vt:lpstr>Core concepts and algorithms</vt:lpstr>
      <vt:lpstr>PowerPoint Presentation</vt:lpstr>
      <vt:lpstr>Code to display the welcome screen. It should display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2021-08-11T14:15:06Z</dcterms:created>
  <dcterms:modified xsi:type="dcterms:W3CDTF">2021-08-12T06:29:49Z</dcterms:modified>
</cp:coreProperties>
</file>