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58" r:id="rId4"/>
    <p:sldId id="259" r:id="rId5"/>
    <p:sldId id="260" r:id="rId6"/>
    <p:sldId id="261" r:id="rId7"/>
    <p:sldId id="263"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5" name="Google Shape;14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2"/>
          <p:cNvSpPr txBox="1">
            <a:spLocks noGrp="1"/>
          </p:cNvSpPr>
          <p:nvPr>
            <p:ph type="ctrTitle"/>
          </p:nvPr>
        </p:nvSpPr>
        <p:spPr>
          <a:xfrm>
            <a:off x="2640013" y="484479"/>
            <a:ext cx="6911974" cy="2954655"/>
          </a:xfrm>
          <a:prstGeom prst="rect">
            <a:avLst/>
          </a:prstGeom>
          <a:noFill/>
          <a:ln>
            <a:noFill/>
          </a:ln>
        </p:spPr>
        <p:txBody>
          <a:bodyPr spcFirstLastPara="1" wrap="square" lIns="0" tIns="0" rIns="0" bIns="0" anchor="b" anchorCtr="0">
            <a:noAutofit/>
          </a:bodyPr>
          <a:lstStyle>
            <a:lvl1pPr lvl="0" algn="ctr">
              <a:lnSpc>
                <a:spcPct val="100000"/>
              </a:lnSpc>
              <a:spcBef>
                <a:spcPts val="0"/>
              </a:spcBef>
              <a:spcAft>
                <a:spcPts val="0"/>
              </a:spcAft>
              <a:buClr>
                <a:schemeClr val="lt1"/>
              </a:buClr>
              <a:buSzPts val="5600"/>
              <a:buFont typeface="Arial"/>
              <a:buNone/>
              <a:defRPr sz="5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
          <p:cNvSpPr txBox="1">
            <a:spLocks noGrp="1"/>
          </p:cNvSpPr>
          <p:nvPr>
            <p:ph type="subTitle" idx="1"/>
          </p:nvPr>
        </p:nvSpPr>
        <p:spPr>
          <a:xfrm>
            <a:off x="2640013" y="3799133"/>
            <a:ext cx="6911974" cy="1969841"/>
          </a:xfrm>
          <a:prstGeom prst="rect">
            <a:avLst/>
          </a:prstGeom>
          <a:noFill/>
          <a:ln>
            <a:noFill/>
          </a:ln>
        </p:spPr>
        <p:txBody>
          <a:bodyPr spcFirstLastPara="1" wrap="square" lIns="0" tIns="0" rIns="0" bIns="0" anchor="t" anchorCtr="0">
            <a:noAutofit/>
          </a:bodyPr>
          <a:lstStyle>
            <a:lvl1pPr lvl="0" algn="ctr">
              <a:lnSpc>
                <a:spcPct val="120000"/>
              </a:lnSpc>
              <a:spcBef>
                <a:spcPts val="1000"/>
              </a:spcBef>
              <a:spcAft>
                <a:spcPts val="0"/>
              </a:spcAft>
              <a:buSzPts val="2800"/>
              <a:buNone/>
              <a:defRPr sz="2800"/>
            </a:lvl1pPr>
            <a:lvl2pPr lvl="1" algn="ctr">
              <a:lnSpc>
                <a:spcPct val="120000"/>
              </a:lnSpc>
              <a:spcBef>
                <a:spcPts val="500"/>
              </a:spcBef>
              <a:spcAft>
                <a:spcPts val="0"/>
              </a:spcAft>
              <a:buSzPts val="2000"/>
              <a:buNone/>
              <a:defRPr sz="2000"/>
            </a:lvl2pPr>
            <a:lvl3pPr lvl="2" algn="ctr">
              <a:lnSpc>
                <a:spcPct val="120000"/>
              </a:lnSpc>
              <a:spcBef>
                <a:spcPts val="500"/>
              </a:spcBef>
              <a:spcAft>
                <a:spcPts val="0"/>
              </a:spcAft>
              <a:buSzPts val="1800"/>
              <a:buNone/>
              <a:defRPr sz="1800"/>
            </a:lvl3pPr>
            <a:lvl4pPr lvl="3" algn="ctr">
              <a:lnSpc>
                <a:spcPct val="120000"/>
              </a:lnSpc>
              <a:spcBef>
                <a:spcPts val="500"/>
              </a:spcBef>
              <a:spcAft>
                <a:spcPts val="0"/>
              </a:spcAft>
              <a:buSzPts val="1600"/>
              <a:buNone/>
              <a:defRPr sz="1600"/>
            </a:lvl4pPr>
            <a:lvl5pPr lvl="4" algn="ctr">
              <a:lnSpc>
                <a:spcPct val="120000"/>
              </a:lnSpc>
              <a:spcBef>
                <a:spcPts val="500"/>
              </a:spcBef>
              <a:spcAft>
                <a:spcPts val="0"/>
              </a:spcAft>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5" name="Google Shape;15;p2"/>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9"/>
        <p:cNvGrpSpPr/>
        <p:nvPr/>
      </p:nvGrpSpPr>
      <p:grpSpPr>
        <a:xfrm>
          <a:off x="0" y="0"/>
          <a:ext cx="0" cy="0"/>
          <a:chOff x="0" y="0"/>
          <a:chExt cx="0" cy="0"/>
        </a:xfrm>
      </p:grpSpPr>
      <p:sp>
        <p:nvSpPr>
          <p:cNvPr id="70" name="Google Shape;70;p11"/>
          <p:cNvSpPr txBox="1">
            <a:spLocks noGrp="1"/>
          </p:cNvSpPr>
          <p:nvPr>
            <p:ph type="title"/>
          </p:nvPr>
        </p:nvSpPr>
        <p:spPr>
          <a:xfrm>
            <a:off x="720000" y="619200"/>
            <a:ext cx="10728322" cy="14773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1" name="Google Shape;71;p11"/>
          <p:cNvSpPr txBox="1">
            <a:spLocks noGrp="1"/>
          </p:cNvSpPr>
          <p:nvPr>
            <p:ph type="body" idx="1"/>
          </p:nvPr>
        </p:nvSpPr>
        <p:spPr>
          <a:xfrm rot="5400000">
            <a:off x="4518094" y="-1161256"/>
            <a:ext cx="3132137" cy="10728325"/>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2" name="Google Shape;72;p11"/>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rot="5400000">
            <a:off x="8354663" y="2505823"/>
            <a:ext cx="5048975" cy="14773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32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rot="5400000">
            <a:off x="2672158" y="-1220319"/>
            <a:ext cx="5048975" cy="8929614"/>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2"/>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720000" y="619200"/>
            <a:ext cx="10728322" cy="14773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txBox="1">
            <a:spLocks noGrp="1"/>
          </p:cNvSpPr>
          <p:nvPr>
            <p:ph type="body" idx="1"/>
          </p:nvPr>
        </p:nvSpPr>
        <p:spPr>
          <a:xfrm>
            <a:off x="720000" y="2541600"/>
            <a:ext cx="10728325" cy="3227375"/>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1" name="Google Shape;21;p3"/>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4"/>
          <p:cNvSpPr txBox="1">
            <a:spLocks noGrp="1"/>
          </p:cNvSpPr>
          <p:nvPr>
            <p:ph type="title"/>
          </p:nvPr>
        </p:nvSpPr>
        <p:spPr>
          <a:xfrm>
            <a:off x="720000" y="619200"/>
            <a:ext cx="10728326" cy="2879724"/>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5600"/>
              <a:buFont typeface="Arial"/>
              <a:buNone/>
              <a:defRPr sz="5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
          <p:cNvSpPr txBox="1">
            <a:spLocks noGrp="1"/>
          </p:cNvSpPr>
          <p:nvPr>
            <p:ph type="body" idx="1"/>
          </p:nvPr>
        </p:nvSpPr>
        <p:spPr>
          <a:xfrm>
            <a:off x="719910" y="3858924"/>
            <a:ext cx="10728326" cy="1919076"/>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1000"/>
              </a:spcBef>
              <a:spcAft>
                <a:spcPts val="0"/>
              </a:spcAft>
              <a:buSzPts val="2800"/>
              <a:buNone/>
              <a:defRPr sz="2800">
                <a:solidFill>
                  <a:schemeClr val="lt1"/>
                </a:solidFill>
              </a:defRPr>
            </a:lvl1pPr>
            <a:lvl2pPr marL="914400" lvl="1" indent="-228600" algn="l">
              <a:lnSpc>
                <a:spcPct val="120000"/>
              </a:lnSpc>
              <a:spcBef>
                <a:spcPts val="500"/>
              </a:spcBef>
              <a:spcAft>
                <a:spcPts val="0"/>
              </a:spcAft>
              <a:buSzPts val="2000"/>
              <a:buNone/>
              <a:defRPr sz="2000">
                <a:solidFill>
                  <a:schemeClr val="lt1"/>
                </a:solidFill>
              </a:defRPr>
            </a:lvl2pPr>
            <a:lvl3pPr marL="1371600" lvl="2" indent="-228600" algn="l">
              <a:lnSpc>
                <a:spcPct val="120000"/>
              </a:lnSpc>
              <a:spcBef>
                <a:spcPts val="500"/>
              </a:spcBef>
              <a:spcAft>
                <a:spcPts val="0"/>
              </a:spcAft>
              <a:buSzPts val="1800"/>
              <a:buNone/>
              <a:defRPr sz="1800">
                <a:solidFill>
                  <a:schemeClr val="lt1"/>
                </a:solidFill>
              </a:defRPr>
            </a:lvl3pPr>
            <a:lvl4pPr marL="1828800" lvl="3" indent="-228600" algn="l">
              <a:lnSpc>
                <a:spcPct val="120000"/>
              </a:lnSpc>
              <a:spcBef>
                <a:spcPts val="500"/>
              </a:spcBef>
              <a:spcAft>
                <a:spcPts val="0"/>
              </a:spcAft>
              <a:buSzPts val="1600"/>
              <a:buNone/>
              <a:defRPr sz="1600">
                <a:solidFill>
                  <a:schemeClr val="lt1"/>
                </a:solidFill>
              </a:defRPr>
            </a:lvl4pPr>
            <a:lvl5pPr marL="2286000" lvl="4" indent="-228600" algn="l">
              <a:lnSpc>
                <a:spcPct val="120000"/>
              </a:lnSpc>
              <a:spcBef>
                <a:spcPts val="500"/>
              </a:spcBef>
              <a:spcAft>
                <a:spcPts val="0"/>
              </a:spcAft>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27" name="Google Shape;27;p4"/>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720000" y="619200"/>
            <a:ext cx="10728322" cy="14773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5"/>
          <p:cNvSpPr txBox="1">
            <a:spLocks noGrp="1"/>
          </p:cNvSpPr>
          <p:nvPr>
            <p:ph type="body" idx="1"/>
          </p:nvPr>
        </p:nvSpPr>
        <p:spPr>
          <a:xfrm>
            <a:off x="720000" y="2541600"/>
            <a:ext cx="5003800" cy="3234575"/>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3" name="Google Shape;33;p5"/>
          <p:cNvSpPr txBox="1">
            <a:spLocks noGrp="1"/>
          </p:cNvSpPr>
          <p:nvPr>
            <p:ph type="body" idx="2"/>
          </p:nvPr>
        </p:nvSpPr>
        <p:spPr>
          <a:xfrm>
            <a:off x="6458400" y="2541600"/>
            <a:ext cx="5003801" cy="3234576"/>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4" name="Google Shape;34;p5"/>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720000" y="619200"/>
            <a:ext cx="10728325" cy="673005"/>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720000" y="1840698"/>
            <a:ext cx="5015638" cy="565796"/>
          </a:xfrm>
          <a:prstGeom prst="rect">
            <a:avLst/>
          </a:prstGeom>
          <a:noFill/>
          <a:ln>
            <a:noFill/>
          </a:ln>
        </p:spPr>
        <p:txBody>
          <a:bodyPr spcFirstLastPara="1" wrap="square" lIns="0" tIns="0" rIns="0" bIns="0" anchor="b" anchorCtr="0">
            <a:noAutofit/>
          </a:bodyPr>
          <a:lstStyle>
            <a:lvl1pPr marL="457200" lvl="0" indent="-228600" algn="l">
              <a:lnSpc>
                <a:spcPct val="120000"/>
              </a:lnSpc>
              <a:spcBef>
                <a:spcPts val="1000"/>
              </a:spcBef>
              <a:spcAft>
                <a:spcPts val="0"/>
              </a:spcAft>
              <a:buSzPts val="1600"/>
              <a:buNone/>
              <a:defRPr sz="1600" b="0" cap="none">
                <a:solidFill>
                  <a:schemeClr val="lt1"/>
                </a:solidFill>
                <a:latin typeface="Avenir"/>
                <a:ea typeface="Avenir"/>
                <a:cs typeface="Avenir"/>
                <a:sym typeface="Avenir"/>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0" name="Google Shape;40;p6"/>
          <p:cNvSpPr txBox="1">
            <a:spLocks noGrp="1"/>
          </p:cNvSpPr>
          <p:nvPr>
            <p:ph type="body" idx="2"/>
          </p:nvPr>
        </p:nvSpPr>
        <p:spPr>
          <a:xfrm>
            <a:off x="720000" y="2541600"/>
            <a:ext cx="5003801" cy="3234575"/>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6"/>
          <p:cNvSpPr txBox="1">
            <a:spLocks noGrp="1"/>
          </p:cNvSpPr>
          <p:nvPr>
            <p:ph type="body" idx="3"/>
          </p:nvPr>
        </p:nvSpPr>
        <p:spPr>
          <a:xfrm>
            <a:off x="6458400" y="1840698"/>
            <a:ext cx="5015638" cy="565796"/>
          </a:xfrm>
          <a:prstGeom prst="rect">
            <a:avLst/>
          </a:prstGeom>
          <a:noFill/>
          <a:ln>
            <a:noFill/>
          </a:ln>
        </p:spPr>
        <p:txBody>
          <a:bodyPr spcFirstLastPara="1" wrap="square" lIns="0" tIns="0" rIns="0" bIns="0" anchor="b" anchorCtr="0">
            <a:noAutofit/>
          </a:bodyPr>
          <a:lstStyle>
            <a:lvl1pPr marL="457200" lvl="0" indent="-228600" algn="l">
              <a:lnSpc>
                <a:spcPct val="120000"/>
              </a:lnSpc>
              <a:spcBef>
                <a:spcPts val="1000"/>
              </a:spcBef>
              <a:spcAft>
                <a:spcPts val="0"/>
              </a:spcAft>
              <a:buSzPts val="1600"/>
              <a:buNone/>
              <a:defRPr sz="1600" b="0" cap="none">
                <a:solidFill>
                  <a:schemeClr val="lt1"/>
                </a:solidFill>
                <a:latin typeface="Avenir"/>
                <a:ea typeface="Avenir"/>
                <a:cs typeface="Avenir"/>
                <a:sym typeface="Avenir"/>
              </a:defRPr>
            </a:lvl1pPr>
            <a:lvl2pPr marL="914400" lvl="1" indent="-228600" algn="l">
              <a:lnSpc>
                <a:spcPct val="120000"/>
              </a:lnSpc>
              <a:spcBef>
                <a:spcPts val="500"/>
              </a:spcBef>
              <a:spcAft>
                <a:spcPts val="0"/>
              </a:spcAft>
              <a:buSzPts val="2000"/>
              <a:buNone/>
              <a:defRPr sz="2000" b="1"/>
            </a:lvl2pPr>
            <a:lvl3pPr marL="1371600" lvl="2" indent="-228600" algn="l">
              <a:lnSpc>
                <a:spcPct val="120000"/>
              </a:lnSpc>
              <a:spcBef>
                <a:spcPts val="500"/>
              </a:spcBef>
              <a:spcAft>
                <a:spcPts val="0"/>
              </a:spcAft>
              <a:buSzPts val="1800"/>
              <a:buNone/>
              <a:defRPr sz="1800" b="1"/>
            </a:lvl3pPr>
            <a:lvl4pPr marL="1828800" lvl="3" indent="-228600" algn="l">
              <a:lnSpc>
                <a:spcPct val="120000"/>
              </a:lnSpc>
              <a:spcBef>
                <a:spcPts val="500"/>
              </a:spcBef>
              <a:spcAft>
                <a:spcPts val="0"/>
              </a:spcAft>
              <a:buSzPts val="1600"/>
              <a:buNone/>
              <a:defRPr sz="1600" b="1"/>
            </a:lvl4pPr>
            <a:lvl5pPr marL="2286000" lvl="4" indent="-228600" algn="l">
              <a:lnSpc>
                <a:spcPct val="120000"/>
              </a:lnSpc>
              <a:spcBef>
                <a:spcPts val="500"/>
              </a:spcBef>
              <a:spcAft>
                <a:spcPts val="0"/>
              </a:spcAft>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2" name="Google Shape;42;p6"/>
          <p:cNvSpPr txBox="1">
            <a:spLocks noGrp="1"/>
          </p:cNvSpPr>
          <p:nvPr>
            <p:ph type="body" idx="4"/>
          </p:nvPr>
        </p:nvSpPr>
        <p:spPr>
          <a:xfrm>
            <a:off x="6458400" y="2541600"/>
            <a:ext cx="5003800" cy="3234575"/>
          </a:xfrm>
          <a:prstGeom prst="rect">
            <a:avLst/>
          </a:prstGeom>
          <a:noFill/>
          <a:ln>
            <a:noFill/>
          </a:ln>
        </p:spPr>
        <p:txBody>
          <a:bodyPr spcFirstLastPara="1" wrap="square" lIns="0" tIns="0" rIns="0" bIns="0" anchor="t" anchorCtr="0">
            <a:noAutofit/>
          </a:bodyPr>
          <a:lstStyle>
            <a:lvl1pPr marL="457200" lvl="0" indent="-342900" algn="l">
              <a:lnSpc>
                <a:spcPct val="120000"/>
              </a:lnSpc>
              <a:spcBef>
                <a:spcPts val="1000"/>
              </a:spcBef>
              <a:spcAft>
                <a:spcPts val="0"/>
              </a:spcAft>
              <a:buSzPts val="1800"/>
              <a:buChar char="•"/>
              <a:defRPr/>
            </a:lvl1pPr>
            <a:lvl2pPr marL="914400" lvl="1" indent="-342900" algn="l">
              <a:lnSpc>
                <a:spcPct val="120000"/>
              </a:lnSpc>
              <a:spcBef>
                <a:spcPts val="500"/>
              </a:spcBef>
              <a:spcAft>
                <a:spcPts val="0"/>
              </a:spcAft>
              <a:buSzPts val="1800"/>
              <a:buChar char="•"/>
              <a:defRPr/>
            </a:lvl2pPr>
            <a:lvl3pPr marL="1371600" lvl="2" indent="-342900" algn="l">
              <a:lnSpc>
                <a:spcPct val="120000"/>
              </a:lnSpc>
              <a:spcBef>
                <a:spcPts val="500"/>
              </a:spcBef>
              <a:spcAft>
                <a:spcPts val="0"/>
              </a:spcAft>
              <a:buSzPts val="1800"/>
              <a:buChar char="•"/>
              <a:defRPr/>
            </a:lvl3pPr>
            <a:lvl4pPr marL="1828800" lvl="3" indent="-342900" algn="l">
              <a:lnSpc>
                <a:spcPct val="120000"/>
              </a:lnSpc>
              <a:spcBef>
                <a:spcPts val="500"/>
              </a:spcBef>
              <a:spcAft>
                <a:spcPts val="0"/>
              </a:spcAft>
              <a:buSzPts val="1800"/>
              <a:buChar char="•"/>
              <a:defRPr/>
            </a:lvl4pPr>
            <a:lvl5pPr marL="2286000" lvl="4" indent="-342900" algn="l">
              <a:lnSpc>
                <a:spcPct val="120000"/>
              </a:lnSpc>
              <a:spcBef>
                <a:spcPts val="500"/>
              </a:spcBef>
              <a:spcAft>
                <a:spcPts val="0"/>
              </a:spcAft>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3" name="Google Shape;43;p6"/>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6"/>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6"/>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720000" y="619200"/>
            <a:ext cx="10728322" cy="14773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7"/>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7"/>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7"/>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sp>
        <p:nvSpPr>
          <p:cNvPr id="52" name="Google Shape;52;p8"/>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720000" y="619200"/>
            <a:ext cx="3107463" cy="14773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9"/>
          <p:cNvSpPr txBox="1">
            <a:spLocks noGrp="1"/>
          </p:cNvSpPr>
          <p:nvPr>
            <p:ph type="body" idx="1"/>
          </p:nvPr>
        </p:nvSpPr>
        <p:spPr>
          <a:xfrm>
            <a:off x="4548188" y="584662"/>
            <a:ext cx="6911974" cy="518431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SzPts val="4800"/>
              <a:buNone/>
              <a:defRPr sz="4800"/>
            </a:lvl1pPr>
            <a:lvl2pPr marL="914400" lvl="1" indent="-355600" algn="l">
              <a:lnSpc>
                <a:spcPct val="120000"/>
              </a:lnSpc>
              <a:spcBef>
                <a:spcPts val="500"/>
              </a:spcBef>
              <a:spcAft>
                <a:spcPts val="0"/>
              </a:spcAft>
              <a:buSzPts val="2000"/>
              <a:buFont typeface="Arial"/>
              <a:buChar char="•"/>
              <a:defRPr sz="2000"/>
            </a:lvl2pPr>
            <a:lvl3pPr marL="1371600" lvl="2" indent="-355600" algn="l">
              <a:lnSpc>
                <a:spcPct val="120000"/>
              </a:lnSpc>
              <a:spcBef>
                <a:spcPts val="500"/>
              </a:spcBef>
              <a:spcAft>
                <a:spcPts val="0"/>
              </a:spcAft>
              <a:buSzPts val="2000"/>
              <a:buFont typeface="Arial"/>
              <a:buChar char="•"/>
              <a:defRPr sz="2000"/>
            </a:lvl3pPr>
            <a:lvl4pPr marL="1828800" lvl="3" indent="-355600" algn="l">
              <a:lnSpc>
                <a:spcPct val="120000"/>
              </a:lnSpc>
              <a:spcBef>
                <a:spcPts val="500"/>
              </a:spcBef>
              <a:spcAft>
                <a:spcPts val="0"/>
              </a:spcAft>
              <a:buSzPts val="2000"/>
              <a:buFont typeface="Arial"/>
              <a:buChar char="•"/>
              <a:defRPr sz="2000"/>
            </a:lvl4pPr>
            <a:lvl5pPr marL="2286000" lvl="4" indent="-355600" algn="l">
              <a:lnSpc>
                <a:spcPct val="120000"/>
              </a:lnSpc>
              <a:spcBef>
                <a:spcPts val="500"/>
              </a:spcBef>
              <a:spcAft>
                <a:spcPts val="0"/>
              </a:spcAft>
              <a:buSzPts val="2000"/>
              <a:buFont typeface="Arial"/>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8" name="Google Shape;58;p9"/>
          <p:cNvSpPr txBox="1">
            <a:spLocks noGrp="1"/>
          </p:cNvSpPr>
          <p:nvPr>
            <p:ph type="body" idx="2"/>
          </p:nvPr>
        </p:nvSpPr>
        <p:spPr>
          <a:xfrm>
            <a:off x="720000" y="2541600"/>
            <a:ext cx="3107463" cy="3231837"/>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1000"/>
              </a:spcBef>
              <a:spcAft>
                <a:spcPts val="0"/>
              </a:spcAft>
              <a:buSzPts val="2000"/>
              <a:buNone/>
              <a:defRPr sz="20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9" name="Google Shape;59;p9"/>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9"/>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2"/>
        <p:cNvGrpSpPr/>
        <p:nvPr/>
      </p:nvGrpSpPr>
      <p:grpSpPr>
        <a:xfrm>
          <a:off x="0" y="0"/>
          <a:ext cx="0" cy="0"/>
          <a:chOff x="0" y="0"/>
          <a:chExt cx="0" cy="0"/>
        </a:xfrm>
      </p:grpSpPr>
      <p:sp>
        <p:nvSpPr>
          <p:cNvPr id="63" name="Google Shape;63;p10"/>
          <p:cNvSpPr txBox="1">
            <a:spLocks noGrp="1"/>
          </p:cNvSpPr>
          <p:nvPr>
            <p:ph type="title"/>
          </p:nvPr>
        </p:nvSpPr>
        <p:spPr>
          <a:xfrm>
            <a:off x="720000" y="619200"/>
            <a:ext cx="3095626" cy="14760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10"/>
          <p:cNvSpPr>
            <a:spLocks noGrp="1"/>
          </p:cNvSpPr>
          <p:nvPr>
            <p:ph type="pic" idx="2"/>
          </p:nvPr>
        </p:nvSpPr>
        <p:spPr>
          <a:xfrm>
            <a:off x="4548188" y="728664"/>
            <a:ext cx="6923812" cy="5040312"/>
          </a:xfrm>
          <a:prstGeom prst="rect">
            <a:avLst/>
          </a:prstGeom>
          <a:noFill/>
          <a:ln>
            <a:noFill/>
          </a:ln>
        </p:spPr>
        <p:txBody>
          <a:bodyPr spcFirstLastPara="1" wrap="square" lIns="0" tIns="0" rIns="0" bIns="0" anchor="t" anchorCtr="0">
            <a:noAutofit/>
          </a:bodyPr>
          <a:lstStyle>
            <a:lvl1pPr marR="0" lvl="0" algn="l" rtl="0">
              <a:lnSpc>
                <a:spcPct val="120000"/>
              </a:lnSpc>
              <a:spcBef>
                <a:spcPts val="1000"/>
              </a:spcBef>
              <a:spcAft>
                <a:spcPts val="0"/>
              </a:spcAft>
              <a:buClr>
                <a:schemeClr val="accent4"/>
              </a:buClr>
              <a:buSzPts val="3200"/>
              <a:buFont typeface="Arial"/>
              <a:buNone/>
              <a:defRPr sz="3200" b="0" i="0" u="none" strike="noStrike" cap="none">
                <a:solidFill>
                  <a:schemeClr val="lt1"/>
                </a:solidFill>
                <a:latin typeface="Avenir"/>
                <a:ea typeface="Avenir"/>
                <a:cs typeface="Avenir"/>
                <a:sym typeface="Avenir"/>
              </a:defRPr>
            </a:lvl1pPr>
            <a:lvl2pPr marR="0" lvl="1" algn="l" rtl="0">
              <a:lnSpc>
                <a:spcPct val="120000"/>
              </a:lnSpc>
              <a:spcBef>
                <a:spcPts val="500"/>
              </a:spcBef>
              <a:spcAft>
                <a:spcPts val="0"/>
              </a:spcAft>
              <a:buClr>
                <a:schemeClr val="accent4"/>
              </a:buClr>
              <a:buSzPts val="2800"/>
              <a:buFont typeface="Arial"/>
              <a:buNone/>
              <a:defRPr sz="2800" b="0" i="0" u="none" strike="noStrike" cap="none">
                <a:solidFill>
                  <a:schemeClr val="lt1"/>
                </a:solidFill>
                <a:latin typeface="Avenir"/>
                <a:ea typeface="Avenir"/>
                <a:cs typeface="Avenir"/>
                <a:sym typeface="Avenir"/>
              </a:defRPr>
            </a:lvl2pPr>
            <a:lvl3pPr marR="0" lvl="2" algn="l" rtl="0">
              <a:lnSpc>
                <a:spcPct val="120000"/>
              </a:lnSpc>
              <a:spcBef>
                <a:spcPts val="500"/>
              </a:spcBef>
              <a:spcAft>
                <a:spcPts val="0"/>
              </a:spcAft>
              <a:buClr>
                <a:schemeClr val="accent4"/>
              </a:buClr>
              <a:buSzPts val="2400"/>
              <a:buFont typeface="Arial"/>
              <a:buNone/>
              <a:defRPr sz="2400" b="0" i="0" u="none" strike="noStrike" cap="none">
                <a:solidFill>
                  <a:schemeClr val="lt1"/>
                </a:solidFill>
                <a:latin typeface="Avenir"/>
                <a:ea typeface="Avenir"/>
                <a:cs typeface="Avenir"/>
                <a:sym typeface="Avenir"/>
              </a:defRPr>
            </a:lvl3pPr>
            <a:lvl4pPr marR="0" lvl="3" algn="l" rtl="0">
              <a:lnSpc>
                <a:spcPct val="120000"/>
              </a:lnSpc>
              <a:spcBef>
                <a:spcPts val="500"/>
              </a:spcBef>
              <a:spcAft>
                <a:spcPts val="0"/>
              </a:spcAft>
              <a:buClr>
                <a:schemeClr val="accent4"/>
              </a:buClr>
              <a:buSzPts val="2000"/>
              <a:buFont typeface="Arial"/>
              <a:buNone/>
              <a:defRPr sz="2000" b="0" i="0" u="none" strike="noStrike" cap="none">
                <a:solidFill>
                  <a:schemeClr val="lt1"/>
                </a:solidFill>
                <a:latin typeface="Avenir"/>
                <a:ea typeface="Avenir"/>
                <a:cs typeface="Avenir"/>
                <a:sym typeface="Avenir"/>
              </a:defRPr>
            </a:lvl4pPr>
            <a:lvl5pPr marR="0" lvl="4" algn="l" rtl="0">
              <a:lnSpc>
                <a:spcPct val="120000"/>
              </a:lnSpc>
              <a:spcBef>
                <a:spcPts val="500"/>
              </a:spcBef>
              <a:spcAft>
                <a:spcPts val="0"/>
              </a:spcAft>
              <a:buClr>
                <a:schemeClr val="accent4"/>
              </a:buClr>
              <a:buSzPts val="2000"/>
              <a:buFont typeface="Arial"/>
              <a:buNone/>
              <a:defRPr sz="2000" b="0" i="0" u="none" strike="noStrike" cap="none">
                <a:solidFill>
                  <a:schemeClr val="lt1"/>
                </a:solidFill>
                <a:latin typeface="Avenir"/>
                <a:ea typeface="Avenir"/>
                <a:cs typeface="Avenir"/>
                <a:sym typeface="Avenir"/>
              </a:defRPr>
            </a:lvl5pPr>
            <a:lvl6pPr marR="0" lvl="5"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venir"/>
                <a:ea typeface="Avenir"/>
                <a:cs typeface="Avenir"/>
                <a:sym typeface="Avenir"/>
              </a:defRPr>
            </a:lvl6pPr>
            <a:lvl7pPr marR="0" lvl="6"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venir"/>
                <a:ea typeface="Avenir"/>
                <a:cs typeface="Avenir"/>
                <a:sym typeface="Avenir"/>
              </a:defRPr>
            </a:lvl7pPr>
            <a:lvl8pPr marR="0" lvl="7"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venir"/>
                <a:ea typeface="Avenir"/>
                <a:cs typeface="Avenir"/>
                <a:sym typeface="Avenir"/>
              </a:defRPr>
            </a:lvl8pPr>
            <a:lvl9pPr marR="0" lvl="8" algn="l" rtl="0">
              <a:lnSpc>
                <a:spcPct val="90000"/>
              </a:lnSpc>
              <a:spcBef>
                <a:spcPts val="500"/>
              </a:spcBef>
              <a:spcAft>
                <a:spcPts val="0"/>
              </a:spcAft>
              <a:buClr>
                <a:schemeClr val="lt1"/>
              </a:buClr>
              <a:buSzPts val="2000"/>
              <a:buFont typeface="Arial"/>
              <a:buNone/>
              <a:defRPr sz="2000" b="0" i="0" u="none" strike="noStrike" cap="none">
                <a:solidFill>
                  <a:schemeClr val="lt1"/>
                </a:solidFill>
                <a:latin typeface="Avenir"/>
                <a:ea typeface="Avenir"/>
                <a:cs typeface="Avenir"/>
                <a:sym typeface="Avenir"/>
              </a:defRPr>
            </a:lvl9pPr>
          </a:lstStyle>
          <a:p>
            <a:endParaRPr/>
          </a:p>
        </p:txBody>
      </p:sp>
      <p:sp>
        <p:nvSpPr>
          <p:cNvPr id="65" name="Google Shape;65;p10"/>
          <p:cNvSpPr txBox="1">
            <a:spLocks noGrp="1"/>
          </p:cNvSpPr>
          <p:nvPr>
            <p:ph type="body" idx="1"/>
          </p:nvPr>
        </p:nvSpPr>
        <p:spPr>
          <a:xfrm>
            <a:off x="720000" y="2541600"/>
            <a:ext cx="3095625" cy="3232800"/>
          </a:xfrm>
          <a:prstGeom prst="rect">
            <a:avLst/>
          </a:prstGeom>
          <a:noFill/>
          <a:ln>
            <a:noFill/>
          </a:ln>
        </p:spPr>
        <p:txBody>
          <a:bodyPr spcFirstLastPara="1" wrap="square" lIns="0" tIns="0" rIns="0" bIns="0" anchor="t" anchorCtr="0">
            <a:noAutofit/>
          </a:bodyPr>
          <a:lstStyle>
            <a:lvl1pPr marL="457200" lvl="0" indent="-228600" algn="l">
              <a:lnSpc>
                <a:spcPct val="120000"/>
              </a:lnSpc>
              <a:spcBef>
                <a:spcPts val="1000"/>
              </a:spcBef>
              <a:spcAft>
                <a:spcPts val="0"/>
              </a:spcAft>
              <a:buSzPts val="2000"/>
              <a:buNone/>
              <a:defRPr sz="2000"/>
            </a:lvl1pPr>
            <a:lvl2pPr marL="914400" lvl="1" indent="-228600" algn="l">
              <a:lnSpc>
                <a:spcPct val="120000"/>
              </a:lnSpc>
              <a:spcBef>
                <a:spcPts val="500"/>
              </a:spcBef>
              <a:spcAft>
                <a:spcPts val="0"/>
              </a:spcAft>
              <a:buSzPts val="1400"/>
              <a:buNone/>
              <a:defRPr sz="1400"/>
            </a:lvl2pPr>
            <a:lvl3pPr marL="1371600" lvl="2" indent="-228600" algn="l">
              <a:lnSpc>
                <a:spcPct val="120000"/>
              </a:lnSpc>
              <a:spcBef>
                <a:spcPts val="500"/>
              </a:spcBef>
              <a:spcAft>
                <a:spcPts val="0"/>
              </a:spcAft>
              <a:buSzPts val="1200"/>
              <a:buNone/>
              <a:defRPr sz="1200"/>
            </a:lvl3pPr>
            <a:lvl4pPr marL="1828800" lvl="3" indent="-228600" algn="l">
              <a:lnSpc>
                <a:spcPct val="120000"/>
              </a:lnSpc>
              <a:spcBef>
                <a:spcPts val="500"/>
              </a:spcBef>
              <a:spcAft>
                <a:spcPts val="0"/>
              </a:spcAft>
              <a:buSzPts val="1000"/>
              <a:buNone/>
              <a:defRPr sz="1000"/>
            </a:lvl4pPr>
            <a:lvl5pPr marL="2286000" lvl="4" indent="-228600" algn="l">
              <a:lnSpc>
                <a:spcPct val="120000"/>
              </a:lnSpc>
              <a:spcBef>
                <a:spcPts val="500"/>
              </a:spcBef>
              <a:spcAft>
                <a:spcPts val="0"/>
              </a:spcAft>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6" name="Google Shape;66;p10"/>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lvl="0" algn="l">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lvl="0" algn="ctr">
              <a:lnSpc>
                <a:spcPct val="12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0"/>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lvl="0" indent="0" algn="r">
              <a:lnSpc>
                <a:spcPct val="120000"/>
              </a:lnSpc>
              <a:spcBef>
                <a:spcPts val="0"/>
              </a:spcBef>
              <a:buNone/>
              <a:defRPr/>
            </a:lvl1pPr>
            <a:lvl2pPr marL="0" lvl="1" indent="0" algn="r">
              <a:lnSpc>
                <a:spcPct val="120000"/>
              </a:lnSpc>
              <a:spcBef>
                <a:spcPts val="0"/>
              </a:spcBef>
              <a:buNone/>
              <a:defRPr/>
            </a:lvl2pPr>
            <a:lvl3pPr marL="0" lvl="2" indent="0" algn="r">
              <a:lnSpc>
                <a:spcPct val="120000"/>
              </a:lnSpc>
              <a:spcBef>
                <a:spcPts val="0"/>
              </a:spcBef>
              <a:buNone/>
              <a:defRPr/>
            </a:lvl3pPr>
            <a:lvl4pPr marL="0" lvl="3" indent="0" algn="r">
              <a:lnSpc>
                <a:spcPct val="120000"/>
              </a:lnSpc>
              <a:spcBef>
                <a:spcPts val="0"/>
              </a:spcBef>
              <a:buNone/>
              <a:defRPr/>
            </a:lvl4pPr>
            <a:lvl5pPr marL="0" lvl="4" indent="0" algn="r">
              <a:lnSpc>
                <a:spcPct val="120000"/>
              </a:lnSpc>
              <a:spcBef>
                <a:spcPts val="0"/>
              </a:spcBef>
              <a:buNone/>
              <a:defRPr/>
            </a:lvl5pPr>
            <a:lvl6pPr marL="0" lvl="5" indent="0" algn="r">
              <a:lnSpc>
                <a:spcPct val="120000"/>
              </a:lnSpc>
              <a:spcBef>
                <a:spcPts val="0"/>
              </a:spcBef>
              <a:buNone/>
              <a:defRPr/>
            </a:lvl6pPr>
            <a:lvl7pPr marL="0" lvl="6" indent="0" algn="r">
              <a:lnSpc>
                <a:spcPct val="120000"/>
              </a:lnSpc>
              <a:spcBef>
                <a:spcPts val="0"/>
              </a:spcBef>
              <a:buNone/>
              <a:defRPr/>
            </a:lvl7pPr>
            <a:lvl8pPr marL="0" lvl="7" indent="0" algn="r">
              <a:lnSpc>
                <a:spcPct val="120000"/>
              </a:lnSpc>
              <a:spcBef>
                <a:spcPts val="0"/>
              </a:spcBef>
              <a:buNone/>
              <a:defRPr/>
            </a:lvl8pPr>
            <a:lvl9pPr marL="0" lvl="8" indent="0" algn="r">
              <a:lnSpc>
                <a:spcPct val="120000"/>
              </a:lnSpc>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12192000" cy="6858000"/>
          </a:xfrm>
          <a:prstGeom prst="rect">
            <a:avLst/>
          </a:prstGeom>
          <a:solidFill>
            <a:srgbClr val="134B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7" name="Google Shape;7;p1"/>
          <p:cNvSpPr txBox="1">
            <a:spLocks noGrp="1"/>
          </p:cNvSpPr>
          <p:nvPr>
            <p:ph type="title"/>
          </p:nvPr>
        </p:nvSpPr>
        <p:spPr>
          <a:xfrm>
            <a:off x="720000" y="619200"/>
            <a:ext cx="10728322" cy="1477328"/>
          </a:xfrm>
          <a:prstGeom prst="rect">
            <a:avLst/>
          </a:prstGeom>
          <a:noFill/>
          <a:ln>
            <a:noFill/>
          </a:ln>
        </p:spPr>
        <p:txBody>
          <a:bodyPr spcFirstLastPara="1" wrap="square" lIns="0" tIns="0" rIns="0" bIns="0" anchor="t"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1"/>
          <p:cNvSpPr txBox="1">
            <a:spLocks noGrp="1"/>
          </p:cNvSpPr>
          <p:nvPr>
            <p:ph type="body" idx="1"/>
          </p:nvPr>
        </p:nvSpPr>
        <p:spPr>
          <a:xfrm>
            <a:off x="720000" y="2541600"/>
            <a:ext cx="10728325" cy="3227375"/>
          </a:xfrm>
          <a:prstGeom prst="rect">
            <a:avLst/>
          </a:prstGeom>
          <a:noFill/>
          <a:ln>
            <a:noFill/>
          </a:ln>
        </p:spPr>
        <p:txBody>
          <a:bodyPr spcFirstLastPara="1" wrap="square" lIns="0" tIns="0" rIns="0" bIns="0" anchor="t" anchorCtr="0">
            <a:noAutofit/>
          </a:bodyPr>
          <a:lstStyle>
            <a:lvl1pPr marL="457200" marR="0" lvl="0" indent="-355600" algn="l" rtl="0">
              <a:lnSpc>
                <a:spcPct val="120000"/>
              </a:lnSpc>
              <a:spcBef>
                <a:spcPts val="1000"/>
              </a:spcBef>
              <a:spcAft>
                <a:spcPts val="0"/>
              </a:spcAft>
              <a:buClr>
                <a:schemeClr val="accent4"/>
              </a:buClr>
              <a:buSzPts val="2000"/>
              <a:buFont typeface="Arial"/>
              <a:buChar char="•"/>
              <a:defRPr sz="2000" b="0" i="0" u="none" strike="noStrike" cap="none">
                <a:solidFill>
                  <a:schemeClr val="lt1"/>
                </a:solidFill>
                <a:latin typeface="Avenir"/>
                <a:ea typeface="Avenir"/>
                <a:cs typeface="Avenir"/>
                <a:sym typeface="Avenir"/>
              </a:defRPr>
            </a:lvl1pPr>
            <a:lvl2pPr marL="914400" marR="0" lvl="1" indent="-355600" algn="l" rtl="0">
              <a:lnSpc>
                <a:spcPct val="120000"/>
              </a:lnSpc>
              <a:spcBef>
                <a:spcPts val="500"/>
              </a:spcBef>
              <a:spcAft>
                <a:spcPts val="0"/>
              </a:spcAft>
              <a:buClr>
                <a:schemeClr val="accent4"/>
              </a:buClr>
              <a:buSzPts val="2000"/>
              <a:buFont typeface="Arial"/>
              <a:buChar char="•"/>
              <a:defRPr sz="2000" b="0" i="0" u="none" strike="noStrike" cap="none">
                <a:solidFill>
                  <a:schemeClr val="lt1"/>
                </a:solidFill>
                <a:latin typeface="Avenir"/>
                <a:ea typeface="Avenir"/>
                <a:cs typeface="Avenir"/>
                <a:sym typeface="Avenir"/>
              </a:defRPr>
            </a:lvl2pPr>
            <a:lvl3pPr marL="1371600" marR="0" lvl="2" indent="-355600" algn="l" rtl="0">
              <a:lnSpc>
                <a:spcPct val="120000"/>
              </a:lnSpc>
              <a:spcBef>
                <a:spcPts val="500"/>
              </a:spcBef>
              <a:spcAft>
                <a:spcPts val="0"/>
              </a:spcAft>
              <a:buClr>
                <a:schemeClr val="accent4"/>
              </a:buClr>
              <a:buSzPts val="2000"/>
              <a:buFont typeface="Arial"/>
              <a:buChar char="•"/>
              <a:defRPr sz="2000" b="0" i="0" u="none" strike="noStrike" cap="none">
                <a:solidFill>
                  <a:schemeClr val="lt1"/>
                </a:solidFill>
                <a:latin typeface="Avenir"/>
                <a:ea typeface="Avenir"/>
                <a:cs typeface="Avenir"/>
                <a:sym typeface="Avenir"/>
              </a:defRPr>
            </a:lvl3pPr>
            <a:lvl4pPr marL="1828800" marR="0" lvl="3" indent="-355600" algn="l" rtl="0">
              <a:lnSpc>
                <a:spcPct val="120000"/>
              </a:lnSpc>
              <a:spcBef>
                <a:spcPts val="500"/>
              </a:spcBef>
              <a:spcAft>
                <a:spcPts val="0"/>
              </a:spcAft>
              <a:buClr>
                <a:schemeClr val="accent4"/>
              </a:buClr>
              <a:buSzPts val="2000"/>
              <a:buFont typeface="Arial"/>
              <a:buChar char="•"/>
              <a:defRPr sz="2000" b="0" i="0" u="none" strike="noStrike" cap="none">
                <a:solidFill>
                  <a:schemeClr val="lt1"/>
                </a:solidFill>
                <a:latin typeface="Avenir"/>
                <a:ea typeface="Avenir"/>
                <a:cs typeface="Avenir"/>
                <a:sym typeface="Avenir"/>
              </a:defRPr>
            </a:lvl4pPr>
            <a:lvl5pPr marL="2286000" marR="0" lvl="4" indent="-355600" algn="l" rtl="0">
              <a:lnSpc>
                <a:spcPct val="120000"/>
              </a:lnSpc>
              <a:spcBef>
                <a:spcPts val="500"/>
              </a:spcBef>
              <a:spcAft>
                <a:spcPts val="0"/>
              </a:spcAft>
              <a:buClr>
                <a:schemeClr val="accent4"/>
              </a:buClr>
              <a:buSzPts val="2000"/>
              <a:buFont typeface="Arial"/>
              <a:buChar char="•"/>
              <a:defRPr sz="20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endParaRPr/>
          </a:p>
        </p:txBody>
      </p:sp>
      <p:sp>
        <p:nvSpPr>
          <p:cNvPr id="9" name="Google Shape;9;p1"/>
          <p:cNvSpPr txBox="1">
            <a:spLocks noGrp="1"/>
          </p:cNvSpPr>
          <p:nvPr>
            <p:ph type="dt" idx="10"/>
          </p:nvPr>
        </p:nvSpPr>
        <p:spPr>
          <a:xfrm>
            <a:off x="731837" y="6138000"/>
            <a:ext cx="3095626" cy="720000"/>
          </a:xfrm>
          <a:prstGeom prst="rect">
            <a:avLst/>
          </a:prstGeom>
          <a:noFill/>
          <a:ln>
            <a:noFill/>
          </a:ln>
        </p:spPr>
        <p:txBody>
          <a:bodyPr spcFirstLastPara="1" wrap="square" lIns="0" tIns="180000" rIns="0" bIns="180000" anchor="ctr" anchorCtr="0">
            <a:noAutofit/>
          </a:bodyPr>
          <a:lstStyle>
            <a:lvl1pPr marR="0" lvl="0" algn="l" rtl="0">
              <a:lnSpc>
                <a:spcPct val="120000"/>
              </a:lnSpc>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0" name="Google Shape;10;p1"/>
          <p:cNvSpPr txBox="1">
            <a:spLocks noGrp="1"/>
          </p:cNvSpPr>
          <p:nvPr>
            <p:ph type="ftr" idx="11"/>
          </p:nvPr>
        </p:nvSpPr>
        <p:spPr>
          <a:xfrm>
            <a:off x="4548188" y="6138000"/>
            <a:ext cx="5003800" cy="720000"/>
          </a:xfrm>
          <a:prstGeom prst="rect">
            <a:avLst/>
          </a:prstGeom>
          <a:noFill/>
          <a:ln>
            <a:noFill/>
          </a:ln>
        </p:spPr>
        <p:txBody>
          <a:bodyPr spcFirstLastPara="1" wrap="square" lIns="0" tIns="180000" rIns="0" bIns="180000" anchor="ctr" anchorCtr="0">
            <a:noAutofit/>
          </a:bodyPr>
          <a:lstStyle>
            <a:lvl1pPr marR="0" lvl="0" algn="ctr" rtl="0">
              <a:lnSpc>
                <a:spcPct val="120000"/>
              </a:lnSpc>
              <a:spcBef>
                <a:spcPts val="0"/>
              </a:spcBef>
              <a:spcAft>
                <a:spcPts val="0"/>
              </a:spcAft>
              <a:buSzPts val="1400"/>
              <a:buNone/>
              <a:defRPr sz="1200" b="0" i="0" u="none" strike="noStrike" cap="none">
                <a:solidFill>
                  <a:schemeClr val="lt1"/>
                </a:solidFill>
                <a:latin typeface="Avenir"/>
                <a:ea typeface="Avenir"/>
                <a:cs typeface="Avenir"/>
                <a:sym typeface="Avenir"/>
              </a:defRPr>
            </a:lvl1pPr>
            <a:lvl2pPr marR="0" lvl="1" algn="l" rtl="0">
              <a:spcBef>
                <a:spcPts val="0"/>
              </a:spcBef>
              <a:spcAft>
                <a:spcPts val="0"/>
              </a:spcAft>
              <a:buSzPts val="1400"/>
              <a:buNone/>
              <a:defRPr sz="1800" b="0" i="0" u="none" strike="noStrike" cap="none">
                <a:solidFill>
                  <a:schemeClr val="lt1"/>
                </a:solidFill>
                <a:latin typeface="Avenir"/>
                <a:ea typeface="Avenir"/>
                <a:cs typeface="Avenir"/>
                <a:sym typeface="Avenir"/>
              </a:defRPr>
            </a:lvl2pPr>
            <a:lvl3pPr marR="0" lvl="2" algn="l" rtl="0">
              <a:spcBef>
                <a:spcPts val="0"/>
              </a:spcBef>
              <a:spcAft>
                <a:spcPts val="0"/>
              </a:spcAft>
              <a:buSzPts val="1400"/>
              <a:buNone/>
              <a:defRPr sz="1800" b="0" i="0" u="none" strike="noStrike" cap="none">
                <a:solidFill>
                  <a:schemeClr val="lt1"/>
                </a:solidFill>
                <a:latin typeface="Avenir"/>
                <a:ea typeface="Avenir"/>
                <a:cs typeface="Avenir"/>
                <a:sym typeface="Avenir"/>
              </a:defRPr>
            </a:lvl3pPr>
            <a:lvl4pPr marR="0" lvl="3" algn="l" rtl="0">
              <a:spcBef>
                <a:spcPts val="0"/>
              </a:spcBef>
              <a:spcAft>
                <a:spcPts val="0"/>
              </a:spcAft>
              <a:buSzPts val="1400"/>
              <a:buNone/>
              <a:defRPr sz="1800" b="0" i="0" u="none" strike="noStrike" cap="none">
                <a:solidFill>
                  <a:schemeClr val="lt1"/>
                </a:solidFill>
                <a:latin typeface="Avenir"/>
                <a:ea typeface="Avenir"/>
                <a:cs typeface="Avenir"/>
                <a:sym typeface="Avenir"/>
              </a:defRPr>
            </a:lvl4pPr>
            <a:lvl5pPr marR="0" lvl="4" algn="l" rtl="0">
              <a:spcBef>
                <a:spcPts val="0"/>
              </a:spcBef>
              <a:spcAft>
                <a:spcPts val="0"/>
              </a:spcAft>
              <a:buSzPts val="1400"/>
              <a:buNone/>
              <a:defRPr sz="1800" b="0" i="0" u="none" strike="noStrike" cap="none">
                <a:solidFill>
                  <a:schemeClr val="lt1"/>
                </a:solidFill>
                <a:latin typeface="Avenir"/>
                <a:ea typeface="Avenir"/>
                <a:cs typeface="Avenir"/>
                <a:sym typeface="Avenir"/>
              </a:defRPr>
            </a:lvl5pPr>
            <a:lvl6pPr marR="0" lvl="5" algn="l" rtl="0">
              <a:spcBef>
                <a:spcPts val="0"/>
              </a:spcBef>
              <a:spcAft>
                <a:spcPts val="0"/>
              </a:spcAft>
              <a:buSzPts val="1400"/>
              <a:buNone/>
              <a:defRPr sz="1800" b="0" i="0" u="none" strike="noStrike" cap="none">
                <a:solidFill>
                  <a:schemeClr val="lt1"/>
                </a:solidFill>
                <a:latin typeface="Avenir"/>
                <a:ea typeface="Avenir"/>
                <a:cs typeface="Avenir"/>
                <a:sym typeface="Avenir"/>
              </a:defRPr>
            </a:lvl6pPr>
            <a:lvl7pPr marR="0" lvl="6" algn="l" rtl="0">
              <a:spcBef>
                <a:spcPts val="0"/>
              </a:spcBef>
              <a:spcAft>
                <a:spcPts val="0"/>
              </a:spcAft>
              <a:buSzPts val="1400"/>
              <a:buNone/>
              <a:defRPr sz="1800" b="0" i="0" u="none" strike="noStrike" cap="none">
                <a:solidFill>
                  <a:schemeClr val="lt1"/>
                </a:solidFill>
                <a:latin typeface="Avenir"/>
                <a:ea typeface="Avenir"/>
                <a:cs typeface="Avenir"/>
                <a:sym typeface="Avenir"/>
              </a:defRPr>
            </a:lvl7pPr>
            <a:lvl8pPr marR="0" lvl="7" algn="l" rtl="0">
              <a:spcBef>
                <a:spcPts val="0"/>
              </a:spcBef>
              <a:spcAft>
                <a:spcPts val="0"/>
              </a:spcAft>
              <a:buSzPts val="1400"/>
              <a:buNone/>
              <a:defRPr sz="1800" b="0" i="0" u="none" strike="noStrike" cap="none">
                <a:solidFill>
                  <a:schemeClr val="lt1"/>
                </a:solidFill>
                <a:latin typeface="Avenir"/>
                <a:ea typeface="Avenir"/>
                <a:cs typeface="Avenir"/>
                <a:sym typeface="Avenir"/>
              </a:defRPr>
            </a:lvl8pPr>
            <a:lvl9pPr marR="0" lvl="8" algn="l" rtl="0">
              <a:spcBef>
                <a:spcPts val="0"/>
              </a:spcBef>
              <a:spcAft>
                <a:spcPts val="0"/>
              </a:spcAft>
              <a:buSzPts val="1400"/>
              <a:buNone/>
              <a:defRPr sz="1800" b="0" i="0" u="none" strike="noStrike" cap="none">
                <a:solidFill>
                  <a:schemeClr val="lt1"/>
                </a:solidFill>
                <a:latin typeface="Avenir"/>
                <a:ea typeface="Avenir"/>
                <a:cs typeface="Avenir"/>
                <a:sym typeface="Avenir"/>
              </a:defRPr>
            </a:lvl9pPr>
          </a:lstStyle>
          <a:p>
            <a:endParaRPr/>
          </a:p>
        </p:txBody>
      </p:sp>
      <p:sp>
        <p:nvSpPr>
          <p:cNvPr id="11" name="Google Shape;11;p1"/>
          <p:cNvSpPr txBox="1">
            <a:spLocks noGrp="1"/>
          </p:cNvSpPr>
          <p:nvPr>
            <p:ph type="sldNum" idx="12"/>
          </p:nvPr>
        </p:nvSpPr>
        <p:spPr>
          <a:xfrm>
            <a:off x="10272713" y="6138000"/>
            <a:ext cx="1187449" cy="720000"/>
          </a:xfrm>
          <a:prstGeom prst="rect">
            <a:avLst/>
          </a:prstGeom>
          <a:noFill/>
          <a:ln>
            <a:noFill/>
          </a:ln>
        </p:spPr>
        <p:txBody>
          <a:bodyPr spcFirstLastPara="1" wrap="square" lIns="0" tIns="180000" rIns="0" bIns="180000" anchor="ctr" anchorCtr="0">
            <a:noAutofit/>
          </a:bodyPr>
          <a:lstStyle>
            <a:lvl1pPr marL="0" marR="0" lvl="0" indent="0" algn="r" rtl="0">
              <a:lnSpc>
                <a:spcPct val="120000"/>
              </a:lnSpc>
              <a:spcBef>
                <a:spcPts val="0"/>
              </a:spcBef>
              <a:buNone/>
              <a:defRPr sz="1200" b="0" i="0" u="none" strike="noStrike" cap="none">
                <a:solidFill>
                  <a:schemeClr val="lt1"/>
                </a:solidFill>
                <a:latin typeface="Avenir"/>
                <a:ea typeface="Avenir"/>
                <a:cs typeface="Avenir"/>
                <a:sym typeface="Avenir"/>
              </a:defRPr>
            </a:lvl1pPr>
            <a:lvl2pPr marL="0" marR="0" lvl="1" indent="0" algn="r" rtl="0">
              <a:lnSpc>
                <a:spcPct val="120000"/>
              </a:lnSpc>
              <a:spcBef>
                <a:spcPts val="0"/>
              </a:spcBef>
              <a:buNone/>
              <a:defRPr sz="1200" b="0" i="0" u="none" strike="noStrike" cap="none">
                <a:solidFill>
                  <a:schemeClr val="lt1"/>
                </a:solidFill>
                <a:latin typeface="Avenir"/>
                <a:ea typeface="Avenir"/>
                <a:cs typeface="Avenir"/>
                <a:sym typeface="Avenir"/>
              </a:defRPr>
            </a:lvl2pPr>
            <a:lvl3pPr marL="0" marR="0" lvl="2" indent="0" algn="r" rtl="0">
              <a:lnSpc>
                <a:spcPct val="120000"/>
              </a:lnSpc>
              <a:spcBef>
                <a:spcPts val="0"/>
              </a:spcBef>
              <a:buNone/>
              <a:defRPr sz="1200" b="0" i="0" u="none" strike="noStrike" cap="none">
                <a:solidFill>
                  <a:schemeClr val="lt1"/>
                </a:solidFill>
                <a:latin typeface="Avenir"/>
                <a:ea typeface="Avenir"/>
                <a:cs typeface="Avenir"/>
                <a:sym typeface="Avenir"/>
              </a:defRPr>
            </a:lvl3pPr>
            <a:lvl4pPr marL="0" marR="0" lvl="3" indent="0" algn="r" rtl="0">
              <a:lnSpc>
                <a:spcPct val="120000"/>
              </a:lnSpc>
              <a:spcBef>
                <a:spcPts val="0"/>
              </a:spcBef>
              <a:buNone/>
              <a:defRPr sz="1200" b="0" i="0" u="none" strike="noStrike" cap="none">
                <a:solidFill>
                  <a:schemeClr val="lt1"/>
                </a:solidFill>
                <a:latin typeface="Avenir"/>
                <a:ea typeface="Avenir"/>
                <a:cs typeface="Avenir"/>
                <a:sym typeface="Avenir"/>
              </a:defRPr>
            </a:lvl4pPr>
            <a:lvl5pPr marL="0" marR="0" lvl="4" indent="0" algn="r" rtl="0">
              <a:lnSpc>
                <a:spcPct val="120000"/>
              </a:lnSpc>
              <a:spcBef>
                <a:spcPts val="0"/>
              </a:spcBef>
              <a:buNone/>
              <a:defRPr sz="1200" b="0" i="0" u="none" strike="noStrike" cap="none">
                <a:solidFill>
                  <a:schemeClr val="lt1"/>
                </a:solidFill>
                <a:latin typeface="Avenir"/>
                <a:ea typeface="Avenir"/>
                <a:cs typeface="Avenir"/>
                <a:sym typeface="Avenir"/>
              </a:defRPr>
            </a:lvl5pPr>
            <a:lvl6pPr marL="0" marR="0" lvl="5" indent="0" algn="r" rtl="0">
              <a:lnSpc>
                <a:spcPct val="120000"/>
              </a:lnSpc>
              <a:spcBef>
                <a:spcPts val="0"/>
              </a:spcBef>
              <a:buNone/>
              <a:defRPr sz="1200" b="0" i="0" u="none" strike="noStrike" cap="none">
                <a:solidFill>
                  <a:schemeClr val="lt1"/>
                </a:solidFill>
                <a:latin typeface="Avenir"/>
                <a:ea typeface="Avenir"/>
                <a:cs typeface="Avenir"/>
                <a:sym typeface="Avenir"/>
              </a:defRPr>
            </a:lvl6pPr>
            <a:lvl7pPr marL="0" marR="0" lvl="6" indent="0" algn="r" rtl="0">
              <a:lnSpc>
                <a:spcPct val="120000"/>
              </a:lnSpc>
              <a:spcBef>
                <a:spcPts val="0"/>
              </a:spcBef>
              <a:buNone/>
              <a:defRPr sz="1200" b="0" i="0" u="none" strike="noStrike" cap="none">
                <a:solidFill>
                  <a:schemeClr val="lt1"/>
                </a:solidFill>
                <a:latin typeface="Avenir"/>
                <a:ea typeface="Avenir"/>
                <a:cs typeface="Avenir"/>
                <a:sym typeface="Avenir"/>
              </a:defRPr>
            </a:lvl7pPr>
            <a:lvl8pPr marL="0" marR="0" lvl="7" indent="0" algn="r" rtl="0">
              <a:lnSpc>
                <a:spcPct val="120000"/>
              </a:lnSpc>
              <a:spcBef>
                <a:spcPts val="0"/>
              </a:spcBef>
              <a:buNone/>
              <a:defRPr sz="1200" b="0" i="0" u="none" strike="noStrike" cap="none">
                <a:solidFill>
                  <a:schemeClr val="lt1"/>
                </a:solidFill>
                <a:latin typeface="Avenir"/>
                <a:ea typeface="Avenir"/>
                <a:cs typeface="Avenir"/>
                <a:sym typeface="Avenir"/>
              </a:defRPr>
            </a:lvl8pPr>
            <a:lvl9pPr marL="0" marR="0" lvl="8" indent="0" algn="r" rtl="0">
              <a:lnSpc>
                <a:spcPct val="120000"/>
              </a:lnSpc>
              <a:spcBef>
                <a:spcPts val="0"/>
              </a:spcBef>
              <a:buNone/>
              <a:defRPr sz="1200" b="0" i="0" u="none" strike="noStrike" cap="none">
                <a:solidFill>
                  <a:schemeClr val="lt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84"/>
        <p:cNvGrpSpPr/>
        <p:nvPr/>
      </p:nvGrpSpPr>
      <p:grpSpPr>
        <a:xfrm>
          <a:off x="0" y="0"/>
          <a:ext cx="0" cy="0"/>
          <a:chOff x="0" y="0"/>
          <a:chExt cx="0" cy="0"/>
        </a:xfrm>
      </p:grpSpPr>
      <p:sp>
        <p:nvSpPr>
          <p:cNvPr id="85" name="Google Shape;85;p13"/>
          <p:cNvSpPr/>
          <p:nvPr/>
        </p:nvSpPr>
        <p:spPr>
          <a:xfrm>
            <a:off x="0" y="0"/>
            <a:ext cx="121920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6" name="Google Shape;86;p13"/>
          <p:cNvSpPr/>
          <p:nvPr/>
        </p:nvSpPr>
        <p:spPr>
          <a:xfrm>
            <a:off x="0" y="0"/>
            <a:ext cx="12192000" cy="6858000"/>
          </a:xfrm>
          <a:prstGeom prst="rect">
            <a:avLst/>
          </a:prstGeom>
          <a:solidFill>
            <a:srgbClr val="134B4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venir"/>
              <a:ea typeface="Avenir"/>
              <a:cs typeface="Avenir"/>
              <a:sym typeface="Avenir"/>
            </a:endParaRPr>
          </a:p>
        </p:txBody>
      </p:sp>
      <p:sp>
        <p:nvSpPr>
          <p:cNvPr id="87" name="Google Shape;87;p13"/>
          <p:cNvSpPr txBox="1">
            <a:spLocks noGrp="1"/>
          </p:cNvSpPr>
          <p:nvPr>
            <p:ph type="ctrTitle"/>
          </p:nvPr>
        </p:nvSpPr>
        <p:spPr>
          <a:xfrm>
            <a:off x="6480000" y="1046906"/>
            <a:ext cx="5015638" cy="864176"/>
          </a:xfrm>
          <a:prstGeom prst="rect">
            <a:avLst/>
          </a:prstGeom>
          <a:noFill/>
          <a:ln>
            <a:noFill/>
          </a:ln>
        </p:spPr>
        <p:txBody>
          <a:bodyPr spcFirstLastPara="1" wrap="square" lIns="0" tIns="0" rIns="0" bIns="0" anchor="b" anchorCtr="0">
            <a:noAutofit/>
          </a:bodyPr>
          <a:lstStyle/>
          <a:p>
            <a:pPr marL="0" lvl="0" indent="0" algn="ctr" rtl="0">
              <a:lnSpc>
                <a:spcPct val="100000"/>
              </a:lnSpc>
              <a:spcBef>
                <a:spcPts val="0"/>
              </a:spcBef>
              <a:spcAft>
                <a:spcPts val="0"/>
              </a:spcAft>
              <a:buClr>
                <a:schemeClr val="lt1"/>
              </a:buClr>
              <a:buSzPts val="5600"/>
              <a:buFont typeface="Arial"/>
              <a:buNone/>
            </a:pPr>
            <a:r>
              <a:rPr lang="en-US" b="1" dirty="0">
                <a:latin typeface="Calibri" panose="020F0502020204030204" pitchFamily="34" charset="0"/>
                <a:cs typeface="Calibri" panose="020F0502020204030204" pitchFamily="34" charset="0"/>
              </a:rPr>
              <a:t>Group #4</a:t>
            </a:r>
            <a:endParaRPr b="1" dirty="0">
              <a:latin typeface="Calibri" panose="020F0502020204030204" pitchFamily="34" charset="0"/>
              <a:cs typeface="Calibri" panose="020F0502020204030204" pitchFamily="34" charset="0"/>
            </a:endParaRPr>
          </a:p>
        </p:txBody>
      </p:sp>
      <p:sp>
        <p:nvSpPr>
          <p:cNvPr id="88" name="Google Shape;88;p13"/>
          <p:cNvSpPr txBox="1">
            <a:spLocks noGrp="1"/>
          </p:cNvSpPr>
          <p:nvPr>
            <p:ph type="subTitle" idx="1"/>
          </p:nvPr>
        </p:nvSpPr>
        <p:spPr>
          <a:xfrm>
            <a:off x="6457358" y="2023875"/>
            <a:ext cx="5015638" cy="3292053"/>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1000"/>
              </a:spcBef>
              <a:spcAft>
                <a:spcPts val="0"/>
              </a:spcAft>
              <a:buSzPts val="1960"/>
              <a:buNone/>
            </a:pPr>
            <a:endParaRPr lang="en-US" sz="2400" b="1" dirty="0">
              <a:solidFill>
                <a:srgbClr val="C0CFCF"/>
              </a:solidFill>
              <a:latin typeface="Calibri" panose="020F0502020204030204" pitchFamily="34" charset="0"/>
              <a:cs typeface="Calibri" panose="020F0502020204030204" pitchFamily="34" charset="0"/>
            </a:endParaRPr>
          </a:p>
          <a:p>
            <a:pPr marL="0" lvl="0" indent="0" algn="ctr" rtl="0">
              <a:lnSpc>
                <a:spcPct val="100000"/>
              </a:lnSpc>
              <a:spcBef>
                <a:spcPts val="1000"/>
              </a:spcBef>
              <a:spcAft>
                <a:spcPts val="0"/>
              </a:spcAft>
              <a:buSzPts val="1960"/>
              <a:buNone/>
            </a:pPr>
            <a:r>
              <a:rPr lang="en-US" sz="2400" b="1" dirty="0">
                <a:solidFill>
                  <a:srgbClr val="C0CFCF"/>
                </a:solidFill>
                <a:latin typeface="Calibri" panose="020F0502020204030204" pitchFamily="34" charset="0"/>
                <a:cs typeface="Calibri" panose="020F0502020204030204" pitchFamily="34" charset="0"/>
              </a:rPr>
              <a:t>Sandeep </a:t>
            </a:r>
            <a:r>
              <a:rPr lang="en-US" sz="2400" b="1" dirty="0" err="1">
                <a:solidFill>
                  <a:srgbClr val="C0CFCF"/>
                </a:solidFill>
                <a:latin typeface="Calibri" panose="020F0502020204030204" pitchFamily="34" charset="0"/>
                <a:cs typeface="Calibri" panose="020F0502020204030204" pitchFamily="34" charset="0"/>
              </a:rPr>
              <a:t>Yedla</a:t>
            </a:r>
            <a:endParaRPr lang="en-US" sz="2400" b="1" dirty="0">
              <a:solidFill>
                <a:srgbClr val="C0CFCF"/>
              </a:solidFill>
              <a:latin typeface="Calibri" panose="020F0502020204030204" pitchFamily="34" charset="0"/>
              <a:cs typeface="Calibri" panose="020F0502020204030204" pitchFamily="34" charset="0"/>
            </a:endParaRPr>
          </a:p>
          <a:p>
            <a:pPr marL="0" lvl="0" indent="0" algn="ctr" rtl="0">
              <a:lnSpc>
                <a:spcPct val="100000"/>
              </a:lnSpc>
              <a:spcBef>
                <a:spcPts val="1000"/>
              </a:spcBef>
              <a:spcAft>
                <a:spcPts val="0"/>
              </a:spcAft>
              <a:buSzPts val="1960"/>
              <a:buNone/>
            </a:pPr>
            <a:r>
              <a:rPr lang="en-US" sz="2400" b="1" dirty="0">
                <a:solidFill>
                  <a:srgbClr val="C0CFCF"/>
                </a:solidFill>
                <a:latin typeface="Calibri" panose="020F0502020204030204" pitchFamily="34" charset="0"/>
                <a:cs typeface="Calibri" panose="020F0502020204030204" pitchFamily="34" charset="0"/>
              </a:rPr>
              <a:t>Vandana </a:t>
            </a:r>
            <a:r>
              <a:rPr lang="en-US" sz="2400" b="1" dirty="0" err="1">
                <a:solidFill>
                  <a:srgbClr val="C0CFCF"/>
                </a:solidFill>
                <a:latin typeface="Calibri" panose="020F0502020204030204" pitchFamily="34" charset="0"/>
                <a:cs typeface="Calibri" panose="020F0502020204030204" pitchFamily="34" charset="0"/>
              </a:rPr>
              <a:t>Bellani</a:t>
            </a:r>
            <a:endParaRPr sz="2400" b="1" dirty="0">
              <a:latin typeface="Calibri" panose="020F0502020204030204" pitchFamily="34" charset="0"/>
              <a:cs typeface="Calibri" panose="020F0502020204030204" pitchFamily="34" charset="0"/>
            </a:endParaRPr>
          </a:p>
          <a:p>
            <a:pPr marL="0" lvl="0" indent="0" algn="ctr" rtl="0">
              <a:lnSpc>
                <a:spcPct val="100000"/>
              </a:lnSpc>
              <a:spcBef>
                <a:spcPts val="1000"/>
              </a:spcBef>
              <a:spcAft>
                <a:spcPts val="0"/>
              </a:spcAft>
              <a:buSzPts val="1960"/>
              <a:buNone/>
            </a:pPr>
            <a:r>
              <a:rPr lang="en-US" sz="2400" b="1" dirty="0">
                <a:solidFill>
                  <a:srgbClr val="C0CFCF"/>
                </a:solidFill>
                <a:latin typeface="Calibri" panose="020F0502020204030204" pitchFamily="34" charset="0"/>
                <a:cs typeface="Calibri" panose="020F0502020204030204" pitchFamily="34" charset="0"/>
              </a:rPr>
              <a:t>Vaishnavi </a:t>
            </a:r>
            <a:r>
              <a:rPr lang="en-US" sz="2400" b="1" dirty="0" err="1">
                <a:solidFill>
                  <a:srgbClr val="C0CFCF"/>
                </a:solidFill>
                <a:latin typeface="Calibri" panose="020F0502020204030204" pitchFamily="34" charset="0"/>
                <a:cs typeface="Calibri" panose="020F0502020204030204" pitchFamily="34" charset="0"/>
              </a:rPr>
              <a:t>Jhamtani</a:t>
            </a:r>
            <a:endParaRPr sz="2400" b="1" dirty="0">
              <a:solidFill>
                <a:srgbClr val="C0CFCF"/>
              </a:solidFill>
              <a:latin typeface="Calibri" panose="020F0502020204030204" pitchFamily="34" charset="0"/>
              <a:cs typeface="Calibri" panose="020F0502020204030204" pitchFamily="34" charset="0"/>
            </a:endParaRPr>
          </a:p>
          <a:p>
            <a:pPr marL="0" lvl="0" indent="0" algn="ctr" rtl="0">
              <a:lnSpc>
                <a:spcPct val="100000"/>
              </a:lnSpc>
              <a:spcBef>
                <a:spcPts val="1000"/>
              </a:spcBef>
              <a:spcAft>
                <a:spcPts val="0"/>
              </a:spcAft>
              <a:buSzPts val="1960"/>
              <a:buNone/>
            </a:pPr>
            <a:r>
              <a:rPr lang="en-US" sz="2400" b="1" dirty="0" err="1">
                <a:solidFill>
                  <a:srgbClr val="C0CFCF"/>
                </a:solidFill>
                <a:latin typeface="Calibri" panose="020F0502020204030204" pitchFamily="34" charset="0"/>
                <a:cs typeface="Calibri" panose="020F0502020204030204" pitchFamily="34" charset="0"/>
              </a:rPr>
              <a:t>Arzoo</a:t>
            </a:r>
            <a:r>
              <a:rPr lang="en-US" sz="2400" b="1" dirty="0">
                <a:solidFill>
                  <a:srgbClr val="C0CFCF"/>
                </a:solidFill>
                <a:latin typeface="Calibri" panose="020F0502020204030204" pitchFamily="34" charset="0"/>
                <a:cs typeface="Calibri" panose="020F0502020204030204" pitchFamily="34" charset="0"/>
              </a:rPr>
              <a:t> Sanjay </a:t>
            </a:r>
            <a:r>
              <a:rPr lang="en-US" sz="2400" b="1" dirty="0" err="1">
                <a:solidFill>
                  <a:srgbClr val="C0CFCF"/>
                </a:solidFill>
                <a:latin typeface="Calibri" panose="020F0502020204030204" pitchFamily="34" charset="0"/>
                <a:cs typeface="Calibri" panose="020F0502020204030204" pitchFamily="34" charset="0"/>
              </a:rPr>
              <a:t>Jiwani</a:t>
            </a:r>
            <a:endParaRPr sz="2400" b="1" dirty="0">
              <a:solidFill>
                <a:srgbClr val="C0CFCF"/>
              </a:solidFill>
              <a:latin typeface="Calibri" panose="020F0502020204030204" pitchFamily="34" charset="0"/>
              <a:cs typeface="Calibri" panose="020F0502020204030204" pitchFamily="34" charset="0"/>
            </a:endParaRPr>
          </a:p>
          <a:p>
            <a:pPr marL="0" lvl="0" indent="0" algn="ctr" rtl="0">
              <a:lnSpc>
                <a:spcPct val="100000"/>
              </a:lnSpc>
              <a:spcBef>
                <a:spcPts val="1000"/>
              </a:spcBef>
              <a:spcAft>
                <a:spcPts val="0"/>
              </a:spcAft>
              <a:buSzPts val="1960"/>
              <a:buNone/>
            </a:pPr>
            <a:r>
              <a:rPr lang="en-US" sz="2400" b="1" dirty="0" err="1">
                <a:solidFill>
                  <a:srgbClr val="C0CFCF"/>
                </a:solidFill>
                <a:latin typeface="Calibri" panose="020F0502020204030204" pitchFamily="34" charset="0"/>
                <a:cs typeface="Calibri" panose="020F0502020204030204" pitchFamily="34" charset="0"/>
              </a:rPr>
              <a:t>Yukun</a:t>
            </a:r>
            <a:r>
              <a:rPr lang="en-US" sz="2400" b="1" dirty="0">
                <a:solidFill>
                  <a:srgbClr val="C0CFCF"/>
                </a:solidFill>
                <a:latin typeface="Calibri" panose="020F0502020204030204" pitchFamily="34" charset="0"/>
                <a:cs typeface="Calibri" panose="020F0502020204030204" pitchFamily="34" charset="0"/>
              </a:rPr>
              <a:t> Li</a:t>
            </a:r>
            <a:endParaRPr sz="2400" b="1" dirty="0">
              <a:latin typeface="Calibri" panose="020F0502020204030204" pitchFamily="34" charset="0"/>
              <a:cs typeface="Calibri" panose="020F0502020204030204" pitchFamily="34" charset="0"/>
            </a:endParaRPr>
          </a:p>
        </p:txBody>
      </p:sp>
      <p:pic>
        <p:nvPicPr>
          <p:cNvPr id="89" name="Google Shape;89;p13" descr="A close up of a logo&#10;&#10;Description automatically generated"/>
          <p:cNvPicPr preferRelativeResize="0"/>
          <p:nvPr/>
        </p:nvPicPr>
        <p:blipFill rotWithShape="1">
          <a:blip r:embed="rId3">
            <a:alphaModFix/>
          </a:blip>
          <a:srcRect/>
          <a:stretch/>
        </p:blipFill>
        <p:spPr>
          <a:xfrm>
            <a:off x="303643" y="1141368"/>
            <a:ext cx="6561391" cy="3843740"/>
          </a:xfrm>
          <a:custGeom>
            <a:avLst/>
            <a:gdLst/>
            <a:ahLst/>
            <a:cxnLst/>
            <a:rect l="l" t="t" r="r" b="b"/>
            <a:pathLst>
              <a:path w="5014800" h="5409338" extrusionOk="0">
                <a:moveTo>
                  <a:pt x="0" y="0"/>
                </a:moveTo>
                <a:lnTo>
                  <a:pt x="5014800" y="0"/>
                </a:lnTo>
                <a:lnTo>
                  <a:pt x="5014800" y="5409338"/>
                </a:lnTo>
                <a:lnTo>
                  <a:pt x="0" y="5409338"/>
                </a:lnTo>
                <a:close/>
              </a:path>
            </a:pathLst>
          </a:custGeom>
          <a:noFill/>
          <a:ln>
            <a:noFill/>
          </a:ln>
        </p:spPr>
      </p:pic>
      <p:grpSp>
        <p:nvGrpSpPr>
          <p:cNvPr id="90" name="Google Shape;90;p13"/>
          <p:cNvGrpSpPr/>
          <p:nvPr/>
        </p:nvGrpSpPr>
        <p:grpSpPr>
          <a:xfrm rot="10800000">
            <a:off x="7859784" y="317452"/>
            <a:ext cx="2218352" cy="641300"/>
            <a:chOff x="4475992" y="5003195"/>
            <a:chExt cx="3167821" cy="915780"/>
          </a:xfrm>
        </p:grpSpPr>
        <p:sp>
          <p:nvSpPr>
            <p:cNvPr id="91" name="Google Shape;91;p13"/>
            <p:cNvSpPr/>
            <p:nvPr/>
          </p:nvSpPr>
          <p:spPr>
            <a:xfrm rot="5400000">
              <a:off x="5690691" y="5352589"/>
              <a:ext cx="749228" cy="383544"/>
            </a:xfrm>
            <a:custGeom>
              <a:avLst/>
              <a:gdLst/>
              <a:ahLst/>
              <a:cxnLst/>
              <a:rect l="l" t="t" r="r" b="b"/>
              <a:pathLst>
                <a:path w="66" h="34" extrusionOk="0">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Avenir"/>
                <a:ea typeface="Avenir"/>
                <a:cs typeface="Avenir"/>
                <a:sym typeface="Avenir"/>
              </a:endParaRPr>
            </a:p>
          </p:txBody>
        </p:sp>
        <p:sp>
          <p:nvSpPr>
            <p:cNvPr id="92" name="Google Shape;92;p13"/>
            <p:cNvSpPr/>
            <p:nvPr/>
          </p:nvSpPr>
          <p:spPr>
            <a:xfrm rot="6274527">
              <a:off x="6910134" y="5062687"/>
              <a:ext cx="647637" cy="678578"/>
            </a:xfrm>
            <a:custGeom>
              <a:avLst/>
              <a:gdLst/>
              <a:ahLst/>
              <a:cxnLst/>
              <a:rect l="l" t="t" r="r" b="b"/>
              <a:pathLst>
                <a:path w="57" h="60" extrusionOk="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Avenir"/>
                <a:ea typeface="Avenir"/>
                <a:cs typeface="Avenir"/>
                <a:sym typeface="Avenir"/>
              </a:endParaRPr>
            </a:p>
          </p:txBody>
        </p:sp>
        <p:sp>
          <p:nvSpPr>
            <p:cNvPr id="93" name="Google Shape;93;p13"/>
            <p:cNvSpPr/>
            <p:nvPr/>
          </p:nvSpPr>
          <p:spPr>
            <a:xfrm rot="4430858">
              <a:off x="4571743" y="5071596"/>
              <a:ext cx="626472" cy="670149"/>
            </a:xfrm>
            <a:custGeom>
              <a:avLst/>
              <a:gdLst/>
              <a:ahLst/>
              <a:cxnLst/>
              <a:rect l="l" t="t" r="r" b="b"/>
              <a:pathLst>
                <a:path w="55" h="59" extrusionOk="0">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Avenir"/>
                <a:ea typeface="Avenir"/>
                <a:cs typeface="Avenir"/>
                <a:sym typeface="Avenir"/>
              </a:endParaRPr>
            </a:p>
          </p:txBody>
        </p:sp>
      </p:grpSp>
      <p:grpSp>
        <p:nvGrpSpPr>
          <p:cNvPr id="94" name="Google Shape;94;p13"/>
          <p:cNvGrpSpPr/>
          <p:nvPr/>
        </p:nvGrpSpPr>
        <p:grpSpPr>
          <a:xfrm rot="10800000">
            <a:off x="7945212" y="5350870"/>
            <a:ext cx="2172608" cy="771782"/>
            <a:chOff x="4475991" y="462098"/>
            <a:chExt cx="3102496" cy="1102109"/>
          </a:xfrm>
        </p:grpSpPr>
        <p:sp>
          <p:nvSpPr>
            <p:cNvPr id="95" name="Google Shape;95;p13"/>
            <p:cNvSpPr/>
            <p:nvPr/>
          </p:nvSpPr>
          <p:spPr>
            <a:xfrm rot="600114">
              <a:off x="4532666" y="754398"/>
              <a:ext cx="694205" cy="713383"/>
            </a:xfrm>
            <a:custGeom>
              <a:avLst/>
              <a:gdLst/>
              <a:ahLst/>
              <a:cxnLst/>
              <a:rect l="l" t="t" r="r" b="b"/>
              <a:pathLst>
                <a:path w="58" h="60" extrusionOk="0">
                  <a:moveTo>
                    <a:pt x="32" y="56"/>
                  </a:moveTo>
                  <a:cubicBezTo>
                    <a:pt x="30" y="54"/>
                    <a:pt x="31" y="55"/>
                    <a:pt x="24" y="48"/>
                  </a:cubicBezTo>
                  <a:cubicBezTo>
                    <a:pt x="17" y="40"/>
                    <a:pt x="14" y="36"/>
                    <a:pt x="14" y="36"/>
                  </a:cubicBezTo>
                  <a:cubicBezTo>
                    <a:pt x="8" y="30"/>
                    <a:pt x="14" y="37"/>
                    <a:pt x="7" y="29"/>
                  </a:cubicBezTo>
                  <a:cubicBezTo>
                    <a:pt x="3" y="24"/>
                    <a:pt x="1" y="20"/>
                    <a:pt x="1" y="17"/>
                  </a:cubicBezTo>
                  <a:cubicBezTo>
                    <a:pt x="0" y="13"/>
                    <a:pt x="3" y="9"/>
                    <a:pt x="7" y="4"/>
                  </a:cubicBezTo>
                  <a:cubicBezTo>
                    <a:pt x="10" y="2"/>
                    <a:pt x="13" y="0"/>
                    <a:pt x="17" y="1"/>
                  </a:cubicBezTo>
                  <a:cubicBezTo>
                    <a:pt x="21" y="1"/>
                    <a:pt x="25" y="3"/>
                    <a:pt x="29" y="6"/>
                  </a:cubicBezTo>
                  <a:cubicBezTo>
                    <a:pt x="31" y="8"/>
                    <a:pt x="31" y="8"/>
                    <a:pt x="31" y="8"/>
                  </a:cubicBezTo>
                  <a:cubicBezTo>
                    <a:pt x="33" y="11"/>
                    <a:pt x="37" y="15"/>
                    <a:pt x="38" y="15"/>
                  </a:cubicBezTo>
                  <a:cubicBezTo>
                    <a:pt x="42" y="20"/>
                    <a:pt x="40" y="18"/>
                    <a:pt x="44" y="22"/>
                  </a:cubicBezTo>
                  <a:cubicBezTo>
                    <a:pt x="51" y="29"/>
                    <a:pt x="50" y="29"/>
                    <a:pt x="54" y="33"/>
                  </a:cubicBezTo>
                  <a:cubicBezTo>
                    <a:pt x="57" y="37"/>
                    <a:pt x="58" y="40"/>
                    <a:pt x="58" y="44"/>
                  </a:cubicBezTo>
                  <a:cubicBezTo>
                    <a:pt x="58" y="47"/>
                    <a:pt x="56" y="50"/>
                    <a:pt x="53" y="54"/>
                  </a:cubicBezTo>
                  <a:cubicBezTo>
                    <a:pt x="49" y="58"/>
                    <a:pt x="45" y="60"/>
                    <a:pt x="42" y="60"/>
                  </a:cubicBezTo>
                  <a:cubicBezTo>
                    <a:pt x="39" y="60"/>
                    <a:pt x="36" y="59"/>
                    <a:pt x="32" y="56"/>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Avenir"/>
                <a:ea typeface="Avenir"/>
                <a:cs typeface="Avenir"/>
                <a:sym typeface="Avenir"/>
              </a:endParaRPr>
            </a:p>
          </p:txBody>
        </p:sp>
        <p:sp>
          <p:nvSpPr>
            <p:cNvPr id="96" name="Google Shape;96;p13"/>
            <p:cNvSpPr/>
            <p:nvPr/>
          </p:nvSpPr>
          <p:spPr>
            <a:xfrm rot="600114">
              <a:off x="5791465" y="505937"/>
              <a:ext cx="587404" cy="943792"/>
            </a:xfrm>
            <a:custGeom>
              <a:avLst/>
              <a:gdLst/>
              <a:ahLst/>
              <a:cxnLst/>
              <a:rect l="l" t="t" r="r" b="b"/>
              <a:pathLst>
                <a:path w="49" h="79" extrusionOk="0">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Avenir"/>
                <a:ea typeface="Avenir"/>
                <a:cs typeface="Avenir"/>
                <a:sym typeface="Avenir"/>
              </a:endParaRPr>
            </a:p>
          </p:txBody>
        </p:sp>
        <p:sp>
          <p:nvSpPr>
            <p:cNvPr id="97" name="Google Shape;97;p13"/>
            <p:cNvSpPr/>
            <p:nvPr/>
          </p:nvSpPr>
          <p:spPr>
            <a:xfrm rot="600114">
              <a:off x="7087193" y="757585"/>
              <a:ext cx="427203" cy="775416"/>
            </a:xfrm>
            <a:custGeom>
              <a:avLst/>
              <a:gdLst/>
              <a:ahLst/>
              <a:cxnLst/>
              <a:rect l="l" t="t" r="r" b="b"/>
              <a:pathLst>
                <a:path w="36" h="65" extrusionOk="0">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accent3"/>
                </a:solidFill>
                <a:latin typeface="Avenir"/>
                <a:ea typeface="Avenir"/>
                <a:cs typeface="Avenir"/>
                <a:sym typeface="Aveni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11D6B2D7-C600-4302-A8D6-8E8AE9FFF3D4}"/>
              </a:ext>
            </a:extLst>
          </p:cNvPr>
          <p:cNvSpPr txBox="1">
            <a:spLocks/>
          </p:cNvSpPr>
          <p:nvPr/>
        </p:nvSpPr>
        <p:spPr>
          <a:xfrm>
            <a:off x="1033670" y="1192696"/>
            <a:ext cx="4902315" cy="4823791"/>
          </a:xfrm>
          <a:prstGeom prst="rect">
            <a:avLst/>
          </a:prstGeom>
          <a:noFill/>
          <a:ln>
            <a:noFill/>
          </a:ln>
        </p:spPr>
        <p:txBody>
          <a:bodyPr spcFirstLastPara="1" wrap="square" lIns="0" tIns="0" rIns="0" bIns="0" anchor="t" anchorCtr="0">
            <a:normAutofit/>
          </a:bodyPr>
          <a:lstStyle>
            <a:defPPr marR="0" lvl="0" algn="l" rtl="0">
              <a:lnSpc>
                <a:spcPct val="100000"/>
              </a:lnSpc>
              <a:spcBef>
                <a:spcPts val="0"/>
              </a:spcBef>
              <a:spcAft>
                <a:spcPts val="0"/>
              </a:spcAft>
            </a:defPPr>
            <a:lvl1pPr marL="457200" marR="0" lvl="0" indent="-342900" algn="l" rtl="0">
              <a:lnSpc>
                <a:spcPct val="120000"/>
              </a:lnSpc>
              <a:spcBef>
                <a:spcPts val="1000"/>
              </a:spcBef>
              <a:spcAft>
                <a:spcPts val="0"/>
              </a:spcAft>
              <a:buClr>
                <a:schemeClr val="accent4"/>
              </a:buClr>
              <a:buSzPts val="1800"/>
              <a:buFont typeface="Arial"/>
              <a:buChar char="•"/>
              <a:defRPr sz="2000" b="0" i="0" u="none" strike="noStrike" cap="none">
                <a:solidFill>
                  <a:schemeClr val="lt1"/>
                </a:solidFill>
                <a:latin typeface="Avenir"/>
                <a:ea typeface="Avenir"/>
                <a:cs typeface="Avenir"/>
                <a:sym typeface="Avenir"/>
              </a:defRPr>
            </a:lvl1pPr>
            <a:lvl2pPr marL="914400" marR="0" lvl="1" indent="-342900" algn="l" rtl="0">
              <a:lnSpc>
                <a:spcPct val="120000"/>
              </a:lnSpc>
              <a:spcBef>
                <a:spcPts val="500"/>
              </a:spcBef>
              <a:spcAft>
                <a:spcPts val="0"/>
              </a:spcAft>
              <a:buClr>
                <a:schemeClr val="accent4"/>
              </a:buClr>
              <a:buSzPts val="1800"/>
              <a:buFont typeface="Arial"/>
              <a:buChar char="•"/>
              <a:defRPr sz="2000" b="0" i="0" u="none" strike="noStrike" cap="none">
                <a:solidFill>
                  <a:schemeClr val="lt1"/>
                </a:solidFill>
                <a:latin typeface="Avenir"/>
                <a:ea typeface="Avenir"/>
                <a:cs typeface="Avenir"/>
                <a:sym typeface="Avenir"/>
              </a:defRPr>
            </a:lvl2pPr>
            <a:lvl3pPr marL="1371600" marR="0" lvl="2" indent="-342900" algn="l" rtl="0">
              <a:lnSpc>
                <a:spcPct val="120000"/>
              </a:lnSpc>
              <a:spcBef>
                <a:spcPts val="500"/>
              </a:spcBef>
              <a:spcAft>
                <a:spcPts val="0"/>
              </a:spcAft>
              <a:buClr>
                <a:schemeClr val="accent4"/>
              </a:buClr>
              <a:buSzPts val="1800"/>
              <a:buFont typeface="Arial"/>
              <a:buChar char="•"/>
              <a:defRPr sz="2000" b="0" i="0" u="none" strike="noStrike" cap="none">
                <a:solidFill>
                  <a:schemeClr val="lt1"/>
                </a:solidFill>
                <a:latin typeface="Avenir"/>
                <a:ea typeface="Avenir"/>
                <a:cs typeface="Avenir"/>
                <a:sym typeface="Avenir"/>
              </a:defRPr>
            </a:lvl3pPr>
            <a:lvl4pPr marL="1828800" marR="0" lvl="3" indent="-342900" algn="l" rtl="0">
              <a:lnSpc>
                <a:spcPct val="120000"/>
              </a:lnSpc>
              <a:spcBef>
                <a:spcPts val="500"/>
              </a:spcBef>
              <a:spcAft>
                <a:spcPts val="0"/>
              </a:spcAft>
              <a:buClr>
                <a:schemeClr val="accent4"/>
              </a:buClr>
              <a:buSzPts val="1800"/>
              <a:buFont typeface="Arial"/>
              <a:buChar char="•"/>
              <a:defRPr sz="2000" b="0" i="0" u="none" strike="noStrike" cap="none">
                <a:solidFill>
                  <a:schemeClr val="lt1"/>
                </a:solidFill>
                <a:latin typeface="Avenir"/>
                <a:ea typeface="Avenir"/>
                <a:cs typeface="Avenir"/>
                <a:sym typeface="Avenir"/>
              </a:defRPr>
            </a:lvl4pPr>
            <a:lvl5pPr marL="2286000" marR="0" lvl="4" indent="-342900" algn="l" rtl="0">
              <a:lnSpc>
                <a:spcPct val="120000"/>
              </a:lnSpc>
              <a:spcBef>
                <a:spcPts val="500"/>
              </a:spcBef>
              <a:spcAft>
                <a:spcPts val="0"/>
              </a:spcAft>
              <a:buClr>
                <a:schemeClr val="accent4"/>
              </a:buClr>
              <a:buSzPts val="1800"/>
              <a:buFont typeface="Arial"/>
              <a:buChar char="•"/>
              <a:defRPr sz="2000" b="0" i="0" u="none" strike="noStrike" cap="none">
                <a:solidFill>
                  <a:schemeClr val="lt1"/>
                </a:solidFill>
                <a:latin typeface="Avenir"/>
                <a:ea typeface="Avenir"/>
                <a:cs typeface="Avenir"/>
                <a:sym typeface="Avenir"/>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venir"/>
                <a:ea typeface="Avenir"/>
                <a:cs typeface="Avenir"/>
                <a:sym typeface="Avenir"/>
              </a:defRPr>
            </a:lvl9pPr>
          </a:lstStyle>
          <a:p>
            <a:pPr>
              <a:buClr>
                <a:schemeClr val="bg1"/>
              </a:buClr>
            </a:pPr>
            <a:r>
              <a:rPr lang="en-US" sz="2400" dirty="0">
                <a:latin typeface="Calibri Light" panose="020F0302020204030204" pitchFamily="34" charset="0"/>
                <a:cs typeface="Calibri Light" panose="020F0302020204030204" pitchFamily="34" charset="0"/>
              </a:rPr>
              <a:t>As a fleet manager at ANT, we need to ensure that all the drivers in the fleet are in compliance with the rules and regulations of the corporation and do not present an insurance risk due to various factors including speeding, unsafe following, lane departure, and other unsafe driving practices.</a:t>
            </a:r>
          </a:p>
        </p:txBody>
      </p:sp>
      <p:sp>
        <p:nvSpPr>
          <p:cNvPr id="13" name="Content Placeholder 3">
            <a:extLst>
              <a:ext uri="{FF2B5EF4-FFF2-40B4-BE49-F238E27FC236}">
                <a16:creationId xmlns:a16="http://schemas.microsoft.com/office/drawing/2014/main" id="{CE273F6F-898F-40E9-8F83-AE2AC51C641F}"/>
              </a:ext>
            </a:extLst>
          </p:cNvPr>
          <p:cNvSpPr txBox="1">
            <a:spLocks/>
          </p:cNvSpPr>
          <p:nvPr/>
        </p:nvSpPr>
        <p:spPr>
          <a:xfrm>
            <a:off x="6254140" y="1192696"/>
            <a:ext cx="4902314" cy="4823791"/>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285750" indent="-285750">
              <a:buClr>
                <a:schemeClr val="bg1"/>
              </a:buClr>
              <a:buFont typeface="Arial" panose="020B0604020202020204" pitchFamily="34" charset="0"/>
              <a:buChar char="•"/>
            </a:pPr>
            <a:r>
              <a:rPr lang="en-US" sz="2400" dirty="0">
                <a:solidFill>
                  <a:schemeClr val="bg1"/>
                </a:solidFill>
                <a:latin typeface="Calibri Light" panose="020F0302020204030204" pitchFamily="34" charset="0"/>
                <a:ea typeface="Cambria" panose="02040503050406030204" pitchFamily="18" charset="0"/>
                <a:cs typeface="Calibri Light" panose="020F0302020204030204" pitchFamily="34" charset="0"/>
              </a:rPr>
              <a:t>Objective of this project is to use the truck fleet data to refine and analyze the truck’s movement in order to meet the organizational goal of better understanding risk and identifying the dangerous commercial truck drivers in California.</a:t>
            </a:r>
          </a:p>
          <a:p>
            <a:pPr marL="285750" indent="-285750">
              <a:buClr>
                <a:schemeClr val="bg1"/>
              </a:buClr>
              <a:buFont typeface="Arial" panose="020B0604020202020204" pitchFamily="34" charset="0"/>
              <a:buChar char="•"/>
            </a:pPr>
            <a:r>
              <a:rPr lang="en-US" sz="2400" dirty="0">
                <a:solidFill>
                  <a:schemeClr val="bg1"/>
                </a:solidFill>
                <a:latin typeface="Calibri Light" panose="020F0302020204030204" pitchFamily="34" charset="0"/>
                <a:cs typeface="Calibri Light" panose="020F0302020204030204" pitchFamily="34" charset="0"/>
              </a:rPr>
              <a:t>Highlight the drivers who has the riskfactor threshold greater than or equal to 7.0.</a:t>
            </a:r>
            <a:endParaRPr lang="en-US" sz="2400" dirty="0">
              <a:solidFill>
                <a:schemeClr val="bg1"/>
              </a:solidFill>
              <a:latin typeface="Calibri Light" panose="020F0302020204030204" pitchFamily="34" charset="0"/>
              <a:ea typeface="Cambria" panose="02040503050406030204" pitchFamily="18" charset="0"/>
              <a:cs typeface="Calibri Light" panose="020F0302020204030204" pitchFamily="34" charset="0"/>
            </a:endParaRPr>
          </a:p>
        </p:txBody>
      </p:sp>
      <p:sp>
        <p:nvSpPr>
          <p:cNvPr id="14" name="Title 1">
            <a:extLst>
              <a:ext uri="{FF2B5EF4-FFF2-40B4-BE49-F238E27FC236}">
                <a16:creationId xmlns:a16="http://schemas.microsoft.com/office/drawing/2014/main" id="{91B9035D-1E37-4697-ABDF-556A30D60BD4}"/>
              </a:ext>
            </a:extLst>
          </p:cNvPr>
          <p:cNvSpPr>
            <a:spLocks noGrp="1"/>
          </p:cNvSpPr>
          <p:nvPr>
            <p:ph type="title"/>
          </p:nvPr>
        </p:nvSpPr>
        <p:spPr>
          <a:xfrm>
            <a:off x="1033670" y="486680"/>
            <a:ext cx="4902315" cy="613252"/>
          </a:xfrm>
        </p:spPr>
        <p:txBody>
          <a:bodyPr/>
          <a:lstStyle/>
          <a:p>
            <a:pPr algn="ctr"/>
            <a:r>
              <a:rPr lang="en-US" sz="4000" b="1" dirty="0">
                <a:latin typeface="Calibri" panose="020F0502020204030204" pitchFamily="34" charset="0"/>
                <a:ea typeface="Cambria" panose="02040503050406030204" pitchFamily="18" charset="0"/>
                <a:cs typeface="Calibri" panose="020F0502020204030204" pitchFamily="34" charset="0"/>
              </a:rPr>
              <a:t>Problem Statement</a:t>
            </a:r>
          </a:p>
        </p:txBody>
      </p:sp>
      <p:sp>
        <p:nvSpPr>
          <p:cNvPr id="15" name="Title 1">
            <a:extLst>
              <a:ext uri="{FF2B5EF4-FFF2-40B4-BE49-F238E27FC236}">
                <a16:creationId xmlns:a16="http://schemas.microsoft.com/office/drawing/2014/main" id="{92281994-9D4D-4110-A26E-8CDA6A87E27F}"/>
              </a:ext>
            </a:extLst>
          </p:cNvPr>
          <p:cNvSpPr txBox="1">
            <a:spLocks/>
          </p:cNvSpPr>
          <p:nvPr/>
        </p:nvSpPr>
        <p:spPr>
          <a:xfrm>
            <a:off x="5935985" y="489656"/>
            <a:ext cx="4902315" cy="613252"/>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a:lstStyle>
          <a:p>
            <a:r>
              <a:rPr lang="en-US" sz="4000" b="1" cap="none" dirty="0">
                <a:solidFill>
                  <a:schemeClr val="lt1"/>
                </a:solidFill>
                <a:latin typeface="Calibri" panose="020F0502020204030204" pitchFamily="34" charset="0"/>
                <a:ea typeface="Cambria" panose="02040503050406030204" pitchFamily="18" charset="0"/>
                <a:cs typeface="Calibri" panose="020F0502020204030204" pitchFamily="34" charset="0"/>
              </a:rPr>
              <a:t>Objective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title"/>
          </p:nvPr>
        </p:nvSpPr>
        <p:spPr>
          <a:xfrm>
            <a:off x="720000" y="140879"/>
            <a:ext cx="10728300" cy="4935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3200"/>
              <a:buFont typeface="Cambria"/>
              <a:buNone/>
            </a:pPr>
            <a:r>
              <a:rPr lang="en-US" sz="4000" b="1" dirty="0">
                <a:latin typeface="Calibri" panose="020F0502020204030204" pitchFamily="34" charset="0"/>
                <a:ea typeface="Cambria"/>
                <a:cs typeface="Calibri" panose="020F0502020204030204" pitchFamily="34" charset="0"/>
                <a:sym typeface="Cambria"/>
              </a:rPr>
              <a:t>Process Workflow</a:t>
            </a:r>
            <a:endParaRPr sz="4000" dirty="0">
              <a:latin typeface="Calibri" panose="020F0502020204030204" pitchFamily="34" charset="0"/>
              <a:cs typeface="Calibri" panose="020F0502020204030204" pitchFamily="34" charset="0"/>
            </a:endParaRPr>
          </a:p>
        </p:txBody>
      </p:sp>
      <p:grpSp>
        <p:nvGrpSpPr>
          <p:cNvPr id="2" name="Group 1">
            <a:extLst>
              <a:ext uri="{FF2B5EF4-FFF2-40B4-BE49-F238E27FC236}">
                <a16:creationId xmlns:a16="http://schemas.microsoft.com/office/drawing/2014/main" id="{3CE80733-377A-48FD-B0B6-1E551A40240E}"/>
              </a:ext>
            </a:extLst>
          </p:cNvPr>
          <p:cNvGrpSpPr/>
          <p:nvPr/>
        </p:nvGrpSpPr>
        <p:grpSpPr>
          <a:xfrm>
            <a:off x="369802" y="775054"/>
            <a:ext cx="11631585" cy="5803677"/>
            <a:chOff x="524550" y="592173"/>
            <a:chExt cx="11631585" cy="5803677"/>
          </a:xfrm>
        </p:grpSpPr>
        <p:pic>
          <p:nvPicPr>
            <p:cNvPr id="109" name="Google Shape;109;p15"/>
            <p:cNvPicPr preferRelativeResize="0"/>
            <p:nvPr/>
          </p:nvPicPr>
          <p:blipFill>
            <a:blip r:embed="rId3">
              <a:alphaModFix/>
            </a:blip>
            <a:stretch>
              <a:fillRect/>
            </a:stretch>
          </p:blipFill>
          <p:spPr>
            <a:xfrm>
              <a:off x="614775" y="592173"/>
              <a:ext cx="1520000" cy="1495200"/>
            </a:xfrm>
            <a:prstGeom prst="rect">
              <a:avLst/>
            </a:prstGeom>
            <a:noFill/>
            <a:ln>
              <a:noFill/>
            </a:ln>
          </p:spPr>
        </p:pic>
        <p:sp>
          <p:nvSpPr>
            <p:cNvPr id="110" name="Google Shape;110;p15"/>
            <p:cNvSpPr/>
            <p:nvPr/>
          </p:nvSpPr>
          <p:spPr>
            <a:xfrm>
              <a:off x="2236650" y="1232825"/>
              <a:ext cx="1365000" cy="213900"/>
            </a:xfrm>
            <a:prstGeom prst="striped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1" name="Google Shape;111;p15"/>
            <p:cNvPicPr preferRelativeResize="0"/>
            <p:nvPr/>
          </p:nvPicPr>
          <p:blipFill>
            <a:blip r:embed="rId4">
              <a:alphaModFix/>
            </a:blip>
            <a:stretch>
              <a:fillRect/>
            </a:stretch>
          </p:blipFill>
          <p:spPr>
            <a:xfrm>
              <a:off x="3703525" y="826975"/>
              <a:ext cx="1226575" cy="1057475"/>
            </a:xfrm>
            <a:prstGeom prst="rect">
              <a:avLst/>
            </a:prstGeom>
            <a:noFill/>
            <a:ln>
              <a:noFill/>
            </a:ln>
          </p:spPr>
        </p:pic>
        <p:sp>
          <p:nvSpPr>
            <p:cNvPr id="112" name="Google Shape;112;p15"/>
            <p:cNvSpPr txBox="1"/>
            <p:nvPr/>
          </p:nvSpPr>
          <p:spPr>
            <a:xfrm>
              <a:off x="2397750" y="735825"/>
              <a:ext cx="1042800" cy="7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Download the data</a:t>
              </a:r>
              <a:endParaRPr dirty="0">
                <a:solidFill>
                  <a:srgbClr val="FFFFFF"/>
                </a:solidFill>
                <a:latin typeface="Calibri" panose="020F0502020204030204" pitchFamily="34" charset="0"/>
                <a:ea typeface="Avenir"/>
                <a:cs typeface="Calibri" panose="020F0502020204030204" pitchFamily="34" charset="0"/>
                <a:sym typeface="Avenir"/>
              </a:endParaRPr>
            </a:p>
          </p:txBody>
        </p:sp>
        <p:pic>
          <p:nvPicPr>
            <p:cNvPr id="113" name="Google Shape;113;p15"/>
            <p:cNvPicPr preferRelativeResize="0"/>
            <p:nvPr/>
          </p:nvPicPr>
          <p:blipFill>
            <a:blip r:embed="rId5">
              <a:alphaModFix/>
            </a:blip>
            <a:stretch>
              <a:fillRect/>
            </a:stretch>
          </p:blipFill>
          <p:spPr>
            <a:xfrm>
              <a:off x="8320175" y="711125"/>
              <a:ext cx="2084550" cy="1173325"/>
            </a:xfrm>
            <a:prstGeom prst="rect">
              <a:avLst/>
            </a:prstGeom>
            <a:noFill/>
            <a:ln>
              <a:noFill/>
            </a:ln>
          </p:spPr>
        </p:pic>
        <p:sp>
          <p:nvSpPr>
            <p:cNvPr id="114" name="Google Shape;114;p15"/>
            <p:cNvSpPr/>
            <p:nvPr/>
          </p:nvSpPr>
          <p:spPr>
            <a:xfrm>
              <a:off x="5031975" y="1248775"/>
              <a:ext cx="3153600" cy="21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5"/>
            <p:cNvSpPr txBox="1"/>
            <p:nvPr/>
          </p:nvSpPr>
          <p:spPr>
            <a:xfrm>
              <a:off x="5031975" y="711125"/>
              <a:ext cx="3288300" cy="1215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a:t>
              </a:r>
              <a:r>
                <a:rPr lang="en-US" dirty="0" err="1">
                  <a:solidFill>
                    <a:srgbClr val="FFFFFF"/>
                  </a:solidFill>
                  <a:latin typeface="Calibri" panose="020F0502020204030204" pitchFamily="34" charset="0"/>
                  <a:ea typeface="Avenir"/>
                  <a:cs typeface="Calibri" panose="020F0502020204030204" pitchFamily="34" charset="0"/>
                  <a:sym typeface="Avenir"/>
                </a:rPr>
                <a:t>scp</a:t>
              </a:r>
              <a:r>
                <a:rPr lang="en-US" dirty="0">
                  <a:solidFill>
                    <a:srgbClr val="FFFFFF"/>
                  </a:solidFill>
                  <a:latin typeface="Calibri" panose="020F0502020204030204" pitchFamily="34" charset="0"/>
                  <a:ea typeface="Avenir"/>
                  <a:cs typeface="Calibri" panose="020F0502020204030204" pitchFamily="34" charset="0"/>
                  <a:sym typeface="Avenir"/>
                </a:rPr>
                <a:t>&lt;filename&gt;training@&lt;Ip add&gt;/home/training</a:t>
              </a:r>
              <a:endParaRPr dirty="0">
                <a:solidFill>
                  <a:srgbClr val="FFFFFF"/>
                </a:solidFill>
                <a:latin typeface="Calibri" panose="020F0502020204030204" pitchFamily="34" charset="0"/>
                <a:ea typeface="Avenir"/>
                <a:cs typeface="Calibri" panose="020F0502020204030204" pitchFamily="34" charset="0"/>
                <a:sym typeface="Avenir"/>
              </a:endParaRPr>
            </a:p>
            <a:p>
              <a:pPr marL="0" lvl="0" indent="0" algn="l" rtl="0">
                <a:spcBef>
                  <a:spcPts val="0"/>
                </a:spcBef>
                <a:spcAft>
                  <a:spcPts val="0"/>
                </a:spcAft>
                <a:buNone/>
              </a:pPr>
              <a:endParaRPr dirty="0">
                <a:solidFill>
                  <a:srgbClr val="FFFFFF"/>
                </a:solidFill>
                <a:latin typeface="Calibri" panose="020F0502020204030204" pitchFamily="34" charset="0"/>
                <a:ea typeface="Avenir"/>
                <a:cs typeface="Calibri" panose="020F0502020204030204" pitchFamily="34" charset="0"/>
                <a:sym typeface="Avenir"/>
              </a:endParaRPr>
            </a:p>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Using SCP command files are moved from local to HDFS</a:t>
              </a:r>
              <a:endParaRPr dirty="0">
                <a:solidFill>
                  <a:srgbClr val="FFFFFF"/>
                </a:solidFill>
                <a:latin typeface="Calibri" panose="020F0502020204030204" pitchFamily="34" charset="0"/>
                <a:ea typeface="Avenir"/>
                <a:cs typeface="Calibri" panose="020F0502020204030204" pitchFamily="34" charset="0"/>
                <a:sym typeface="Avenir"/>
              </a:endParaRPr>
            </a:p>
          </p:txBody>
        </p:sp>
        <p:pic>
          <p:nvPicPr>
            <p:cNvPr id="116" name="Google Shape;116;p15"/>
            <p:cNvPicPr preferRelativeResize="0"/>
            <p:nvPr/>
          </p:nvPicPr>
          <p:blipFill>
            <a:blip r:embed="rId6">
              <a:alphaModFix/>
            </a:blip>
            <a:stretch>
              <a:fillRect/>
            </a:stretch>
          </p:blipFill>
          <p:spPr>
            <a:xfrm>
              <a:off x="8662375" y="2784275"/>
              <a:ext cx="1400175" cy="1799175"/>
            </a:xfrm>
            <a:prstGeom prst="rect">
              <a:avLst/>
            </a:prstGeom>
            <a:noFill/>
            <a:ln>
              <a:noFill/>
            </a:ln>
          </p:spPr>
        </p:pic>
        <p:sp>
          <p:nvSpPr>
            <p:cNvPr id="117" name="Google Shape;117;p15"/>
            <p:cNvSpPr txBox="1"/>
            <p:nvPr/>
          </p:nvSpPr>
          <p:spPr>
            <a:xfrm>
              <a:off x="9021350" y="3164100"/>
              <a:ext cx="6918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solidFill>
                    <a:schemeClr val="dk1"/>
                  </a:solidFill>
                  <a:latin typeface="Avenir"/>
                  <a:ea typeface="Avenir"/>
                  <a:cs typeface="Avenir"/>
                  <a:sym typeface="Avenir"/>
                </a:rPr>
                <a:t>Hive</a:t>
              </a:r>
              <a:endParaRPr b="1">
                <a:solidFill>
                  <a:schemeClr val="dk1"/>
                </a:solidFill>
                <a:latin typeface="Avenir"/>
                <a:ea typeface="Avenir"/>
                <a:cs typeface="Avenir"/>
                <a:sym typeface="Avenir"/>
              </a:endParaRPr>
            </a:p>
          </p:txBody>
        </p:sp>
        <p:sp>
          <p:nvSpPr>
            <p:cNvPr id="118" name="Google Shape;118;p15"/>
            <p:cNvSpPr txBox="1"/>
            <p:nvPr/>
          </p:nvSpPr>
          <p:spPr>
            <a:xfrm>
              <a:off x="9021350" y="3685825"/>
              <a:ext cx="794700" cy="36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a:latin typeface="Avenir"/>
                  <a:ea typeface="Avenir"/>
                  <a:cs typeface="Avenir"/>
                  <a:sym typeface="Avenir"/>
                </a:rPr>
                <a:t>Impala</a:t>
              </a:r>
              <a:endParaRPr b="1">
                <a:latin typeface="Avenir"/>
                <a:ea typeface="Avenir"/>
                <a:cs typeface="Avenir"/>
                <a:sym typeface="Avenir"/>
              </a:endParaRPr>
            </a:p>
          </p:txBody>
        </p:sp>
        <p:sp>
          <p:nvSpPr>
            <p:cNvPr id="119" name="Google Shape;119;p15"/>
            <p:cNvSpPr/>
            <p:nvPr/>
          </p:nvSpPr>
          <p:spPr>
            <a:xfrm>
              <a:off x="9249500" y="1982600"/>
              <a:ext cx="235500" cy="7764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5"/>
            <p:cNvSpPr txBox="1"/>
            <p:nvPr/>
          </p:nvSpPr>
          <p:spPr>
            <a:xfrm>
              <a:off x="9539685" y="2060350"/>
              <a:ext cx="1618800" cy="583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Create tables in Hive</a:t>
              </a:r>
              <a:endParaRPr dirty="0">
                <a:solidFill>
                  <a:srgbClr val="FFFFFF"/>
                </a:solidFill>
                <a:latin typeface="Calibri" panose="020F0502020204030204" pitchFamily="34" charset="0"/>
                <a:ea typeface="Avenir"/>
                <a:cs typeface="Calibri" panose="020F0502020204030204" pitchFamily="34" charset="0"/>
                <a:sym typeface="Avenir"/>
              </a:endParaRPr>
            </a:p>
          </p:txBody>
        </p:sp>
        <p:pic>
          <p:nvPicPr>
            <p:cNvPr id="121" name="Google Shape;121;p15"/>
            <p:cNvPicPr preferRelativeResize="0"/>
            <p:nvPr/>
          </p:nvPicPr>
          <p:blipFill>
            <a:blip r:embed="rId7">
              <a:alphaModFix/>
            </a:blip>
            <a:stretch>
              <a:fillRect/>
            </a:stretch>
          </p:blipFill>
          <p:spPr>
            <a:xfrm>
              <a:off x="6786425" y="2925238"/>
              <a:ext cx="691800" cy="845533"/>
            </a:xfrm>
            <a:prstGeom prst="rect">
              <a:avLst/>
            </a:prstGeom>
            <a:noFill/>
            <a:ln>
              <a:noFill/>
            </a:ln>
          </p:spPr>
        </p:pic>
        <p:pic>
          <p:nvPicPr>
            <p:cNvPr id="122" name="Google Shape;122;p15"/>
            <p:cNvPicPr preferRelativeResize="0"/>
            <p:nvPr/>
          </p:nvPicPr>
          <p:blipFill>
            <a:blip r:embed="rId7">
              <a:alphaModFix/>
            </a:blip>
            <a:stretch>
              <a:fillRect/>
            </a:stretch>
          </p:blipFill>
          <p:spPr>
            <a:xfrm>
              <a:off x="6786425" y="3870400"/>
              <a:ext cx="691800" cy="776400"/>
            </a:xfrm>
            <a:prstGeom prst="rect">
              <a:avLst/>
            </a:prstGeom>
            <a:noFill/>
            <a:ln>
              <a:noFill/>
            </a:ln>
          </p:spPr>
        </p:pic>
        <p:sp>
          <p:nvSpPr>
            <p:cNvPr id="123" name="Google Shape;123;p15"/>
            <p:cNvSpPr/>
            <p:nvPr/>
          </p:nvSpPr>
          <p:spPr>
            <a:xfrm>
              <a:off x="7574550" y="2954347"/>
              <a:ext cx="991500" cy="21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5"/>
            <p:cNvSpPr/>
            <p:nvPr/>
          </p:nvSpPr>
          <p:spPr>
            <a:xfrm>
              <a:off x="7574550" y="4293800"/>
              <a:ext cx="991500" cy="2139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5"/>
            <p:cNvSpPr txBox="1"/>
            <p:nvPr/>
          </p:nvSpPr>
          <p:spPr>
            <a:xfrm>
              <a:off x="7435750" y="3075800"/>
              <a:ext cx="1226700" cy="131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Geolocation and trucks data is inserted into tables</a:t>
              </a:r>
              <a:endParaRPr dirty="0">
                <a:solidFill>
                  <a:srgbClr val="FFFFFF"/>
                </a:solidFill>
                <a:latin typeface="Calibri" panose="020F0502020204030204" pitchFamily="34" charset="0"/>
                <a:ea typeface="Avenir"/>
                <a:cs typeface="Calibri" panose="020F0502020204030204" pitchFamily="34" charset="0"/>
                <a:sym typeface="Avenir"/>
              </a:endParaRPr>
            </a:p>
          </p:txBody>
        </p:sp>
        <p:sp>
          <p:nvSpPr>
            <p:cNvPr id="126" name="Google Shape;126;p15"/>
            <p:cNvSpPr txBox="1"/>
            <p:nvPr/>
          </p:nvSpPr>
          <p:spPr>
            <a:xfrm>
              <a:off x="10158875" y="3258200"/>
              <a:ext cx="1894200" cy="84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Import data in Hive using LOAD DATA INPATH  command</a:t>
              </a:r>
              <a:endParaRPr dirty="0">
                <a:solidFill>
                  <a:srgbClr val="FFFFFF"/>
                </a:solidFill>
                <a:latin typeface="Calibri" panose="020F0502020204030204" pitchFamily="34" charset="0"/>
                <a:ea typeface="Avenir"/>
                <a:cs typeface="Calibri" panose="020F0502020204030204" pitchFamily="34" charset="0"/>
                <a:sym typeface="Avenir"/>
              </a:endParaRPr>
            </a:p>
          </p:txBody>
        </p:sp>
        <p:pic>
          <p:nvPicPr>
            <p:cNvPr id="127" name="Google Shape;127;p15"/>
            <p:cNvPicPr preferRelativeResize="0"/>
            <p:nvPr/>
          </p:nvPicPr>
          <p:blipFill>
            <a:blip r:embed="rId8">
              <a:alphaModFix/>
            </a:blip>
            <a:stretch>
              <a:fillRect/>
            </a:stretch>
          </p:blipFill>
          <p:spPr>
            <a:xfrm>
              <a:off x="9713150" y="5095898"/>
              <a:ext cx="2381250" cy="638175"/>
            </a:xfrm>
            <a:prstGeom prst="rect">
              <a:avLst/>
            </a:prstGeom>
            <a:noFill/>
            <a:ln>
              <a:noFill/>
            </a:ln>
          </p:spPr>
        </p:pic>
        <p:sp>
          <p:nvSpPr>
            <p:cNvPr id="128" name="Google Shape;128;p15"/>
            <p:cNvSpPr/>
            <p:nvPr/>
          </p:nvSpPr>
          <p:spPr>
            <a:xfrm rot="2174872">
              <a:off x="10129653" y="4481822"/>
              <a:ext cx="1083244" cy="255856"/>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5"/>
            <p:cNvSpPr/>
            <p:nvPr/>
          </p:nvSpPr>
          <p:spPr>
            <a:xfrm>
              <a:off x="7496050" y="5298025"/>
              <a:ext cx="2084400" cy="301200"/>
            </a:xfrm>
            <a:prstGeom prst="lef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5"/>
            <p:cNvSpPr txBox="1"/>
            <p:nvPr/>
          </p:nvSpPr>
          <p:spPr>
            <a:xfrm>
              <a:off x="11113335" y="4306753"/>
              <a:ext cx="10428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Import data into Tableau </a:t>
              </a:r>
              <a:endParaRPr dirty="0">
                <a:solidFill>
                  <a:srgbClr val="FFFFFF"/>
                </a:solidFill>
                <a:latin typeface="Calibri" panose="020F0502020204030204" pitchFamily="34" charset="0"/>
                <a:ea typeface="Avenir"/>
                <a:cs typeface="Calibri" panose="020F0502020204030204" pitchFamily="34" charset="0"/>
                <a:sym typeface="Avenir"/>
              </a:endParaRPr>
            </a:p>
          </p:txBody>
        </p:sp>
        <p:sp>
          <p:nvSpPr>
            <p:cNvPr id="131" name="Google Shape;131;p15"/>
            <p:cNvSpPr txBox="1"/>
            <p:nvPr/>
          </p:nvSpPr>
          <p:spPr>
            <a:xfrm>
              <a:off x="7696850" y="5564871"/>
              <a:ext cx="1788300" cy="776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Create Visualizations in Tableau </a:t>
              </a:r>
              <a:endParaRPr dirty="0">
                <a:solidFill>
                  <a:srgbClr val="FFFFFF"/>
                </a:solidFill>
                <a:latin typeface="Calibri" panose="020F0502020204030204" pitchFamily="34" charset="0"/>
                <a:ea typeface="Avenir"/>
                <a:cs typeface="Calibri" panose="020F0502020204030204" pitchFamily="34" charset="0"/>
                <a:sym typeface="Avenir"/>
              </a:endParaRPr>
            </a:p>
          </p:txBody>
        </p:sp>
        <p:pic>
          <p:nvPicPr>
            <p:cNvPr id="132" name="Google Shape;132;p15"/>
            <p:cNvPicPr preferRelativeResize="0"/>
            <p:nvPr/>
          </p:nvPicPr>
          <p:blipFill>
            <a:blip r:embed="rId9">
              <a:alphaModFix/>
            </a:blip>
            <a:stretch>
              <a:fillRect/>
            </a:stretch>
          </p:blipFill>
          <p:spPr>
            <a:xfrm>
              <a:off x="3539125" y="2545050"/>
              <a:ext cx="1788300" cy="1057475"/>
            </a:xfrm>
            <a:prstGeom prst="rect">
              <a:avLst/>
            </a:prstGeom>
            <a:noFill/>
            <a:ln>
              <a:noFill/>
            </a:ln>
          </p:spPr>
        </p:pic>
        <p:sp>
          <p:nvSpPr>
            <p:cNvPr id="133" name="Google Shape;133;p15"/>
            <p:cNvSpPr/>
            <p:nvPr/>
          </p:nvSpPr>
          <p:spPr>
            <a:xfrm>
              <a:off x="4263525" y="1933450"/>
              <a:ext cx="235500" cy="583200"/>
            </a:xfrm>
            <a:prstGeom prst="down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5"/>
            <p:cNvSpPr txBox="1"/>
            <p:nvPr/>
          </p:nvSpPr>
          <p:spPr>
            <a:xfrm>
              <a:off x="4499025" y="2006000"/>
              <a:ext cx="2176800" cy="63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FFFFFF"/>
                  </a:solidFill>
                  <a:latin typeface="Calibri" panose="020F0502020204030204" pitchFamily="34" charset="0"/>
                  <a:ea typeface="Avenir"/>
                  <a:cs typeface="Calibri" panose="020F0502020204030204" pitchFamily="34" charset="0"/>
                  <a:sym typeface="Avenir"/>
                </a:rPr>
                <a:t>Performing Exploratory Data Analysis</a:t>
              </a:r>
              <a:endParaRPr dirty="0">
                <a:solidFill>
                  <a:srgbClr val="FFFFFF"/>
                </a:solidFill>
                <a:latin typeface="Calibri" panose="020F0502020204030204" pitchFamily="34" charset="0"/>
                <a:ea typeface="Avenir"/>
                <a:cs typeface="Calibri" panose="020F0502020204030204" pitchFamily="34" charset="0"/>
                <a:sym typeface="Avenir"/>
              </a:endParaRPr>
            </a:p>
          </p:txBody>
        </p:sp>
        <p:sp>
          <p:nvSpPr>
            <p:cNvPr id="135" name="Google Shape;135;p15"/>
            <p:cNvSpPr txBox="1"/>
            <p:nvPr/>
          </p:nvSpPr>
          <p:spPr>
            <a:xfrm>
              <a:off x="524550" y="2398425"/>
              <a:ext cx="2916000" cy="36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b="1" dirty="0">
                  <a:solidFill>
                    <a:srgbClr val="FFFFFF"/>
                  </a:solidFill>
                  <a:latin typeface="Calibri" panose="020F0502020204030204" pitchFamily="34" charset="0"/>
                  <a:ea typeface="Avenir"/>
                  <a:cs typeface="Calibri" panose="020F0502020204030204" pitchFamily="34" charset="0"/>
                  <a:sym typeface="Avenir"/>
                </a:rPr>
                <a:t>Skills Used:</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Statistics</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Big Data</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Data Visualization</a:t>
              </a:r>
              <a:endParaRPr b="1" dirty="0">
                <a:solidFill>
                  <a:srgbClr val="FFFFFF"/>
                </a:solidFill>
                <a:latin typeface="Calibri" panose="020F0502020204030204" pitchFamily="34" charset="0"/>
                <a:ea typeface="Avenir"/>
                <a:cs typeface="Calibri" panose="020F0502020204030204" pitchFamily="34" charset="0"/>
                <a:sym typeface="Avenir"/>
              </a:endParaRPr>
            </a:p>
            <a:p>
              <a:pPr marL="0" lvl="0" indent="0" algn="l" rtl="0">
                <a:spcBef>
                  <a:spcPts val="0"/>
                </a:spcBef>
                <a:spcAft>
                  <a:spcPts val="0"/>
                </a:spcAft>
                <a:buNone/>
              </a:pPr>
              <a:endParaRPr b="1" dirty="0">
                <a:solidFill>
                  <a:srgbClr val="FFFFFF"/>
                </a:solidFill>
                <a:latin typeface="Calibri" panose="020F0502020204030204" pitchFamily="34" charset="0"/>
                <a:ea typeface="Avenir"/>
                <a:cs typeface="Calibri" panose="020F0502020204030204" pitchFamily="34" charset="0"/>
                <a:sym typeface="Avenir"/>
              </a:endParaRPr>
            </a:p>
            <a:p>
              <a:pPr marL="0" lvl="0" indent="0" algn="l" rtl="0">
                <a:spcBef>
                  <a:spcPts val="0"/>
                </a:spcBef>
                <a:spcAft>
                  <a:spcPts val="0"/>
                </a:spcAft>
                <a:buNone/>
              </a:pPr>
              <a:r>
                <a:rPr lang="en-US" b="1" dirty="0">
                  <a:solidFill>
                    <a:srgbClr val="FFFFFF"/>
                  </a:solidFill>
                  <a:latin typeface="Calibri" panose="020F0502020204030204" pitchFamily="34" charset="0"/>
                  <a:ea typeface="Avenir"/>
                  <a:cs typeface="Calibri" panose="020F0502020204030204" pitchFamily="34" charset="0"/>
                  <a:sym typeface="Avenir"/>
                </a:rPr>
                <a:t>Tools &amp; Technologies Used:</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MS Excel</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VMWare Workstation Player</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HDFS</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Apache Hive</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Impala</a:t>
              </a:r>
              <a:endParaRPr b="1" dirty="0">
                <a:solidFill>
                  <a:srgbClr val="FFFFFF"/>
                </a:solidFill>
                <a:latin typeface="Calibri" panose="020F0502020204030204" pitchFamily="34" charset="0"/>
                <a:ea typeface="Avenir"/>
                <a:cs typeface="Calibri" panose="020F0502020204030204" pitchFamily="34" charset="0"/>
                <a:sym typeface="Avenir"/>
              </a:endParaRPr>
            </a:p>
            <a:p>
              <a:pPr marL="457200" lvl="0" indent="-317500" algn="l" rtl="0">
                <a:spcBef>
                  <a:spcPts val="0"/>
                </a:spcBef>
                <a:spcAft>
                  <a:spcPts val="0"/>
                </a:spcAft>
                <a:buClr>
                  <a:srgbClr val="FFFFFF"/>
                </a:buClr>
                <a:buSzPts val="1400"/>
                <a:buFont typeface="Avenir"/>
                <a:buChar char="●"/>
              </a:pPr>
              <a:r>
                <a:rPr lang="en-US" b="1" dirty="0">
                  <a:solidFill>
                    <a:srgbClr val="FFFFFF"/>
                  </a:solidFill>
                  <a:latin typeface="Calibri" panose="020F0502020204030204" pitchFamily="34" charset="0"/>
                  <a:ea typeface="Avenir"/>
                  <a:cs typeface="Calibri" panose="020F0502020204030204" pitchFamily="34" charset="0"/>
                  <a:sym typeface="Avenir"/>
                </a:rPr>
                <a:t>Tableau   </a:t>
              </a:r>
              <a:endParaRPr b="1" dirty="0">
                <a:solidFill>
                  <a:srgbClr val="FFFFFF"/>
                </a:solidFill>
                <a:latin typeface="Calibri" panose="020F0502020204030204" pitchFamily="34" charset="0"/>
                <a:ea typeface="Avenir"/>
                <a:cs typeface="Calibri" panose="020F0502020204030204" pitchFamily="34" charset="0"/>
                <a:sym typeface="Avenir"/>
              </a:endParaRPr>
            </a:p>
          </p:txBody>
        </p:sp>
        <p:pic>
          <p:nvPicPr>
            <p:cNvPr id="136" name="Google Shape;136;p15"/>
            <p:cNvPicPr preferRelativeResize="0"/>
            <p:nvPr/>
          </p:nvPicPr>
          <p:blipFill>
            <a:blip r:embed="rId10">
              <a:alphaModFix/>
            </a:blip>
            <a:stretch>
              <a:fillRect/>
            </a:stretch>
          </p:blipFill>
          <p:spPr>
            <a:xfrm>
              <a:off x="4630775" y="5033193"/>
              <a:ext cx="2732575" cy="1362657"/>
            </a:xfrm>
            <a:prstGeom prst="rect">
              <a:avLst/>
            </a:prstGeom>
            <a:noFill/>
            <a:ln>
              <a:noFill/>
            </a:ln>
          </p:spPr>
        </p:pic>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6"/>
          <p:cNvSpPr txBox="1">
            <a:spLocks noGrp="1"/>
          </p:cNvSpPr>
          <p:nvPr>
            <p:ph type="title"/>
          </p:nvPr>
        </p:nvSpPr>
        <p:spPr>
          <a:xfrm>
            <a:off x="720000" y="289731"/>
            <a:ext cx="10728322" cy="61325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3200"/>
              <a:buFont typeface="Cambria"/>
              <a:buNone/>
            </a:pPr>
            <a:r>
              <a:rPr lang="en-US" sz="3600" b="1" dirty="0">
                <a:latin typeface="Calibri" panose="020F0502020204030204" pitchFamily="34" charset="0"/>
                <a:ea typeface="Cambria"/>
                <a:cs typeface="Calibri" panose="020F0502020204030204" pitchFamily="34" charset="0"/>
                <a:sym typeface="Cambria"/>
              </a:rPr>
              <a:t>Risk factor per driver with threshold value</a:t>
            </a:r>
            <a:endParaRPr sz="3600" dirty="0">
              <a:latin typeface="Calibri" panose="020F0502020204030204" pitchFamily="34" charset="0"/>
              <a:cs typeface="Calibri" panose="020F0502020204030204" pitchFamily="34" charset="0"/>
            </a:endParaRPr>
          </a:p>
        </p:txBody>
      </p:sp>
      <p:pic>
        <p:nvPicPr>
          <p:cNvPr id="7" name="slide2" descr="Drivers having Risk Factors greater than 7">
            <a:extLst>
              <a:ext uri="{FF2B5EF4-FFF2-40B4-BE49-F238E27FC236}">
                <a16:creationId xmlns:a16="http://schemas.microsoft.com/office/drawing/2014/main" id="{9EC15FB6-CBFB-4179-89E8-10FF2BCE05B5}"/>
              </a:ext>
            </a:extLst>
          </p:cNvPr>
          <p:cNvPicPr preferRelativeResize="0">
            <a:picLocks/>
          </p:cNvPicPr>
          <p:nvPr/>
        </p:nvPicPr>
        <p:blipFill>
          <a:blip r:embed="rId3">
            <a:extLst>
              <a:ext uri="{28A0092B-C50C-407E-A947-70E740481C1C}">
                <a14:useLocalDpi xmlns:a14="http://schemas.microsoft.com/office/drawing/2010/main" val="0"/>
              </a:ext>
            </a:extLst>
          </a:blip>
          <a:stretch>
            <a:fillRect/>
          </a:stretch>
        </p:blipFill>
        <p:spPr>
          <a:xfrm>
            <a:off x="590842" y="987391"/>
            <a:ext cx="11000232" cy="564184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4" name="slide2" descr="Highly affected Cities with Maximum Number of Events">
            <a:extLst>
              <a:ext uri="{FF2B5EF4-FFF2-40B4-BE49-F238E27FC236}">
                <a16:creationId xmlns:a16="http://schemas.microsoft.com/office/drawing/2014/main" id="{673A25ED-B82D-4D1C-A612-9A969C24D2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5312" y="989426"/>
            <a:ext cx="11001375" cy="5638800"/>
          </a:xfrm>
          <a:prstGeom prst="rect">
            <a:avLst/>
          </a:prstGeom>
        </p:spPr>
      </p:pic>
      <p:sp>
        <p:nvSpPr>
          <p:cNvPr id="5" name="Google Shape;141;p16">
            <a:extLst>
              <a:ext uri="{FF2B5EF4-FFF2-40B4-BE49-F238E27FC236}">
                <a16:creationId xmlns:a16="http://schemas.microsoft.com/office/drawing/2014/main" id="{3E49D836-416F-431A-95DA-3E40C1D365FF}"/>
              </a:ext>
            </a:extLst>
          </p:cNvPr>
          <p:cNvSpPr txBox="1">
            <a:spLocks noGrp="1"/>
          </p:cNvSpPr>
          <p:nvPr>
            <p:ph type="title"/>
          </p:nvPr>
        </p:nvSpPr>
        <p:spPr>
          <a:xfrm>
            <a:off x="720000" y="289731"/>
            <a:ext cx="10728322" cy="61325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3200"/>
              <a:buFont typeface="Cambria"/>
              <a:buNone/>
            </a:pPr>
            <a:r>
              <a:rPr lang="en-US" sz="3600" b="1" dirty="0">
                <a:latin typeface="Calibri" panose="020F0502020204030204" pitchFamily="34" charset="0"/>
                <a:ea typeface="Cambria"/>
                <a:cs typeface="Calibri" panose="020F0502020204030204" pitchFamily="34" charset="0"/>
                <a:sym typeface="Cambria"/>
              </a:rPr>
              <a:t>Number of Events per City with its Geolocations</a:t>
            </a:r>
            <a:endParaRPr sz="3600" dirty="0">
              <a:latin typeface="Calibri" panose="020F0502020204030204" pitchFamily="34" charset="0"/>
              <a:cs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2" descr="Top 10s Dashboard">
            <a:extLst>
              <a:ext uri="{FF2B5EF4-FFF2-40B4-BE49-F238E27FC236}">
                <a16:creationId xmlns:a16="http://schemas.microsoft.com/office/drawing/2014/main" id="{096760FA-C7BA-4573-81B6-D27E9CBD4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989431"/>
            <a:ext cx="11001375" cy="5638800"/>
          </a:xfrm>
          <a:prstGeom prst="rect">
            <a:avLst/>
          </a:prstGeom>
        </p:spPr>
      </p:pic>
      <p:sp>
        <p:nvSpPr>
          <p:cNvPr id="10" name="Google Shape;141;p16">
            <a:extLst>
              <a:ext uri="{FF2B5EF4-FFF2-40B4-BE49-F238E27FC236}">
                <a16:creationId xmlns:a16="http://schemas.microsoft.com/office/drawing/2014/main" id="{A40B67EF-3F2C-4713-875C-3F05BD4AC9EE}"/>
              </a:ext>
            </a:extLst>
          </p:cNvPr>
          <p:cNvSpPr txBox="1">
            <a:spLocks noGrp="1"/>
          </p:cNvSpPr>
          <p:nvPr>
            <p:ph type="title"/>
          </p:nvPr>
        </p:nvSpPr>
        <p:spPr>
          <a:xfrm>
            <a:off x="720000" y="289731"/>
            <a:ext cx="10728322" cy="61325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3200"/>
              <a:buFont typeface="Cambria"/>
              <a:buNone/>
            </a:pPr>
            <a:r>
              <a:rPr lang="en-US" sz="3600" b="1" dirty="0">
                <a:latin typeface="Calibri" panose="020F0502020204030204" pitchFamily="34" charset="0"/>
                <a:ea typeface="Cambria"/>
                <a:cs typeface="Calibri" panose="020F0502020204030204" pitchFamily="34" charset="0"/>
                <a:sym typeface="Cambria"/>
              </a:rPr>
              <a:t>Dashboard shows top 10 most risky drivers and trucks</a:t>
            </a:r>
            <a:endParaRPr sz="3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635812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41;p16">
            <a:extLst>
              <a:ext uri="{FF2B5EF4-FFF2-40B4-BE49-F238E27FC236}">
                <a16:creationId xmlns:a16="http://schemas.microsoft.com/office/drawing/2014/main" id="{A75AB563-3008-48FE-A5F2-92531B14508E}"/>
              </a:ext>
            </a:extLst>
          </p:cNvPr>
          <p:cNvSpPr txBox="1">
            <a:spLocks noGrp="1"/>
          </p:cNvSpPr>
          <p:nvPr>
            <p:ph type="title"/>
          </p:nvPr>
        </p:nvSpPr>
        <p:spPr>
          <a:xfrm>
            <a:off x="720000" y="289731"/>
            <a:ext cx="10728322" cy="613252"/>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Clr>
                <a:schemeClr val="lt1"/>
              </a:buClr>
              <a:buSzPts val="3200"/>
              <a:buFont typeface="Cambria"/>
              <a:buNone/>
            </a:pPr>
            <a:r>
              <a:rPr lang="en-US" sz="3600" b="1" dirty="0">
                <a:latin typeface="Calibri" panose="020F0502020204030204" pitchFamily="34" charset="0"/>
                <a:ea typeface="Cambria"/>
                <a:cs typeface="Calibri" panose="020F0502020204030204" pitchFamily="34" charset="0"/>
                <a:sym typeface="Cambria"/>
              </a:rPr>
              <a:t>Risk Factor by Truck Model and Type of Events</a:t>
            </a:r>
            <a:endParaRPr sz="3600" dirty="0">
              <a:latin typeface="Calibri" panose="020F0502020204030204" pitchFamily="34" charset="0"/>
              <a:cs typeface="Calibri" panose="020F0502020204030204" pitchFamily="34" charset="0"/>
            </a:endParaRPr>
          </a:p>
        </p:txBody>
      </p:sp>
      <p:pic>
        <p:nvPicPr>
          <p:cNvPr id="6" name="slide2" descr="Risk Factor by Truck Model and Type of Events">
            <a:extLst>
              <a:ext uri="{FF2B5EF4-FFF2-40B4-BE49-F238E27FC236}">
                <a16:creationId xmlns:a16="http://schemas.microsoft.com/office/drawing/2014/main" id="{619B7D0E-952F-4386-B9CD-6441A243A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312" y="989428"/>
            <a:ext cx="11001375" cy="5638800"/>
          </a:xfrm>
          <a:prstGeom prst="rect">
            <a:avLst/>
          </a:prstGeom>
        </p:spPr>
      </p:pic>
    </p:spTree>
    <p:extLst>
      <p:ext uri="{BB962C8B-B14F-4D97-AF65-F5344CB8AC3E}">
        <p14:creationId xmlns:p14="http://schemas.microsoft.com/office/powerpoint/2010/main" val="1351830243"/>
      </p:ext>
    </p:extLst>
  </p:cSld>
  <p:clrMapOvr>
    <a:masterClrMapping/>
  </p:clrMapOvr>
</p:sld>
</file>

<file path=ppt/theme/theme1.xml><?xml version="1.0" encoding="utf-8"?>
<a:theme xmlns:a="http://schemas.openxmlformats.org/drawingml/2006/main" name="BlobVTI">
  <a:themeElements>
    <a:clrScheme name="Blob V2">
      <a:dk1>
        <a:srgbClr val="000000"/>
      </a:dk1>
      <a:lt1>
        <a:srgbClr val="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TotalTime>
  <Words>245</Words>
  <Application>Microsoft Office PowerPoint</Application>
  <PresentationFormat>Widescreen</PresentationFormat>
  <Paragraphs>41</Paragraphs>
  <Slides>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vt:lpstr>
      <vt:lpstr>Calibri</vt:lpstr>
      <vt:lpstr>Calibri Light</vt:lpstr>
      <vt:lpstr>Cambria</vt:lpstr>
      <vt:lpstr>BlobVTI</vt:lpstr>
      <vt:lpstr>Group #4</vt:lpstr>
      <vt:lpstr>Problem Statement</vt:lpstr>
      <vt:lpstr>Process Workflow</vt:lpstr>
      <vt:lpstr>Risk factor per driver with threshold value</vt:lpstr>
      <vt:lpstr>Number of Events per City with its Geolocations</vt:lpstr>
      <vt:lpstr>Dashboard shows top 10 most risky drivers and trucks</vt:lpstr>
      <vt:lpstr>Risk Factor by Truck Model and Type of Events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Group #4</dc:title>
  <cp:lastModifiedBy>Kolluri, Gayatri</cp:lastModifiedBy>
  <cp:revision>42</cp:revision>
  <dcterms:modified xsi:type="dcterms:W3CDTF">2021-03-14T02:35:14Z</dcterms:modified>
</cp:coreProperties>
</file>