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6" r:id="rId8"/>
    <p:sldId id="264" r:id="rId9"/>
    <p:sldId id="267"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110" d="100"/>
          <a:sy n="110" d="100"/>
        </p:scale>
        <p:origin x="76"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win Goyal" userId="46432e72bf06c227" providerId="LiveId" clId="{764D4677-5A49-4E5C-A084-3E4624B06BAF}"/>
    <pc:docChg chg="undo custSel addSld delSld modSld">
      <pc:chgData name="Ashwin Goyal" userId="46432e72bf06c227" providerId="LiveId" clId="{764D4677-5A49-4E5C-A084-3E4624B06BAF}" dt="2022-10-08T05:41:49.489" v="471" actId="1076"/>
      <pc:docMkLst>
        <pc:docMk/>
      </pc:docMkLst>
      <pc:sldChg chg="modSp mod">
        <pc:chgData name="Ashwin Goyal" userId="46432e72bf06c227" providerId="LiveId" clId="{764D4677-5A49-4E5C-A084-3E4624B06BAF}" dt="2022-10-08T05:37:41.169" v="448" actId="20577"/>
        <pc:sldMkLst>
          <pc:docMk/>
          <pc:sldMk cId="3583213000" sldId="257"/>
        </pc:sldMkLst>
        <pc:spChg chg="mod">
          <ac:chgData name="Ashwin Goyal" userId="46432e72bf06c227" providerId="LiveId" clId="{764D4677-5A49-4E5C-A084-3E4624B06BAF}" dt="2022-10-08T05:37:41.169" v="448" actId="20577"/>
          <ac:spMkLst>
            <pc:docMk/>
            <pc:sldMk cId="3583213000" sldId="257"/>
            <ac:spMk id="3" creationId="{AA6F2625-13B5-81F0-8523-0C1DD48F71F1}"/>
          </ac:spMkLst>
        </pc:spChg>
      </pc:sldChg>
      <pc:sldChg chg="modSp mod">
        <pc:chgData name="Ashwin Goyal" userId="46432e72bf06c227" providerId="LiveId" clId="{764D4677-5A49-4E5C-A084-3E4624B06BAF}" dt="2022-10-08T05:36:32.483" v="437" actId="20577"/>
        <pc:sldMkLst>
          <pc:docMk/>
          <pc:sldMk cId="1613766889" sldId="258"/>
        </pc:sldMkLst>
        <pc:spChg chg="mod">
          <ac:chgData name="Ashwin Goyal" userId="46432e72bf06c227" providerId="LiveId" clId="{764D4677-5A49-4E5C-A084-3E4624B06BAF}" dt="2022-10-08T05:36:32.483" v="437" actId="20577"/>
          <ac:spMkLst>
            <pc:docMk/>
            <pc:sldMk cId="1613766889" sldId="258"/>
            <ac:spMk id="3" creationId="{DE9E045A-AEFC-AE4D-090F-1B9FCEB74322}"/>
          </ac:spMkLst>
        </pc:spChg>
      </pc:sldChg>
      <pc:sldChg chg="addSp delSp modSp mod">
        <pc:chgData name="Ashwin Goyal" userId="46432e72bf06c227" providerId="LiveId" clId="{764D4677-5A49-4E5C-A084-3E4624B06BAF}" dt="2022-10-08T05:36:41.215" v="439"/>
        <pc:sldMkLst>
          <pc:docMk/>
          <pc:sldMk cId="2444936564" sldId="259"/>
        </pc:sldMkLst>
        <pc:spChg chg="add mod">
          <ac:chgData name="Ashwin Goyal" userId="46432e72bf06c227" providerId="LiveId" clId="{764D4677-5A49-4E5C-A084-3E4624B06BAF}" dt="2022-10-08T05:36:41.215" v="439"/>
          <ac:spMkLst>
            <pc:docMk/>
            <pc:sldMk cId="2444936564" sldId="259"/>
            <ac:spMk id="6" creationId="{B9FAFD63-2933-546F-C5A5-156DA7300A78}"/>
          </ac:spMkLst>
        </pc:spChg>
        <pc:spChg chg="del">
          <ac:chgData name="Ashwin Goyal" userId="46432e72bf06c227" providerId="LiveId" clId="{764D4677-5A49-4E5C-A084-3E4624B06BAF}" dt="2022-10-08T05:36:40.829" v="438" actId="478"/>
          <ac:spMkLst>
            <pc:docMk/>
            <pc:sldMk cId="2444936564" sldId="259"/>
            <ac:spMk id="7" creationId="{1E88E454-EAA0-2AE5-6AB5-AEA579A6344D}"/>
          </ac:spMkLst>
        </pc:spChg>
      </pc:sldChg>
      <pc:sldChg chg="delSp del mod">
        <pc:chgData name="Ashwin Goyal" userId="46432e72bf06c227" providerId="LiveId" clId="{764D4677-5A49-4E5C-A084-3E4624B06BAF}" dt="2022-10-08T05:40:04.971" v="464" actId="47"/>
        <pc:sldMkLst>
          <pc:docMk/>
          <pc:sldMk cId="2810791417" sldId="261"/>
        </pc:sldMkLst>
        <pc:picChg chg="del">
          <ac:chgData name="Ashwin Goyal" userId="46432e72bf06c227" providerId="LiveId" clId="{764D4677-5A49-4E5C-A084-3E4624B06BAF}" dt="2022-10-08T05:39:51.679" v="459" actId="21"/>
          <ac:picMkLst>
            <pc:docMk/>
            <pc:sldMk cId="2810791417" sldId="261"/>
            <ac:picMk id="4" creationId="{12F73EED-D3D5-1E1A-FDEF-B567281E4BD8}"/>
          </ac:picMkLst>
        </pc:picChg>
      </pc:sldChg>
      <pc:sldChg chg="modSp mod">
        <pc:chgData name="Ashwin Goyal" userId="46432e72bf06c227" providerId="LiveId" clId="{764D4677-5A49-4E5C-A084-3E4624B06BAF}" dt="2022-10-08T05:39:31.586" v="455" actId="1076"/>
        <pc:sldMkLst>
          <pc:docMk/>
          <pc:sldMk cId="823550788" sldId="262"/>
        </pc:sldMkLst>
        <pc:spChg chg="mod">
          <ac:chgData name="Ashwin Goyal" userId="46432e72bf06c227" providerId="LiveId" clId="{764D4677-5A49-4E5C-A084-3E4624B06BAF}" dt="2022-10-08T05:39:31.586" v="455" actId="1076"/>
          <ac:spMkLst>
            <pc:docMk/>
            <pc:sldMk cId="823550788" sldId="262"/>
            <ac:spMk id="3" creationId="{1DE4938D-B38C-7CBD-55DB-77A9F81DB6BE}"/>
          </ac:spMkLst>
        </pc:spChg>
        <pc:spChg chg="mod">
          <ac:chgData name="Ashwin Goyal" userId="46432e72bf06c227" providerId="LiveId" clId="{764D4677-5A49-4E5C-A084-3E4624B06BAF}" dt="2022-10-08T05:39:14.258" v="452" actId="1076"/>
          <ac:spMkLst>
            <pc:docMk/>
            <pc:sldMk cId="823550788" sldId="262"/>
            <ac:spMk id="4" creationId="{EFA6B5CD-D530-F160-B804-6933BF2555CC}"/>
          </ac:spMkLst>
        </pc:spChg>
        <pc:spChg chg="mod">
          <ac:chgData name="Ashwin Goyal" userId="46432e72bf06c227" providerId="LiveId" clId="{764D4677-5A49-4E5C-A084-3E4624B06BAF}" dt="2022-10-08T05:39:23.771" v="454" actId="1076"/>
          <ac:spMkLst>
            <pc:docMk/>
            <pc:sldMk cId="823550788" sldId="262"/>
            <ac:spMk id="5" creationId="{32F57042-CC2D-0660-152D-B0928F4A0711}"/>
          </ac:spMkLst>
        </pc:spChg>
      </pc:sldChg>
      <pc:sldChg chg="delSp modSp del mod">
        <pc:chgData name="Ashwin Goyal" userId="46432e72bf06c227" providerId="LiveId" clId="{764D4677-5A49-4E5C-A084-3E4624B06BAF}" dt="2022-10-08T05:38:58.259" v="451" actId="47"/>
        <pc:sldMkLst>
          <pc:docMk/>
          <pc:sldMk cId="906799700" sldId="263"/>
        </pc:sldMkLst>
        <pc:spChg chg="mod">
          <ac:chgData name="Ashwin Goyal" userId="46432e72bf06c227" providerId="LiveId" clId="{764D4677-5A49-4E5C-A084-3E4624B06BAF}" dt="2022-10-08T00:21:55.020" v="260"/>
          <ac:spMkLst>
            <pc:docMk/>
            <pc:sldMk cId="906799700" sldId="263"/>
            <ac:spMk id="3" creationId="{1DE4938D-B38C-7CBD-55DB-77A9F81DB6BE}"/>
          </ac:spMkLst>
        </pc:spChg>
        <pc:spChg chg="del mod">
          <ac:chgData name="Ashwin Goyal" userId="46432e72bf06c227" providerId="LiveId" clId="{764D4677-5A49-4E5C-A084-3E4624B06BAF}" dt="2022-10-08T05:38:56.327" v="450" actId="478"/>
          <ac:spMkLst>
            <pc:docMk/>
            <pc:sldMk cId="906799700" sldId="263"/>
            <ac:spMk id="7" creationId="{74B3062C-358D-804A-F0C4-231E6FA2C01A}"/>
          </ac:spMkLst>
        </pc:spChg>
        <pc:spChg chg="del">
          <ac:chgData name="Ashwin Goyal" userId="46432e72bf06c227" providerId="LiveId" clId="{764D4677-5A49-4E5C-A084-3E4624B06BAF}" dt="2022-10-08T05:38:56.327" v="450" actId="478"/>
          <ac:spMkLst>
            <pc:docMk/>
            <pc:sldMk cId="906799700" sldId="263"/>
            <ac:spMk id="9" creationId="{9397C03B-BDA4-D3BE-E1B5-23CCDE3708DC}"/>
          </ac:spMkLst>
        </pc:spChg>
      </pc:sldChg>
      <pc:sldChg chg="addSp delSp modSp new mod">
        <pc:chgData name="Ashwin Goyal" userId="46432e72bf06c227" providerId="LiveId" clId="{764D4677-5A49-4E5C-A084-3E4624B06BAF}" dt="2022-10-08T00:18:16.257" v="140" actId="1076"/>
        <pc:sldMkLst>
          <pc:docMk/>
          <pc:sldMk cId="3176582292" sldId="264"/>
        </pc:sldMkLst>
        <pc:spChg chg="add del mod">
          <ac:chgData name="Ashwin Goyal" userId="46432e72bf06c227" providerId="LiveId" clId="{764D4677-5A49-4E5C-A084-3E4624B06BAF}" dt="2022-10-08T00:12:00.477" v="3" actId="478"/>
          <ac:spMkLst>
            <pc:docMk/>
            <pc:sldMk cId="3176582292" sldId="264"/>
            <ac:spMk id="2" creationId="{AEB38FC8-CDBF-48FC-DA26-E770CF868DDC}"/>
          </ac:spMkLst>
        </pc:spChg>
        <pc:spChg chg="add mod">
          <ac:chgData name="Ashwin Goyal" userId="46432e72bf06c227" providerId="LiveId" clId="{764D4677-5A49-4E5C-A084-3E4624B06BAF}" dt="2022-10-08T00:13:09.917" v="43" actId="1076"/>
          <ac:spMkLst>
            <pc:docMk/>
            <pc:sldMk cId="3176582292" sldId="264"/>
            <ac:spMk id="3" creationId="{4E2392F8-01E3-D0E1-3C44-60F93039E5C0}"/>
          </ac:spMkLst>
        </pc:spChg>
        <pc:spChg chg="add mod">
          <ac:chgData name="Ashwin Goyal" userId="46432e72bf06c227" providerId="LiveId" clId="{764D4677-5A49-4E5C-A084-3E4624B06BAF}" dt="2022-10-08T00:13:52.881" v="55" actId="20577"/>
          <ac:spMkLst>
            <pc:docMk/>
            <pc:sldMk cId="3176582292" sldId="264"/>
            <ac:spMk id="4" creationId="{EC91F1A7-5846-3899-AB4F-89478AE4A419}"/>
          </ac:spMkLst>
        </pc:spChg>
        <pc:spChg chg="add del mod">
          <ac:chgData name="Ashwin Goyal" userId="46432e72bf06c227" providerId="LiveId" clId="{764D4677-5A49-4E5C-A084-3E4624B06BAF}" dt="2022-10-08T00:12:35.146" v="12"/>
          <ac:spMkLst>
            <pc:docMk/>
            <pc:sldMk cId="3176582292" sldId="264"/>
            <ac:spMk id="5" creationId="{5B816101-1B4A-C760-A2F6-214999D8954E}"/>
          </ac:spMkLst>
        </pc:spChg>
        <pc:spChg chg="add del mod">
          <ac:chgData name="Ashwin Goyal" userId="46432e72bf06c227" providerId="LiveId" clId="{764D4677-5A49-4E5C-A084-3E4624B06BAF}" dt="2022-10-08T00:12:35.146" v="12"/>
          <ac:spMkLst>
            <pc:docMk/>
            <pc:sldMk cId="3176582292" sldId="264"/>
            <ac:spMk id="6" creationId="{C4F2832C-DC7D-2B43-21B9-9F071E335480}"/>
          </ac:spMkLst>
        </pc:spChg>
        <pc:spChg chg="add mod">
          <ac:chgData name="Ashwin Goyal" userId="46432e72bf06c227" providerId="LiveId" clId="{764D4677-5A49-4E5C-A084-3E4624B06BAF}" dt="2022-10-08T00:15:16.894" v="120" actId="1076"/>
          <ac:spMkLst>
            <pc:docMk/>
            <pc:sldMk cId="3176582292" sldId="264"/>
            <ac:spMk id="7" creationId="{E1D29F76-A52E-77B5-775F-A347D554C2A1}"/>
          </ac:spMkLst>
        </pc:spChg>
        <pc:spChg chg="add mod">
          <ac:chgData name="Ashwin Goyal" userId="46432e72bf06c227" providerId="LiveId" clId="{764D4677-5A49-4E5C-A084-3E4624B06BAF}" dt="2022-10-08T00:17:10.863" v="136" actId="20577"/>
          <ac:spMkLst>
            <pc:docMk/>
            <pc:sldMk cId="3176582292" sldId="264"/>
            <ac:spMk id="8" creationId="{D0173ED5-AD0B-8246-CE6A-CC51C322465B}"/>
          </ac:spMkLst>
        </pc:spChg>
        <pc:spChg chg="add del mod">
          <ac:chgData name="Ashwin Goyal" userId="46432e72bf06c227" providerId="LiveId" clId="{764D4677-5A49-4E5C-A084-3E4624B06BAF}" dt="2022-10-08T00:15:58.153" v="124"/>
          <ac:spMkLst>
            <pc:docMk/>
            <pc:sldMk cId="3176582292" sldId="264"/>
            <ac:spMk id="9" creationId="{7FB957E7-8A2B-E162-A721-D1EE35441D74}"/>
          </ac:spMkLst>
        </pc:spChg>
        <pc:picChg chg="add mod">
          <ac:chgData name="Ashwin Goyal" userId="46432e72bf06c227" providerId="LiveId" clId="{764D4677-5A49-4E5C-A084-3E4624B06BAF}" dt="2022-10-08T00:18:16.257" v="140" actId="1076"/>
          <ac:picMkLst>
            <pc:docMk/>
            <pc:sldMk cId="3176582292" sldId="264"/>
            <ac:picMk id="11" creationId="{572C5749-8469-F58F-58BD-838B940C3C1A}"/>
          </ac:picMkLst>
        </pc:picChg>
      </pc:sldChg>
      <pc:sldChg chg="addSp modSp new mod">
        <pc:chgData name="Ashwin Goyal" userId="46432e72bf06c227" providerId="LiveId" clId="{764D4677-5A49-4E5C-A084-3E4624B06BAF}" dt="2022-10-08T00:22:37.197" v="278" actId="1076"/>
        <pc:sldMkLst>
          <pc:docMk/>
          <pc:sldMk cId="1369991689" sldId="265"/>
        </pc:sldMkLst>
        <pc:spChg chg="add mod">
          <ac:chgData name="Ashwin Goyal" userId="46432e72bf06c227" providerId="LiveId" clId="{764D4677-5A49-4E5C-A084-3E4624B06BAF}" dt="2022-10-08T00:19:24.725" v="215" actId="1076"/>
          <ac:spMkLst>
            <pc:docMk/>
            <pc:sldMk cId="1369991689" sldId="265"/>
            <ac:spMk id="2" creationId="{5622A1EE-B443-0A82-88C2-2578F1023CFB}"/>
          </ac:spMkLst>
        </pc:spChg>
        <pc:spChg chg="add mod">
          <ac:chgData name="Ashwin Goyal" userId="46432e72bf06c227" providerId="LiveId" clId="{764D4677-5A49-4E5C-A084-3E4624B06BAF}" dt="2022-10-08T00:21:21.627" v="258" actId="20577"/>
          <ac:spMkLst>
            <pc:docMk/>
            <pc:sldMk cId="1369991689" sldId="265"/>
            <ac:spMk id="3" creationId="{EE32D811-01BA-F9E6-945E-874BC4896919}"/>
          </ac:spMkLst>
        </pc:spChg>
        <pc:spChg chg="add mod">
          <ac:chgData name="Ashwin Goyal" userId="46432e72bf06c227" providerId="LiveId" clId="{764D4677-5A49-4E5C-A084-3E4624B06BAF}" dt="2022-10-08T00:22:37.197" v="278" actId="1076"/>
          <ac:spMkLst>
            <pc:docMk/>
            <pc:sldMk cId="1369991689" sldId="265"/>
            <ac:spMk id="4" creationId="{6642DBE3-8EC3-A21C-FDB6-7A6706297827}"/>
          </ac:spMkLst>
        </pc:spChg>
      </pc:sldChg>
      <pc:sldChg chg="addSp delSp modSp add mod">
        <pc:chgData name="Ashwin Goyal" userId="46432e72bf06c227" providerId="LiveId" clId="{764D4677-5A49-4E5C-A084-3E4624B06BAF}" dt="2022-10-08T05:40:01.273" v="463" actId="1076"/>
        <pc:sldMkLst>
          <pc:docMk/>
          <pc:sldMk cId="1187404182" sldId="266"/>
        </pc:sldMkLst>
        <pc:spChg chg="del">
          <ac:chgData name="Ashwin Goyal" userId="46432e72bf06c227" providerId="LiveId" clId="{764D4677-5A49-4E5C-A084-3E4624B06BAF}" dt="2022-10-08T05:39:40.062" v="456" actId="478"/>
          <ac:spMkLst>
            <pc:docMk/>
            <pc:sldMk cId="1187404182" sldId="266"/>
            <ac:spMk id="2" creationId="{243BB0E1-A6BC-A81C-D135-4BFC766437CD}"/>
          </ac:spMkLst>
        </pc:spChg>
        <pc:spChg chg="del">
          <ac:chgData name="Ashwin Goyal" userId="46432e72bf06c227" providerId="LiveId" clId="{764D4677-5A49-4E5C-A084-3E4624B06BAF}" dt="2022-10-08T05:39:40.062" v="456" actId="478"/>
          <ac:spMkLst>
            <pc:docMk/>
            <pc:sldMk cId="1187404182" sldId="266"/>
            <ac:spMk id="3" creationId="{1DE4938D-B38C-7CBD-55DB-77A9F81DB6BE}"/>
          </ac:spMkLst>
        </pc:spChg>
        <pc:spChg chg="del">
          <ac:chgData name="Ashwin Goyal" userId="46432e72bf06c227" providerId="LiveId" clId="{764D4677-5A49-4E5C-A084-3E4624B06BAF}" dt="2022-10-08T05:39:40.062" v="456" actId="478"/>
          <ac:spMkLst>
            <pc:docMk/>
            <pc:sldMk cId="1187404182" sldId="266"/>
            <ac:spMk id="4" creationId="{EFA6B5CD-D530-F160-B804-6933BF2555CC}"/>
          </ac:spMkLst>
        </pc:spChg>
        <pc:spChg chg="del">
          <ac:chgData name="Ashwin Goyal" userId="46432e72bf06c227" providerId="LiveId" clId="{764D4677-5A49-4E5C-A084-3E4624B06BAF}" dt="2022-10-08T05:39:40.062" v="456" actId="478"/>
          <ac:spMkLst>
            <pc:docMk/>
            <pc:sldMk cId="1187404182" sldId="266"/>
            <ac:spMk id="5" creationId="{32F57042-CC2D-0660-152D-B0928F4A0711}"/>
          </ac:spMkLst>
        </pc:spChg>
        <pc:spChg chg="mod">
          <ac:chgData name="Ashwin Goyal" userId="46432e72bf06c227" providerId="LiveId" clId="{764D4677-5A49-4E5C-A084-3E4624B06BAF}" dt="2022-10-08T05:39:43.862" v="457" actId="1076"/>
          <ac:spMkLst>
            <pc:docMk/>
            <pc:sldMk cId="1187404182" sldId="266"/>
            <ac:spMk id="7" creationId="{74B3062C-358D-804A-F0C4-231E6FA2C01A}"/>
          </ac:spMkLst>
        </pc:spChg>
        <pc:spChg chg="mod">
          <ac:chgData name="Ashwin Goyal" userId="46432e72bf06c227" providerId="LiveId" clId="{764D4677-5A49-4E5C-A084-3E4624B06BAF}" dt="2022-10-08T05:39:47.270" v="458" actId="1076"/>
          <ac:spMkLst>
            <pc:docMk/>
            <pc:sldMk cId="1187404182" sldId="266"/>
            <ac:spMk id="9" creationId="{9397C03B-BDA4-D3BE-E1B5-23CCDE3708DC}"/>
          </ac:spMkLst>
        </pc:spChg>
        <pc:picChg chg="add mod">
          <ac:chgData name="Ashwin Goyal" userId="46432e72bf06c227" providerId="LiveId" clId="{764D4677-5A49-4E5C-A084-3E4624B06BAF}" dt="2022-10-08T05:40:01.273" v="463" actId="1076"/>
          <ac:picMkLst>
            <pc:docMk/>
            <pc:sldMk cId="1187404182" sldId="266"/>
            <ac:picMk id="6" creationId="{71B72B29-A795-BD38-46DA-030FC2A9C7C3}"/>
          </ac:picMkLst>
        </pc:picChg>
      </pc:sldChg>
      <pc:sldChg chg="addSp modSp new mod">
        <pc:chgData name="Ashwin Goyal" userId="46432e72bf06c227" providerId="LiveId" clId="{764D4677-5A49-4E5C-A084-3E4624B06BAF}" dt="2022-10-08T05:41:49.489" v="471" actId="1076"/>
        <pc:sldMkLst>
          <pc:docMk/>
          <pc:sldMk cId="2655325292" sldId="267"/>
        </pc:sldMkLst>
        <pc:picChg chg="add mod">
          <ac:chgData name="Ashwin Goyal" userId="46432e72bf06c227" providerId="LiveId" clId="{764D4677-5A49-4E5C-A084-3E4624B06BAF}" dt="2022-10-08T05:41:47.768" v="470" actId="1076"/>
          <ac:picMkLst>
            <pc:docMk/>
            <pc:sldMk cId="2655325292" sldId="267"/>
            <ac:picMk id="3" creationId="{8F08598C-85D1-7102-46E3-32267180BFE9}"/>
          </ac:picMkLst>
        </pc:picChg>
        <pc:picChg chg="add mod">
          <ac:chgData name="Ashwin Goyal" userId="46432e72bf06c227" providerId="LiveId" clId="{764D4677-5A49-4E5C-A084-3E4624B06BAF}" dt="2022-10-08T05:41:49.489" v="471" actId="1076"/>
          <ac:picMkLst>
            <pc:docMk/>
            <pc:sldMk cId="2655325292" sldId="267"/>
            <ac:picMk id="5" creationId="{7200A8EC-8050-497C-D68F-25FA448D72AE}"/>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C391FE3-6CD8-48B1-AC5D-2017CB7121E9}" type="datetimeFigureOut">
              <a:rPr lang="en-IN" smtClean="0"/>
              <a:t>08-10-2022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8B1ABB3-0205-4EB5-B562-506B4694573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1243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391FE3-6CD8-48B1-AC5D-2017CB7121E9}"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B1ABB3-0205-4EB5-B562-506B46945732}" type="slidenum">
              <a:rPr lang="en-IN" smtClean="0"/>
              <a:t>‹#›</a:t>
            </a:fld>
            <a:endParaRPr lang="en-IN"/>
          </a:p>
        </p:txBody>
      </p:sp>
    </p:spTree>
    <p:extLst>
      <p:ext uri="{BB962C8B-B14F-4D97-AF65-F5344CB8AC3E}">
        <p14:creationId xmlns:p14="http://schemas.microsoft.com/office/powerpoint/2010/main" val="311191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391FE3-6CD8-48B1-AC5D-2017CB7121E9}"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1ABB3-0205-4EB5-B562-506B4694573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1905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391FE3-6CD8-48B1-AC5D-2017CB7121E9}"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1ABB3-0205-4EB5-B562-506B4694573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0882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391FE3-6CD8-48B1-AC5D-2017CB7121E9}"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1ABB3-0205-4EB5-B562-506B46945732}" type="slidenum">
              <a:rPr lang="en-IN" smtClean="0"/>
              <a:t>‹#›</a:t>
            </a:fld>
            <a:endParaRPr lang="en-IN"/>
          </a:p>
        </p:txBody>
      </p:sp>
    </p:spTree>
    <p:extLst>
      <p:ext uri="{BB962C8B-B14F-4D97-AF65-F5344CB8AC3E}">
        <p14:creationId xmlns:p14="http://schemas.microsoft.com/office/powerpoint/2010/main" val="3736611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391FE3-6CD8-48B1-AC5D-2017CB7121E9}"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1ABB3-0205-4EB5-B562-506B4694573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4186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391FE3-6CD8-48B1-AC5D-2017CB7121E9}"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1ABB3-0205-4EB5-B562-506B4694573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280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391FE3-6CD8-48B1-AC5D-2017CB7121E9}"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1ABB3-0205-4EB5-B562-506B4694573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1346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391FE3-6CD8-48B1-AC5D-2017CB7121E9}"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1ABB3-0205-4EB5-B562-506B4694573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18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391FE3-6CD8-48B1-AC5D-2017CB7121E9}"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1ABB3-0205-4EB5-B562-506B46945732}" type="slidenum">
              <a:rPr lang="en-IN" smtClean="0"/>
              <a:t>‹#›</a:t>
            </a:fld>
            <a:endParaRPr lang="en-IN"/>
          </a:p>
        </p:txBody>
      </p:sp>
    </p:spTree>
    <p:extLst>
      <p:ext uri="{BB962C8B-B14F-4D97-AF65-F5344CB8AC3E}">
        <p14:creationId xmlns:p14="http://schemas.microsoft.com/office/powerpoint/2010/main" val="218476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391FE3-6CD8-48B1-AC5D-2017CB7121E9}"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1ABB3-0205-4EB5-B562-506B4694573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18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391FE3-6CD8-48B1-AC5D-2017CB7121E9}"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B1ABB3-0205-4EB5-B562-506B46945732}" type="slidenum">
              <a:rPr lang="en-IN" smtClean="0"/>
              <a:t>‹#›</a:t>
            </a:fld>
            <a:endParaRPr lang="en-IN"/>
          </a:p>
        </p:txBody>
      </p:sp>
    </p:spTree>
    <p:extLst>
      <p:ext uri="{BB962C8B-B14F-4D97-AF65-F5344CB8AC3E}">
        <p14:creationId xmlns:p14="http://schemas.microsoft.com/office/powerpoint/2010/main" val="541629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391FE3-6CD8-48B1-AC5D-2017CB7121E9}" type="datetimeFigureOut">
              <a:rPr lang="en-IN" smtClean="0"/>
              <a:t>08-10-2022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B1ABB3-0205-4EB5-B562-506B4694573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3261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391FE3-6CD8-48B1-AC5D-2017CB7121E9}" type="datetimeFigureOut">
              <a:rPr lang="en-IN" smtClean="0"/>
              <a:t>08-10-2022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B1ABB3-0205-4EB5-B562-506B4694573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8308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91FE3-6CD8-48B1-AC5D-2017CB7121E9}" type="datetimeFigureOut">
              <a:rPr lang="en-IN" smtClean="0"/>
              <a:t>08-10-2022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B1ABB3-0205-4EB5-B562-506B46945732}" type="slidenum">
              <a:rPr lang="en-IN" smtClean="0"/>
              <a:t>‹#›</a:t>
            </a:fld>
            <a:endParaRPr lang="en-IN"/>
          </a:p>
        </p:txBody>
      </p:sp>
    </p:spTree>
    <p:extLst>
      <p:ext uri="{BB962C8B-B14F-4D97-AF65-F5344CB8AC3E}">
        <p14:creationId xmlns:p14="http://schemas.microsoft.com/office/powerpoint/2010/main" val="3500341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391FE3-6CD8-48B1-AC5D-2017CB7121E9}"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B1ABB3-0205-4EB5-B562-506B4694573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5474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391FE3-6CD8-48B1-AC5D-2017CB7121E9}"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B1ABB3-0205-4EB5-B562-506B46945732}" type="slidenum">
              <a:rPr lang="en-IN" smtClean="0"/>
              <a:t>‹#›</a:t>
            </a:fld>
            <a:endParaRPr lang="en-IN"/>
          </a:p>
        </p:txBody>
      </p:sp>
    </p:spTree>
    <p:extLst>
      <p:ext uri="{BB962C8B-B14F-4D97-AF65-F5344CB8AC3E}">
        <p14:creationId xmlns:p14="http://schemas.microsoft.com/office/powerpoint/2010/main" val="109911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391FE3-6CD8-48B1-AC5D-2017CB7121E9}" type="datetimeFigureOut">
              <a:rPr lang="en-IN" smtClean="0"/>
              <a:t>08-10-2022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B1ABB3-0205-4EB5-B562-506B46945732}" type="slidenum">
              <a:rPr lang="en-IN" smtClean="0"/>
              <a:t>‹#›</a:t>
            </a:fld>
            <a:endParaRPr lang="en-IN"/>
          </a:p>
        </p:txBody>
      </p:sp>
    </p:spTree>
    <p:extLst>
      <p:ext uri="{BB962C8B-B14F-4D97-AF65-F5344CB8AC3E}">
        <p14:creationId xmlns:p14="http://schemas.microsoft.com/office/powerpoint/2010/main" val="3624135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B109AC-8B23-35F6-280E-2D8B209AFA4D}"/>
              </a:ext>
            </a:extLst>
          </p:cNvPr>
          <p:cNvPicPr>
            <a:picLocks noChangeAspect="1"/>
          </p:cNvPicPr>
          <p:nvPr/>
        </p:nvPicPr>
        <p:blipFill>
          <a:blip r:embed="rId2"/>
          <a:stretch>
            <a:fillRect/>
          </a:stretch>
        </p:blipFill>
        <p:spPr>
          <a:xfrm>
            <a:off x="2147104" y="1403130"/>
            <a:ext cx="7859210" cy="4146931"/>
          </a:xfrm>
          <a:prstGeom prst="rect">
            <a:avLst/>
          </a:prstGeom>
        </p:spPr>
      </p:pic>
    </p:spTree>
    <p:extLst>
      <p:ext uri="{BB962C8B-B14F-4D97-AF65-F5344CB8AC3E}">
        <p14:creationId xmlns:p14="http://schemas.microsoft.com/office/powerpoint/2010/main" val="168340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22A1EE-B443-0A82-88C2-2578F1023CFB}"/>
              </a:ext>
            </a:extLst>
          </p:cNvPr>
          <p:cNvSpPr/>
          <p:nvPr/>
        </p:nvSpPr>
        <p:spPr>
          <a:xfrm>
            <a:off x="632261" y="601426"/>
            <a:ext cx="7618112"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Results, Discussions and Conclusions</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E32D811-01BA-F9E6-945E-874BC4896919}"/>
              </a:ext>
            </a:extLst>
          </p:cNvPr>
          <p:cNvSpPr/>
          <p:nvPr/>
        </p:nvSpPr>
        <p:spPr>
          <a:xfrm>
            <a:off x="652261" y="1326674"/>
            <a:ext cx="10848678" cy="3416320"/>
          </a:xfrm>
          <a:prstGeom prst="rect">
            <a:avLst/>
          </a:prstGeom>
          <a:noFill/>
        </p:spPr>
        <p:txBody>
          <a:bodyPr wrap="square" lIns="91440" tIns="45720" rIns="91440" bIns="45720">
            <a:spAutoFit/>
          </a:bodyPr>
          <a:lstStyle/>
          <a:p>
            <a:r>
              <a:rPr lang="en-US" b="0" i="0" dirty="0">
                <a:effectLst/>
                <a:latin typeface="Arial" panose="020B0604020202020204" pitchFamily="34" charset="0"/>
              </a:rPr>
              <a:t>1. The increment in the threshold value for the slope in the trigger algorithm caused various peaks to be non-detectable. We have to find a better way to resolve and fix a particular threshold.</a:t>
            </a:r>
          </a:p>
          <a:p>
            <a:endParaRPr lang="en-US" dirty="0">
              <a:latin typeface="Arial" panose="020B0604020202020204" pitchFamily="34" charset="0"/>
            </a:endParaRPr>
          </a:p>
          <a:p>
            <a:r>
              <a:rPr lang="en-US" b="0" i="0" dirty="0">
                <a:effectLst/>
                <a:latin typeface="Arial" panose="020B0604020202020204" pitchFamily="34" charset="0"/>
              </a:rPr>
              <a:t>2. Inaccuracies in the peak detection algorithm cause these flares to not be removed and trickle down into the background. This was the reason we had to include the removal of data beyond 3</a:t>
            </a:r>
            <a:r>
              <a:rPr lang="en-US" b="0" i="0" dirty="0">
                <a:effectLst/>
                <a:latin typeface="Courier New" panose="02070309020205020404" pitchFamily="49" charset="0"/>
              </a:rPr>
              <a:t>σ </a:t>
            </a:r>
            <a:r>
              <a:rPr lang="en-US" b="0" i="0" dirty="0">
                <a:effectLst/>
                <a:latin typeface="Arial" panose="020B0604020202020204" pitchFamily="34" charset="0"/>
              </a:rPr>
              <a:t>from the background. Moreover, the background at that point had ended up containing many flares.</a:t>
            </a:r>
          </a:p>
          <a:p>
            <a:endParaRPr lang="en-US" dirty="0">
              <a:latin typeface="Arial" panose="020B0604020202020204" pitchFamily="34" charset="0"/>
            </a:endParaRPr>
          </a:p>
          <a:p>
            <a:r>
              <a:rPr lang="en-US" b="0" i="0" dirty="0">
                <a:effectLst/>
                <a:latin typeface="Arial" panose="020B0604020202020204" pitchFamily="34" charset="0"/>
              </a:rPr>
              <a:t>3. Often, the background data from the algorithm did not span the whole day and this lead to over-fitting. This made it difficult to optimize a single background fitting technique for different days.</a:t>
            </a:r>
          </a:p>
          <a:p>
            <a:endParaRPr lang="en-US" dirty="0">
              <a:latin typeface="Arial" panose="020B0604020202020204" pitchFamily="34" charset="0"/>
            </a:endParaRPr>
          </a:p>
          <a:p>
            <a:r>
              <a:rPr lang="en-US" b="0" i="0" dirty="0">
                <a:effectLst/>
                <a:latin typeface="Arial" panose="020B0604020202020204" pitchFamily="34" charset="0"/>
              </a:rPr>
              <a:t>4. Apart from this, this algorithm would often capture multiple flares and call them a single flare. This led to bad fits that were difficult to resolve.</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6642DBE3-8EC3-A21C-FDB6-7A6706297827}"/>
              </a:ext>
            </a:extLst>
          </p:cNvPr>
          <p:cNvSpPr/>
          <p:nvPr/>
        </p:nvSpPr>
        <p:spPr>
          <a:xfrm>
            <a:off x="632261" y="4760356"/>
            <a:ext cx="10848678" cy="923330"/>
          </a:xfrm>
          <a:prstGeom prst="rect">
            <a:avLst/>
          </a:prstGeom>
          <a:noFill/>
        </p:spPr>
        <p:txBody>
          <a:bodyPr wrap="square" lIns="91440" tIns="45720" rIns="91440" bIns="45720">
            <a:spAutoFit/>
          </a:bodyPr>
          <a:lstStyle/>
          <a:p>
            <a:r>
              <a:rPr lang="en-US" b="0" i="0" dirty="0">
                <a:effectLst/>
                <a:latin typeface="Arial" panose="020B0604020202020204" pitchFamily="34" charset="0"/>
              </a:rPr>
              <a:t>5. Based on the count rates and the Flares detection algorithms used, we learnt that the solar background fluctuates slowly over time and the solar minima occurred in the year 2020. We found that not all flares have a gaussian rise and an exponential decay.</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69991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0F54D1-540B-E8D5-3323-C1560C2C7956}"/>
              </a:ext>
            </a:extLst>
          </p:cNvPr>
          <p:cNvSpPr/>
          <p:nvPr/>
        </p:nvSpPr>
        <p:spPr>
          <a:xfrm>
            <a:off x="4863130" y="536651"/>
            <a:ext cx="246574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Abstract</a:t>
            </a:r>
          </a:p>
        </p:txBody>
      </p:sp>
      <p:sp>
        <p:nvSpPr>
          <p:cNvPr id="3" name="Rectangle 2">
            <a:extLst>
              <a:ext uri="{FF2B5EF4-FFF2-40B4-BE49-F238E27FC236}">
                <a16:creationId xmlns:a16="http://schemas.microsoft.com/office/drawing/2014/main" id="{AA6F2625-13B5-81F0-8523-0C1DD48F71F1}"/>
              </a:ext>
            </a:extLst>
          </p:cNvPr>
          <p:cNvSpPr/>
          <p:nvPr/>
        </p:nvSpPr>
        <p:spPr>
          <a:xfrm>
            <a:off x="1018572" y="1884637"/>
            <a:ext cx="10174147" cy="3139321"/>
          </a:xfrm>
          <a:prstGeom prst="rect">
            <a:avLst/>
          </a:prstGeom>
          <a:noFill/>
        </p:spPr>
        <p:txBody>
          <a:bodyPr wrap="square" lIns="91440" tIns="45720" rIns="91440" bIns="45720">
            <a:spAutoFit/>
          </a:bodyPr>
          <a:lstStyle/>
          <a:p>
            <a:pPr algn="l" rtl="0"/>
            <a:r>
              <a:rPr lang="en-US" dirty="0">
                <a:effectLst/>
                <a:latin typeface="Arial" panose="020B0604020202020204" pitchFamily="34" charset="0"/>
              </a:rPr>
              <a:t>We replicated the earlier models for the purpose of explaining a variety of stellar flares. We also provided our own amendments and potential issues with the existing models. </a:t>
            </a:r>
          </a:p>
          <a:p>
            <a:pPr algn="l" rtl="0"/>
            <a:endParaRPr lang="en-US" dirty="0">
              <a:latin typeface="Arial" panose="020B0604020202020204" pitchFamily="34" charset="0"/>
            </a:endParaRPr>
          </a:p>
          <a:p>
            <a:pPr algn="l" rtl="0"/>
            <a:r>
              <a:rPr lang="en-US" dirty="0">
                <a:effectLst/>
                <a:latin typeface="Arial" panose="020B0604020202020204" pitchFamily="34" charset="0"/>
              </a:rPr>
              <a:t>We assumed that a flare consists of two components, the first of which rises in brightness quickly and relatively strongly, the second of which is slower and fainter. The latter is the consequence of the star’s photosphere reflecting some of the energy from the first </a:t>
            </a:r>
            <a:r>
              <a:rPr lang="en-US" dirty="0">
                <a:latin typeface="Arial" panose="020B0604020202020204" pitchFamily="34" charset="0"/>
              </a:rPr>
              <a:t>rise.</a:t>
            </a:r>
          </a:p>
          <a:p>
            <a:pPr algn="l" rtl="0"/>
            <a:endParaRPr lang="en-US" dirty="0">
              <a:effectLst/>
              <a:latin typeface="Arial" panose="020B0604020202020204" pitchFamily="34" charset="0"/>
            </a:endParaRPr>
          </a:p>
          <a:p>
            <a:pPr algn="l" rtl="0"/>
            <a:r>
              <a:rPr lang="en-US" dirty="0">
                <a:latin typeface="Arial" panose="020B0604020202020204" pitchFamily="34" charset="0"/>
              </a:rPr>
              <a:t>The model is primarily based on just geometric considerations on the light curve.</a:t>
            </a:r>
            <a:endParaRPr lang="en-US" dirty="0">
              <a:effectLst/>
              <a:latin typeface="Arial" panose="020B0604020202020204" pitchFamily="34" charset="0"/>
            </a:endParaRPr>
          </a:p>
          <a:p>
            <a:pPr algn="l" rtl="0"/>
            <a:endParaRPr lang="en-US" dirty="0">
              <a:latin typeface="Arial" panose="020B0604020202020204" pitchFamily="34" charset="0"/>
            </a:endParaRPr>
          </a:p>
          <a:p>
            <a:pPr algn="l" rtl="0"/>
            <a:br>
              <a:rPr lang="en-US" b="0" i="0" dirty="0">
                <a:solidFill>
                  <a:srgbClr val="5D6879"/>
                </a:solidFill>
                <a:effectLst/>
                <a:latin typeface="Lato" panose="020B0604020202020204" pitchFamily="34" charset="0"/>
              </a:rPr>
            </a:b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83213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9DE862-ACCC-BB1E-6ABC-01193C96F2C2}"/>
              </a:ext>
            </a:extLst>
          </p:cNvPr>
          <p:cNvSpPr/>
          <p:nvPr/>
        </p:nvSpPr>
        <p:spPr>
          <a:xfrm>
            <a:off x="727496" y="721846"/>
            <a:ext cx="2600006"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Background</a:t>
            </a:r>
          </a:p>
        </p:txBody>
      </p:sp>
      <p:sp>
        <p:nvSpPr>
          <p:cNvPr id="3" name="Rectangle 2">
            <a:extLst>
              <a:ext uri="{FF2B5EF4-FFF2-40B4-BE49-F238E27FC236}">
                <a16:creationId xmlns:a16="http://schemas.microsoft.com/office/drawing/2014/main" id="{DE9E045A-AEFC-AE4D-090F-1B9FCEB74322}"/>
              </a:ext>
            </a:extLst>
          </p:cNvPr>
          <p:cNvSpPr/>
          <p:nvPr/>
        </p:nvSpPr>
        <p:spPr>
          <a:xfrm>
            <a:off x="727496" y="1348709"/>
            <a:ext cx="10848678" cy="1477328"/>
          </a:xfrm>
          <a:prstGeom prst="rect">
            <a:avLst/>
          </a:prstGeom>
          <a:noFill/>
        </p:spPr>
        <p:txBody>
          <a:bodyPr wrap="square" lIns="91440" tIns="45720" rIns="91440" bIns="45720">
            <a:spAutoFit/>
          </a:bodyPr>
          <a:lstStyle/>
          <a:p>
            <a:r>
              <a:rPr lang="en-US" b="0" i="0" dirty="0">
                <a:effectLst/>
                <a:latin typeface="Arial" panose="020B0604020202020204" pitchFamily="34" charset="0"/>
              </a:rPr>
              <a:t>Flare activity often occurs or is constantly present in the early stages of stellar evolution. However, star formation theories essentially ignore this fact. The flare event could be crucial for comprehending star creation and early development. </a:t>
            </a:r>
          </a:p>
          <a:p>
            <a:endParaRPr lang="en-US" dirty="0">
              <a:latin typeface="Arial" panose="020B0604020202020204" pitchFamily="34" charset="0"/>
            </a:endParaRPr>
          </a:p>
          <a:p>
            <a:r>
              <a:rPr lang="en-US" b="0" i="0" dirty="0">
                <a:effectLst/>
                <a:latin typeface="Arial" panose="020B0604020202020204" pitchFamily="34" charset="0"/>
              </a:rPr>
              <a:t>Understanding the mechanism(s) of flare is complicated by the broad range of light curve morphologies.</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1376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789E45-BEE3-0FBA-D0F0-2D13D7DD060A}"/>
              </a:ext>
            </a:extLst>
          </p:cNvPr>
          <p:cNvSpPr/>
          <p:nvPr/>
        </p:nvSpPr>
        <p:spPr>
          <a:xfrm>
            <a:off x="727496" y="2849626"/>
            <a:ext cx="506773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Elementary Flare Profile</a:t>
            </a:r>
          </a:p>
        </p:txBody>
      </p:sp>
      <p:pic>
        <p:nvPicPr>
          <p:cNvPr id="3" name="Picture 2">
            <a:extLst>
              <a:ext uri="{FF2B5EF4-FFF2-40B4-BE49-F238E27FC236}">
                <a16:creationId xmlns:a16="http://schemas.microsoft.com/office/drawing/2014/main" id="{9CBB56EF-9EC3-6165-E9DE-6A09B0A5FF67}"/>
              </a:ext>
            </a:extLst>
          </p:cNvPr>
          <p:cNvPicPr>
            <a:picLocks noChangeAspect="1"/>
          </p:cNvPicPr>
          <p:nvPr/>
        </p:nvPicPr>
        <p:blipFill rotWithShape="1">
          <a:blip r:embed="rId2"/>
          <a:srcRect l="6945"/>
          <a:stretch/>
        </p:blipFill>
        <p:spPr>
          <a:xfrm>
            <a:off x="2603548" y="4306757"/>
            <a:ext cx="6383363" cy="1267427"/>
          </a:xfrm>
          <a:prstGeom prst="rect">
            <a:avLst/>
          </a:prstGeom>
        </p:spPr>
      </p:pic>
      <p:sp>
        <p:nvSpPr>
          <p:cNvPr id="4" name="Rectangle 3">
            <a:extLst>
              <a:ext uri="{FF2B5EF4-FFF2-40B4-BE49-F238E27FC236}">
                <a16:creationId xmlns:a16="http://schemas.microsoft.com/office/drawing/2014/main" id="{36A8ACD1-B6D8-CF9A-A461-772B91BD8E54}"/>
              </a:ext>
            </a:extLst>
          </p:cNvPr>
          <p:cNvSpPr/>
          <p:nvPr/>
        </p:nvSpPr>
        <p:spPr>
          <a:xfrm>
            <a:off x="727496" y="3516152"/>
            <a:ext cx="10848678" cy="923330"/>
          </a:xfrm>
          <a:prstGeom prst="rect">
            <a:avLst/>
          </a:prstGeom>
          <a:noFill/>
        </p:spPr>
        <p:txBody>
          <a:bodyPr wrap="square" lIns="91440" tIns="45720" rIns="91440" bIns="45720">
            <a:spAutoFit/>
          </a:bodyPr>
          <a:lstStyle/>
          <a:p>
            <a:r>
              <a:rPr lang="en-US" b="0" i="0" dirty="0">
                <a:effectLst/>
                <a:latin typeface="Arial" panose="020B0604020202020204" pitchFamily="34" charset="0"/>
              </a:rPr>
              <a:t>We employed a straightforward mathematical formula (Equation eq1) that describes a so-called elementary soft X-ray flare time profile in order to understand specific flare </a:t>
            </a:r>
            <a:r>
              <a:rPr lang="en-US" b="0" i="0" dirty="0" err="1">
                <a:effectLst/>
                <a:latin typeface="Arial" panose="020B0604020202020204" pitchFamily="34" charset="0"/>
              </a:rPr>
              <a:t>brightenings</a:t>
            </a:r>
            <a:r>
              <a:rPr lang="en-US" b="0" i="0" dirty="0">
                <a:effectLst/>
                <a:latin typeface="Arial" panose="020B0604020202020204" pitchFamily="34" charset="0"/>
              </a:rPr>
              <a:t> seen on the light curve.</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3C697BC8-B1C9-AE7E-6F1F-784EEC8E8EEA}"/>
              </a:ext>
            </a:extLst>
          </p:cNvPr>
          <p:cNvSpPr/>
          <p:nvPr/>
        </p:nvSpPr>
        <p:spPr>
          <a:xfrm>
            <a:off x="727496" y="721846"/>
            <a:ext cx="2600006"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Background</a:t>
            </a:r>
          </a:p>
        </p:txBody>
      </p:sp>
      <p:sp>
        <p:nvSpPr>
          <p:cNvPr id="6" name="Rectangle 5">
            <a:extLst>
              <a:ext uri="{FF2B5EF4-FFF2-40B4-BE49-F238E27FC236}">
                <a16:creationId xmlns:a16="http://schemas.microsoft.com/office/drawing/2014/main" id="{B9FAFD63-2933-546F-C5A5-156DA7300A78}"/>
              </a:ext>
            </a:extLst>
          </p:cNvPr>
          <p:cNvSpPr/>
          <p:nvPr/>
        </p:nvSpPr>
        <p:spPr>
          <a:xfrm>
            <a:off x="727496" y="1348709"/>
            <a:ext cx="10848678" cy="1477328"/>
          </a:xfrm>
          <a:prstGeom prst="rect">
            <a:avLst/>
          </a:prstGeom>
          <a:noFill/>
        </p:spPr>
        <p:txBody>
          <a:bodyPr wrap="square" lIns="91440" tIns="45720" rIns="91440" bIns="45720">
            <a:spAutoFit/>
          </a:bodyPr>
          <a:lstStyle/>
          <a:p>
            <a:r>
              <a:rPr lang="en-US" b="0" i="0" dirty="0">
                <a:effectLst/>
                <a:latin typeface="Arial" panose="020B0604020202020204" pitchFamily="34" charset="0"/>
              </a:rPr>
              <a:t>Flare activity often occurs or is constantly present in the early stages of stellar evolution. However, star formation theories essentially ignore this fact. The flare event could be crucial for comprehending star creation and early development. </a:t>
            </a:r>
          </a:p>
          <a:p>
            <a:endParaRPr lang="en-US" dirty="0">
              <a:latin typeface="Arial" panose="020B0604020202020204" pitchFamily="34" charset="0"/>
            </a:endParaRPr>
          </a:p>
          <a:p>
            <a:r>
              <a:rPr lang="en-US" b="0" i="0" dirty="0">
                <a:effectLst/>
                <a:latin typeface="Arial" panose="020B0604020202020204" pitchFamily="34" charset="0"/>
              </a:rPr>
              <a:t>Understanding the mechanism(s) of flare is complicated by the broad range of light curve morphologies.</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44936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3BB0E1-A6BC-A81C-D135-4BFC766437CD}"/>
              </a:ext>
            </a:extLst>
          </p:cNvPr>
          <p:cNvSpPr/>
          <p:nvPr/>
        </p:nvSpPr>
        <p:spPr>
          <a:xfrm>
            <a:off x="727496" y="633209"/>
            <a:ext cx="5348644"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Observation and Datasets</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1DE4938D-B38C-7CBD-55DB-77A9F81DB6BE}"/>
              </a:ext>
            </a:extLst>
          </p:cNvPr>
          <p:cNvSpPr/>
          <p:nvPr/>
        </p:nvSpPr>
        <p:spPr>
          <a:xfrm>
            <a:off x="727496" y="1273474"/>
            <a:ext cx="10848678" cy="923330"/>
          </a:xfrm>
          <a:prstGeom prst="rect">
            <a:avLst/>
          </a:prstGeom>
          <a:noFill/>
        </p:spPr>
        <p:txBody>
          <a:bodyPr wrap="square" lIns="91440" tIns="45720" rIns="91440" bIns="45720">
            <a:spAutoFit/>
          </a:bodyPr>
          <a:lstStyle/>
          <a:p>
            <a:r>
              <a:rPr lang="en-US" b="0" i="0" dirty="0">
                <a:effectLst/>
                <a:latin typeface="Arial" panose="020B0604020202020204" pitchFamily="34" charset="0"/>
              </a:rPr>
              <a:t>The Solar X-ray Monitor (XSM), onboard Chandrayaan-2, is an instrument of the India’s lunar mission launched on July 22, 2019. XSM continuously monitors the Sun and measures the Solar spectrum in the energy ranges of 1 − 15 keV with an energy resolution of ∼ 175 eV at 5.9 keV.</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82634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3BB0E1-A6BC-A81C-D135-4BFC766437CD}"/>
              </a:ext>
            </a:extLst>
          </p:cNvPr>
          <p:cNvSpPr/>
          <p:nvPr/>
        </p:nvSpPr>
        <p:spPr>
          <a:xfrm>
            <a:off x="727496" y="633209"/>
            <a:ext cx="5348644"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Observation and Datasets</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1DE4938D-B38C-7CBD-55DB-77A9F81DB6BE}"/>
              </a:ext>
            </a:extLst>
          </p:cNvPr>
          <p:cNvSpPr/>
          <p:nvPr/>
        </p:nvSpPr>
        <p:spPr>
          <a:xfrm>
            <a:off x="727496" y="1842861"/>
            <a:ext cx="10848678" cy="923330"/>
          </a:xfrm>
          <a:prstGeom prst="rect">
            <a:avLst/>
          </a:prstGeom>
          <a:noFill/>
        </p:spPr>
        <p:txBody>
          <a:bodyPr wrap="square" lIns="91440" tIns="45720" rIns="91440" bIns="45720">
            <a:spAutoFit/>
          </a:bodyPr>
          <a:lstStyle/>
          <a:p>
            <a:r>
              <a:rPr lang="en-US" b="0" i="0" dirty="0">
                <a:effectLst/>
                <a:latin typeface="Arial" panose="020B0604020202020204" pitchFamily="34" charset="0"/>
              </a:rPr>
              <a:t>The Solar X-ray Monitor (XSM), onboard Chandrayaan-2, is an instrument of the India’s lunar mission launched on July 22, 2019. XSM continuously monitors the Sun and measures the Solar spectrum in the energy ranges of 1 − 15 keV with an energy resolution of ∼ 175 eV at 5.9 keV.</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EFA6B5CD-D530-F160-B804-6933BF2555CC}"/>
              </a:ext>
            </a:extLst>
          </p:cNvPr>
          <p:cNvSpPr/>
          <p:nvPr/>
        </p:nvSpPr>
        <p:spPr>
          <a:xfrm>
            <a:off x="727496" y="4539463"/>
            <a:ext cx="10848678" cy="923330"/>
          </a:xfrm>
          <a:prstGeom prst="rect">
            <a:avLst/>
          </a:prstGeom>
          <a:noFill/>
        </p:spPr>
        <p:txBody>
          <a:bodyPr wrap="square" lIns="91440" tIns="45720" rIns="91440" bIns="45720">
            <a:spAutoFit/>
          </a:bodyPr>
          <a:lstStyle/>
          <a:p>
            <a:r>
              <a:rPr lang="en-US" b="0" i="0" dirty="0">
                <a:effectLst/>
                <a:latin typeface="Arial" panose="020B0604020202020204" pitchFamily="34" charset="0"/>
              </a:rPr>
              <a:t>The goal primarily comprises of detection, identification, and analysis of Solar Flares in X-Ray Light curves observed by XSM. This will help us in developing a robust and reliable pipeline for XSM temporal data. The XSM has more sensitivity than the GOES, and its detections are publicly accessible</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32F57042-CC2D-0660-152D-B0928F4A0711}"/>
              </a:ext>
            </a:extLst>
          </p:cNvPr>
          <p:cNvSpPr/>
          <p:nvPr/>
        </p:nvSpPr>
        <p:spPr>
          <a:xfrm>
            <a:off x="727496" y="3329811"/>
            <a:ext cx="4124399"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Aim and Ob</a:t>
            </a:r>
            <a:r>
              <a:rPr lang="en-US" sz="4000" dirty="0">
                <a:ln w="0"/>
                <a:effectLst>
                  <a:outerShdw blurRad="38100" dist="19050" dir="2700000" algn="tl" rotWithShape="0">
                    <a:schemeClr val="dk1">
                      <a:alpha val="40000"/>
                    </a:schemeClr>
                  </a:outerShdw>
                </a:effectLst>
              </a:rPr>
              <a:t>jectives</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23550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B3062C-358D-804A-F0C4-231E6FA2C01A}"/>
              </a:ext>
            </a:extLst>
          </p:cNvPr>
          <p:cNvSpPr/>
          <p:nvPr/>
        </p:nvSpPr>
        <p:spPr>
          <a:xfrm>
            <a:off x="843243" y="875954"/>
            <a:ext cx="4184159"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Data pre-processing</a:t>
            </a:r>
          </a:p>
        </p:txBody>
      </p:sp>
      <p:sp>
        <p:nvSpPr>
          <p:cNvPr id="9" name="Rectangle 8">
            <a:extLst>
              <a:ext uri="{FF2B5EF4-FFF2-40B4-BE49-F238E27FC236}">
                <a16:creationId xmlns:a16="http://schemas.microsoft.com/office/drawing/2014/main" id="{9397C03B-BDA4-D3BE-E1B5-23CCDE3708DC}"/>
              </a:ext>
            </a:extLst>
          </p:cNvPr>
          <p:cNvSpPr/>
          <p:nvPr/>
        </p:nvSpPr>
        <p:spPr>
          <a:xfrm>
            <a:off x="843243" y="1807023"/>
            <a:ext cx="10848678" cy="1200329"/>
          </a:xfrm>
          <a:prstGeom prst="rect">
            <a:avLst/>
          </a:prstGeom>
          <a:noFill/>
        </p:spPr>
        <p:txBody>
          <a:bodyPr wrap="square" lIns="91440" tIns="45720" rIns="91440" bIns="45720">
            <a:spAutoFit/>
          </a:bodyPr>
          <a:lstStyle/>
          <a:p>
            <a:r>
              <a:rPr lang="en-US" b="0" i="0" dirty="0">
                <a:effectLst/>
                <a:latin typeface="Arial" panose="020B0604020202020204" pitchFamily="34" charset="0"/>
              </a:rPr>
              <a:t>Given our data was of one day in length i.e. 86400 s or 24 h. The binning was kept around 50 − 200 s which produced decent results. To clear out the roughness, reduce the noise, and to help us see better trends and patterns in the data, smoothing was done. This also helped in eliminating the outliers in the data.</a:t>
            </a:r>
            <a:endParaRPr lang="en-US"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71B72B29-A795-BD38-46DA-030FC2A9C7C3}"/>
              </a:ext>
            </a:extLst>
          </p:cNvPr>
          <p:cNvPicPr>
            <a:picLocks noChangeAspect="1"/>
          </p:cNvPicPr>
          <p:nvPr/>
        </p:nvPicPr>
        <p:blipFill>
          <a:blip r:embed="rId2"/>
          <a:stretch>
            <a:fillRect/>
          </a:stretch>
        </p:blipFill>
        <p:spPr>
          <a:xfrm>
            <a:off x="2199190" y="2685327"/>
            <a:ext cx="7134049" cy="3447646"/>
          </a:xfrm>
          <a:prstGeom prst="rect">
            <a:avLst/>
          </a:prstGeom>
        </p:spPr>
      </p:pic>
    </p:spTree>
    <p:extLst>
      <p:ext uri="{BB962C8B-B14F-4D97-AF65-F5344CB8AC3E}">
        <p14:creationId xmlns:p14="http://schemas.microsoft.com/office/powerpoint/2010/main" val="118740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2392F8-01E3-D0E1-3C44-60F93039E5C0}"/>
              </a:ext>
            </a:extLst>
          </p:cNvPr>
          <p:cNvSpPr/>
          <p:nvPr/>
        </p:nvSpPr>
        <p:spPr>
          <a:xfrm>
            <a:off x="652261" y="618788"/>
            <a:ext cx="5402056"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Constant Background Fits</a:t>
            </a:r>
          </a:p>
        </p:txBody>
      </p:sp>
      <p:sp>
        <p:nvSpPr>
          <p:cNvPr id="4" name="Rectangle 3">
            <a:extLst>
              <a:ext uri="{FF2B5EF4-FFF2-40B4-BE49-F238E27FC236}">
                <a16:creationId xmlns:a16="http://schemas.microsoft.com/office/drawing/2014/main" id="{EC91F1A7-5846-3899-AB4F-89478AE4A419}"/>
              </a:ext>
            </a:extLst>
          </p:cNvPr>
          <p:cNvSpPr/>
          <p:nvPr/>
        </p:nvSpPr>
        <p:spPr>
          <a:xfrm>
            <a:off x="652261" y="1326674"/>
            <a:ext cx="10848678" cy="923330"/>
          </a:xfrm>
          <a:prstGeom prst="rect">
            <a:avLst/>
          </a:prstGeom>
          <a:noFill/>
        </p:spPr>
        <p:txBody>
          <a:bodyPr wrap="square" lIns="91440" tIns="45720" rIns="91440" bIns="45720">
            <a:spAutoFit/>
          </a:bodyPr>
          <a:lstStyle/>
          <a:p>
            <a:r>
              <a:rPr lang="en-US" b="0" i="0" dirty="0">
                <a:effectLst/>
                <a:latin typeface="Arial" panose="020B0604020202020204" pitchFamily="34" charset="0"/>
              </a:rPr>
              <a:t>We fitted a constant line to the full day data after removal of the initial detected flares. Those flare peaks whose count rates were 3</a:t>
            </a:r>
            <a:r>
              <a:rPr lang="en-US" b="0" i="0" dirty="0">
                <a:effectLst/>
                <a:latin typeface="Courier New" panose="02070309020205020404" pitchFamily="49" charset="0"/>
              </a:rPr>
              <a:t>σ </a:t>
            </a:r>
            <a:r>
              <a:rPr lang="en-US" b="0" i="0" dirty="0">
                <a:effectLst/>
                <a:latin typeface="Arial" panose="020B0604020202020204" pitchFamily="34" charset="0"/>
              </a:rPr>
              <a:t>times higher than the background level were eliminated. We repeated this process till the background level i.e. const + 3</a:t>
            </a:r>
            <a:r>
              <a:rPr lang="en-US" b="0" i="0" dirty="0">
                <a:effectLst/>
                <a:latin typeface="Courier New" panose="02070309020205020404" pitchFamily="49" charset="0"/>
              </a:rPr>
              <a:t>σ </a:t>
            </a:r>
            <a:r>
              <a:rPr lang="en-US" b="0" i="0" dirty="0">
                <a:effectLst/>
                <a:latin typeface="Arial" panose="020B0604020202020204" pitchFamily="34" charset="0"/>
              </a:rPr>
              <a:t>level converges.</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E1D29F76-A52E-77B5-775F-A347D554C2A1}"/>
              </a:ext>
            </a:extLst>
          </p:cNvPr>
          <p:cNvSpPr/>
          <p:nvPr/>
        </p:nvSpPr>
        <p:spPr>
          <a:xfrm>
            <a:off x="652261" y="2250004"/>
            <a:ext cx="806753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Linear and Polynomial Background Fits</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D0173ED5-AD0B-8246-CE6A-CC51C322465B}"/>
              </a:ext>
            </a:extLst>
          </p:cNvPr>
          <p:cNvSpPr/>
          <p:nvPr/>
        </p:nvSpPr>
        <p:spPr>
          <a:xfrm>
            <a:off x="652261" y="2957890"/>
            <a:ext cx="10848678" cy="923330"/>
          </a:xfrm>
          <a:prstGeom prst="rect">
            <a:avLst/>
          </a:prstGeom>
          <a:noFill/>
        </p:spPr>
        <p:txBody>
          <a:bodyPr wrap="square" lIns="91440" tIns="45720" rIns="91440" bIns="45720">
            <a:spAutoFit/>
          </a:bodyPr>
          <a:lstStyle/>
          <a:p>
            <a:r>
              <a:rPr lang="en-US" b="0" i="0" dirty="0">
                <a:effectLst/>
                <a:latin typeface="Arial" panose="020B0604020202020204" pitchFamily="34" charset="0"/>
              </a:rPr>
              <a:t>We fitted a straight line to the noise and remove outliers. This is done, because in the case of multiple flares, some residual flare data remains from the minima between peaks. For the remaining data, we fitted a polynomial to it, or a set of 3 − 4 straight lines</a:t>
            </a:r>
            <a:endParaRPr lang="en-US"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10">
            <a:extLst>
              <a:ext uri="{FF2B5EF4-FFF2-40B4-BE49-F238E27FC236}">
                <a16:creationId xmlns:a16="http://schemas.microsoft.com/office/drawing/2014/main" id="{572C5749-8469-F58F-58BD-838B940C3C1A}"/>
              </a:ext>
            </a:extLst>
          </p:cNvPr>
          <p:cNvPicPr>
            <a:picLocks noChangeAspect="1"/>
          </p:cNvPicPr>
          <p:nvPr/>
        </p:nvPicPr>
        <p:blipFill>
          <a:blip r:embed="rId2"/>
          <a:stretch>
            <a:fillRect/>
          </a:stretch>
        </p:blipFill>
        <p:spPr>
          <a:xfrm>
            <a:off x="3267036" y="3954633"/>
            <a:ext cx="5574562" cy="2040412"/>
          </a:xfrm>
          <a:prstGeom prst="rect">
            <a:avLst/>
          </a:prstGeom>
        </p:spPr>
      </p:pic>
    </p:spTree>
    <p:extLst>
      <p:ext uri="{BB962C8B-B14F-4D97-AF65-F5344CB8AC3E}">
        <p14:creationId xmlns:p14="http://schemas.microsoft.com/office/powerpoint/2010/main" val="317658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08598C-85D1-7102-46E3-32267180BFE9}"/>
              </a:ext>
            </a:extLst>
          </p:cNvPr>
          <p:cNvPicPr>
            <a:picLocks noChangeAspect="1"/>
          </p:cNvPicPr>
          <p:nvPr/>
        </p:nvPicPr>
        <p:blipFill>
          <a:blip r:embed="rId2"/>
          <a:stretch>
            <a:fillRect/>
          </a:stretch>
        </p:blipFill>
        <p:spPr>
          <a:xfrm>
            <a:off x="708384" y="659721"/>
            <a:ext cx="6388428" cy="3187864"/>
          </a:xfrm>
          <a:prstGeom prst="rect">
            <a:avLst/>
          </a:prstGeom>
        </p:spPr>
      </p:pic>
      <p:pic>
        <p:nvPicPr>
          <p:cNvPr id="5" name="Picture 4">
            <a:extLst>
              <a:ext uri="{FF2B5EF4-FFF2-40B4-BE49-F238E27FC236}">
                <a16:creationId xmlns:a16="http://schemas.microsoft.com/office/drawing/2014/main" id="{7200A8EC-8050-497C-D68F-25FA448D72AE}"/>
              </a:ext>
            </a:extLst>
          </p:cNvPr>
          <p:cNvPicPr>
            <a:picLocks noChangeAspect="1"/>
          </p:cNvPicPr>
          <p:nvPr/>
        </p:nvPicPr>
        <p:blipFill>
          <a:blip r:embed="rId3"/>
          <a:stretch>
            <a:fillRect/>
          </a:stretch>
        </p:blipFill>
        <p:spPr>
          <a:xfrm>
            <a:off x="4124513" y="3154063"/>
            <a:ext cx="6744047" cy="3003704"/>
          </a:xfrm>
          <a:prstGeom prst="rect">
            <a:avLst/>
          </a:prstGeom>
        </p:spPr>
      </p:pic>
    </p:spTree>
    <p:extLst>
      <p:ext uri="{BB962C8B-B14F-4D97-AF65-F5344CB8AC3E}">
        <p14:creationId xmlns:p14="http://schemas.microsoft.com/office/powerpoint/2010/main" val="26553252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71</TotalTime>
  <Words>829</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Courier New</vt:lpstr>
      <vt:lpstr>Garamond</vt:lpstr>
      <vt:lpstr>Lato</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 Goyal</dc:creator>
  <cp:lastModifiedBy>Ashwin Goyal</cp:lastModifiedBy>
  <cp:revision>1</cp:revision>
  <dcterms:created xsi:type="dcterms:W3CDTF">2022-10-07T23:22:03Z</dcterms:created>
  <dcterms:modified xsi:type="dcterms:W3CDTF">2022-10-08T05:42:33Z</dcterms:modified>
</cp:coreProperties>
</file>