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7"/>
  </p:notesMasterIdLst>
  <p:sldIdLst>
    <p:sldId id="264" r:id="rId3"/>
    <p:sldId id="265" r:id="rId4"/>
    <p:sldId id="256" r:id="rId5"/>
    <p:sldId id="266" r:id="rId6"/>
    <p:sldId id="267" r:id="rId7"/>
    <p:sldId id="268" r:id="rId8"/>
    <p:sldId id="271" r:id="rId9"/>
    <p:sldId id="272" r:id="rId10"/>
    <p:sldId id="274" r:id="rId11"/>
    <p:sldId id="273" r:id="rId12"/>
    <p:sldId id="275" r:id="rId13"/>
    <p:sldId id="276" r:id="rId14"/>
    <p:sldId id="269" r:id="rId15"/>
    <p:sldId id="27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DFDF"/>
    <a:srgbClr val="E9E9E9"/>
    <a:srgbClr val="F1F4F4"/>
    <a:srgbClr val="E6E6E6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25F1A-09C4-481C-8EFA-D9F83C7D4746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C28A61-70EE-4CFF-80EA-332BAFA5D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977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5F523-D8E3-3FD3-FAA4-1525AF2CE3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D03AD2-2F33-BF99-2421-DF90EA8A57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A0DB6-7A6E-9C8D-CE50-A2B5E82FD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BFB1C-6660-4B32-B216-946F56BB1B31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255FA-C89D-ADF4-1086-7DCB687F1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14D32-B302-D87E-E3EF-082AE9DA4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0EBD4-E991-4353-894F-DDBCF653F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482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55BDF-BE08-9AD3-BECB-08A6746CE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5160A7-B108-0538-0392-88C6FEF54E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68A8D-AB93-6AAB-B88C-0B2343D44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BFB1C-6660-4B32-B216-946F56BB1B31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BA18D2-6948-7E2C-716E-6723DEA89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015E3-A042-E54D-A95D-6376BC1C5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0EBD4-E991-4353-894F-DDBCF653F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544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9F8060-47C2-4275-3534-7858D56CF7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344CBF-060D-1E2B-10B9-66BEE82F4B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D7FD69-4283-D946-B61F-A607A0F7A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BFB1C-6660-4B32-B216-946F56BB1B31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E85B4-1776-71AD-2372-58278431E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060B5-EABE-29AA-0818-2AA29AF98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0EBD4-E991-4353-894F-DDBCF653F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7565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F68666B-80B7-5FA5-FC9F-2F928A26B010}"/>
              </a:ext>
            </a:extLst>
          </p:cNvPr>
          <p:cNvSpPr/>
          <p:nvPr userDrawn="1"/>
        </p:nvSpPr>
        <p:spPr>
          <a:xfrm>
            <a:off x="6096000" y="0"/>
            <a:ext cx="3657600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404343"/>
            <a:ext cx="5181600" cy="1325563"/>
          </a:xfrm>
        </p:spPr>
        <p:txBody>
          <a:bodyPr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A87BAAC-9384-2363-2089-821720F16DD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39000" y="1485900"/>
            <a:ext cx="3657600" cy="4457700"/>
          </a:xfrm>
        </p:spPr>
        <p:txBody>
          <a:bodyPr/>
          <a:lstStyle/>
          <a:p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A0C2D1-06AD-3620-044D-2EAE71AC87AC}"/>
              </a:ext>
            </a:extLst>
          </p:cNvPr>
          <p:cNvCxnSpPr/>
          <p:nvPr userDrawn="1"/>
        </p:nvCxnSpPr>
        <p:spPr>
          <a:xfrm>
            <a:off x="1638300" y="571500"/>
            <a:ext cx="42672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0C99D5D-5452-4897-02A9-A1B32F0BE968}"/>
              </a:ext>
            </a:extLst>
          </p:cNvPr>
          <p:cNvCxnSpPr/>
          <p:nvPr userDrawn="1"/>
        </p:nvCxnSpPr>
        <p:spPr>
          <a:xfrm>
            <a:off x="10096500" y="571500"/>
            <a:ext cx="1259359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914400" y="571500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914400" y="658586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003331A5-D35A-E699-E3EA-6035EB0DCD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00" y="5185232"/>
            <a:ext cx="2971800" cy="36512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442CA476-8654-0542-5C0B-4F439516AF3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66800" y="5588228"/>
            <a:ext cx="2971800" cy="365126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41727603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6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4" pos="6864">
          <p15:clr>
            <a:srgbClr val="FBAE40"/>
          </p15:clr>
        </p15:guide>
        <p15:guide id="5" pos="4560">
          <p15:clr>
            <a:srgbClr val="FBAE40"/>
          </p15:clr>
        </p15:guide>
        <p15:guide id="6" orient="horz" pos="1512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672">
          <p15:clr>
            <a:srgbClr val="FBAE40"/>
          </p15:clr>
        </p15:guide>
        <p15:guide id="9" pos="3720">
          <p15:clr>
            <a:srgbClr val="FBAE40"/>
          </p15:clr>
        </p15:guide>
        <p15:guide id="10" pos="6360">
          <p15:clr>
            <a:srgbClr val="FBAE40"/>
          </p15:clr>
        </p15:guide>
        <p15:guide id="11" pos="71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B735EAF-8052-DDCD-6CEC-D825479BEFD3}"/>
              </a:ext>
            </a:extLst>
          </p:cNvPr>
          <p:cNvSpPr/>
          <p:nvPr userDrawn="1"/>
        </p:nvSpPr>
        <p:spPr>
          <a:xfrm>
            <a:off x="6096000" y="0"/>
            <a:ext cx="3657600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9428" y="796698"/>
            <a:ext cx="6854371" cy="1325563"/>
          </a:xfrm>
        </p:spPr>
        <p:txBody>
          <a:bodyPr anchor="t"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566057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653143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CB9F921-8097-7740-47FD-1905F9FE448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0"/>
            <a:ext cx="4354513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DEBCBD63-480F-D96C-B0DF-94EF264BA08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280716" y="2676257"/>
            <a:ext cx="2917371" cy="743178"/>
          </a:xfrm>
        </p:spPr>
        <p:txBody>
          <a:bodyPr anchor="b" anchorCtr="0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23F1D198-945D-C96D-60E9-C0AEC5E296E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80717" y="389046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BDCD9B2A-F0BB-F9DB-CC75-2EC1683475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495800" y="389046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68651C4C-4AD1-19DA-CC78-BEC58707B5A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95800" y="6573838"/>
            <a:ext cx="2917371" cy="284162"/>
          </a:xfrm>
        </p:spPr>
        <p:txBody>
          <a:bodyPr>
            <a:noAutofit/>
          </a:bodyPr>
          <a:lstStyle>
            <a:lvl1pPr marL="0" indent="0" algn="l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12271BA1-38C2-A7FE-AC76-8EC49BFBBE3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495800" y="2676257"/>
            <a:ext cx="2917371" cy="743178"/>
          </a:xfrm>
        </p:spPr>
        <p:txBody>
          <a:bodyPr anchor="b" anchorCtr="0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6307856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2832">
          <p15:clr>
            <a:srgbClr val="FBAE40"/>
          </p15:clr>
        </p15:guide>
        <p15:guide id="3" orient="horz" pos="3744">
          <p15:clr>
            <a:srgbClr val="FBAE40"/>
          </p15:clr>
        </p15:guide>
        <p15:guide id="4" pos="6864">
          <p15:clr>
            <a:srgbClr val="FBAE40"/>
          </p15:clr>
        </p15:guide>
        <p15:guide id="5" pos="4560">
          <p15:clr>
            <a:srgbClr val="FBAE40"/>
          </p15:clr>
        </p15:guide>
        <p15:guide id="6" orient="horz" pos="1704">
          <p15:clr>
            <a:srgbClr val="FBAE40"/>
          </p15:clr>
        </p15:guide>
        <p15:guide id="7" orient="horz" pos="360">
          <p15:clr>
            <a:srgbClr val="FBAE40"/>
          </p15:clr>
        </p15:guide>
        <p15:guide id="9" pos="3720">
          <p15:clr>
            <a:srgbClr val="FBAE40"/>
          </p15:clr>
        </p15:guide>
        <p15:guide id="10" pos="6360">
          <p15:clr>
            <a:srgbClr val="FBAE40"/>
          </p15:clr>
        </p15:guide>
        <p15:guide id="11" pos="7152">
          <p15:clr>
            <a:srgbClr val="FBAE40"/>
          </p15:clr>
        </p15:guide>
        <p15:guide id="12" pos="295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E7C7D43-1CC3-3332-AEFC-59ABB023F7AC}"/>
              </a:ext>
            </a:extLst>
          </p:cNvPr>
          <p:cNvSpPr/>
          <p:nvPr userDrawn="1"/>
        </p:nvSpPr>
        <p:spPr>
          <a:xfrm>
            <a:off x="6096000" y="0"/>
            <a:ext cx="3657600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96698"/>
            <a:ext cx="10439400" cy="1325563"/>
          </a:xfrm>
        </p:spPr>
        <p:txBody>
          <a:bodyPr anchor="t"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566057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653143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0214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75413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D2F8532-EAC1-4C87-C49E-5B099E8397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84028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6800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A8B99F6-09B0-9487-3A2A-0062188384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75414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2F86FE2-AC0C-C76C-B2BD-9A02FA2E02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84027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18480485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4" pos="6864">
          <p15:clr>
            <a:srgbClr val="FBAE40"/>
          </p15:clr>
        </p15:guide>
        <p15:guide id="5" pos="4560">
          <p15:clr>
            <a:srgbClr val="FBAE40"/>
          </p15:clr>
        </p15:guide>
        <p15:guide id="6" orient="horz" pos="1512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1032">
          <p15:clr>
            <a:srgbClr val="FBAE40"/>
          </p15:clr>
        </p15:guide>
        <p15:guide id="9" pos="3720">
          <p15:clr>
            <a:srgbClr val="FBAE40"/>
          </p15:clr>
        </p15:guide>
        <p15:guide id="10" pos="6360">
          <p15:clr>
            <a:srgbClr val="FBAE40"/>
          </p15:clr>
        </p15:guide>
        <p15:guide id="11" pos="7152">
          <p15:clr>
            <a:srgbClr val="FBAE40"/>
          </p15:clr>
        </p15:guide>
        <p15:guide id="12" pos="67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s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96698"/>
            <a:ext cx="6678385" cy="1325563"/>
          </a:xfrm>
        </p:spPr>
        <p:txBody>
          <a:bodyPr anchor="t"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609600" y="584664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609600" y="671750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799" y="2674936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75413" y="2674936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6800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A8B99F6-09B0-9487-3A2A-0062188384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75414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9F175D2-EEFE-E4BF-0E57-03025B8F8D6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696200" y="1"/>
            <a:ext cx="4495800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273C4E42-511B-EB94-CA0A-051B1A4A91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95300" y="6573838"/>
            <a:ext cx="2870200" cy="284162"/>
          </a:xfrm>
        </p:spPr>
        <p:txBody>
          <a:bodyPr>
            <a:noAutofit/>
          </a:bodyPr>
          <a:lstStyle>
            <a:lvl1pPr marL="0" indent="0" algn="l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453899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1032">
          <p15:clr>
            <a:srgbClr val="FBAE40"/>
          </p15:clr>
        </p15:guide>
        <p15:guide id="9" pos="4848">
          <p15:clr>
            <a:srgbClr val="FBAE40"/>
          </p15:clr>
        </p15:guide>
        <p15:guide id="11" pos="7152">
          <p15:clr>
            <a:srgbClr val="FBAE40"/>
          </p15:clr>
        </p15:guide>
        <p15:guide id="12" pos="67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lumns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E70AFB9-F87E-11AC-2B32-B5178FE34E78}"/>
              </a:ext>
            </a:extLst>
          </p:cNvPr>
          <p:cNvSpPr/>
          <p:nvPr userDrawn="1"/>
        </p:nvSpPr>
        <p:spPr>
          <a:xfrm>
            <a:off x="6096000" y="1"/>
            <a:ext cx="6096000" cy="6858000"/>
          </a:xfrm>
          <a:prstGeom prst="rect">
            <a:avLst/>
          </a:prstGeom>
          <a:solidFill>
            <a:srgbClr val="F1F4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96698"/>
            <a:ext cx="10439400" cy="1325563"/>
          </a:xfrm>
        </p:spPr>
        <p:txBody>
          <a:bodyPr anchor="t"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566057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653143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1442" y="2689276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75414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D2F8532-EAC1-4C87-C49E-5B099E8397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84028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6800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A8B99F6-09B0-9487-3A2A-0062188384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75414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2F86FE2-AC0C-C76C-B2BD-9A02FA2E02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84027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9193522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4" pos="6864">
          <p15:clr>
            <a:srgbClr val="FBAE40"/>
          </p15:clr>
        </p15:guide>
        <p15:guide id="5" pos="4560">
          <p15:clr>
            <a:srgbClr val="FBAE40"/>
          </p15:clr>
        </p15:guide>
        <p15:guide id="6" orient="horz" pos="1512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1032">
          <p15:clr>
            <a:srgbClr val="FBAE40"/>
          </p15:clr>
        </p15:guide>
        <p15:guide id="9" pos="3720">
          <p15:clr>
            <a:srgbClr val="FBAE40"/>
          </p15:clr>
        </p15:guide>
        <p15:guide id="10" pos="6360">
          <p15:clr>
            <a:srgbClr val="FBAE40"/>
          </p15:clr>
        </p15:guide>
        <p15:guide id="11" pos="7152">
          <p15:clr>
            <a:srgbClr val="FBAE40"/>
          </p15:clr>
        </p15:guide>
        <p15:guide id="12" pos="67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s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414779-4CEE-EEAD-8A66-EE043E90B44F}"/>
              </a:ext>
            </a:extLst>
          </p:cNvPr>
          <p:cNvSpPr/>
          <p:nvPr userDrawn="1"/>
        </p:nvSpPr>
        <p:spPr>
          <a:xfrm>
            <a:off x="1611313" y="3215390"/>
            <a:ext cx="2638398" cy="36426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96698"/>
            <a:ext cx="10439400" cy="1325563"/>
          </a:xfrm>
        </p:spPr>
        <p:txBody>
          <a:bodyPr anchor="t"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566057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653143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75414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D2F8532-EAC1-4C87-C49E-5B099E8397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84028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A8B99F6-09B0-9487-3A2A-0062188384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75414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2F86FE2-AC0C-C76C-B2BD-9A02FA2E02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84027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4235A04-C2C9-A7DC-3FE5-1E7D27C0E13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14400" y="2627313"/>
            <a:ext cx="2525713" cy="3316287"/>
          </a:xfrm>
        </p:spPr>
        <p:txBody>
          <a:bodyPr/>
          <a:lstStyle/>
          <a:p>
            <a:endParaRPr lang="en-US"/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795E477B-D474-8E0C-1F46-E476EF938DC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95300" y="6573838"/>
            <a:ext cx="2870200" cy="284162"/>
          </a:xfrm>
        </p:spPr>
        <p:txBody>
          <a:bodyPr>
            <a:noAutofit/>
          </a:bodyPr>
          <a:lstStyle>
            <a:lvl1pPr marL="0" indent="0" algn="l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043263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4" pos="6864">
          <p15:clr>
            <a:srgbClr val="FBAE40"/>
          </p15:clr>
        </p15:guide>
        <p15:guide id="5" pos="4560">
          <p15:clr>
            <a:srgbClr val="FBAE40"/>
          </p15:clr>
        </p15:guide>
        <p15:guide id="6" orient="horz" pos="1655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1015">
          <p15:clr>
            <a:srgbClr val="FBAE40"/>
          </p15:clr>
        </p15:guide>
        <p15:guide id="9" pos="2167">
          <p15:clr>
            <a:srgbClr val="FBAE40"/>
          </p15:clr>
        </p15:guide>
        <p15:guide id="10" pos="6360">
          <p15:clr>
            <a:srgbClr val="FBAE40"/>
          </p15:clr>
        </p15:guide>
        <p15:guide id="11" pos="7152">
          <p15:clr>
            <a:srgbClr val="FBAE40"/>
          </p15:clr>
        </p15:guide>
        <p15:guide id="12" pos="67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s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FB883CC-094E-7039-9807-58F11002611B}"/>
              </a:ext>
            </a:extLst>
          </p:cNvPr>
          <p:cNvSpPr/>
          <p:nvPr userDrawn="1"/>
        </p:nvSpPr>
        <p:spPr>
          <a:xfrm>
            <a:off x="0" y="0"/>
            <a:ext cx="535898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96698"/>
            <a:ext cx="10439400" cy="1325563"/>
          </a:xfrm>
        </p:spPr>
        <p:txBody>
          <a:bodyPr anchor="t"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566057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653143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00" y="2674936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D2F8532-EAC1-4C87-C49E-5B099E8397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84028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6800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2F86FE2-AC0C-C76C-B2BD-9A02FA2E02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84027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FDDBBAD-B928-4819-64F5-80A5AECD71C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381500" y="2171699"/>
            <a:ext cx="2971800" cy="454977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396AD519-D3F5-C6DD-1EF9-EC4F614249C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95300" y="6573838"/>
            <a:ext cx="2870200" cy="284162"/>
          </a:xfrm>
        </p:spPr>
        <p:txBody>
          <a:bodyPr>
            <a:noAutofit/>
          </a:bodyPr>
          <a:lstStyle>
            <a:lvl1pPr marL="0" indent="0" algn="l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40818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5" pos="4632">
          <p15:clr>
            <a:srgbClr val="FBAE40"/>
          </p15:clr>
        </p15:guide>
        <p15:guide id="6" orient="horz" pos="1368">
          <p15:clr>
            <a:srgbClr val="FBAE40"/>
          </p15:clr>
        </p15:guide>
        <p15:guide id="7" orient="horz" pos="360">
          <p15:clr>
            <a:srgbClr val="FBAE40"/>
          </p15:clr>
        </p15:guide>
        <p15:guide id="9" pos="2760">
          <p15:clr>
            <a:srgbClr val="FBAE40"/>
          </p15:clr>
        </p15:guide>
        <p15:guide id="11" pos="7159">
          <p15:clr>
            <a:srgbClr val="FBAE40"/>
          </p15:clr>
        </p15:guide>
        <p15:guide id="12" pos="672">
          <p15:clr>
            <a:srgbClr val="FBAE40"/>
          </p15:clr>
        </p15:guide>
        <p15:guide id="14" orient="horz" pos="2448">
          <p15:clr>
            <a:srgbClr val="FBAE40"/>
          </p15:clr>
        </p15:guide>
        <p15:guide id="15" pos="7056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lumns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949CF9-AE80-D4A2-E0FC-126A4E8ECBCB}"/>
              </a:ext>
            </a:extLst>
          </p:cNvPr>
          <p:cNvSpPr/>
          <p:nvPr userDrawn="1"/>
        </p:nvSpPr>
        <p:spPr>
          <a:xfrm>
            <a:off x="6096000" y="1"/>
            <a:ext cx="6096000" cy="6858000"/>
          </a:xfrm>
          <a:prstGeom prst="rect">
            <a:avLst/>
          </a:prstGeom>
          <a:solidFill>
            <a:srgbClr val="F1F4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546" y="4618037"/>
            <a:ext cx="9314540" cy="1325563"/>
          </a:xfrm>
        </p:spPr>
        <p:txBody>
          <a:bodyPr anchor="b">
            <a:noAutofit/>
          </a:bodyPr>
          <a:lstStyle>
            <a:lvl1pPr algn="r"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566057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653143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797" y="914400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75413" y="914400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D2F8532-EAC1-4C87-C49E-5B099E8397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84029" y="914400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6800" y="2098221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A8B99F6-09B0-9487-3A2A-0062188384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75414" y="2098221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2F86FE2-AC0C-C76C-B2BD-9A02FA2E02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84027" y="2098221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24619919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5" pos="4560">
          <p15:clr>
            <a:srgbClr val="FBAE40"/>
          </p15:clr>
        </p15:guide>
        <p15:guide id="7" orient="horz" pos="360">
          <p15:clr>
            <a:srgbClr val="FBAE40"/>
          </p15:clr>
        </p15:guide>
        <p15:guide id="11" pos="7152">
          <p15:clr>
            <a:srgbClr val="FBAE40"/>
          </p15:clr>
        </p15:guide>
        <p15:guide id="12" pos="67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69F7F-6A3D-6E84-0650-BA7427807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78B92-9401-B88A-D4D0-59CBBD02B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EF5C1F-5792-3873-3743-0D85C0C94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BFB1C-6660-4B32-B216-946F56BB1B31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0A37D8-8453-0A16-E4D0-7D52B2AC4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0C7C6-9992-209C-5275-39CB35C1D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0EBD4-E991-4353-894F-DDBCF653F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0542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96698"/>
            <a:ext cx="6678385" cy="1325563"/>
          </a:xfrm>
        </p:spPr>
        <p:txBody>
          <a:bodyPr anchor="t"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609600" y="584664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609600" y="671750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799" y="2674936"/>
            <a:ext cx="502920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6800" y="3886200"/>
            <a:ext cx="5029200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9F175D2-EEFE-E4BF-0E57-03025B8F8D6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696200" y="1"/>
            <a:ext cx="4495800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273C4E42-511B-EB94-CA0A-051B1A4A91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95300" y="6573838"/>
            <a:ext cx="2870200" cy="284162"/>
          </a:xfrm>
        </p:spPr>
        <p:txBody>
          <a:bodyPr>
            <a:noAutofit/>
          </a:bodyPr>
          <a:lstStyle>
            <a:lvl1pPr marL="0" indent="0" algn="l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10482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1032">
          <p15:clr>
            <a:srgbClr val="FBAE40"/>
          </p15:clr>
        </p15:guide>
        <p15:guide id="9" pos="4848">
          <p15:clr>
            <a:srgbClr val="FBAE40"/>
          </p15:clr>
        </p15:guide>
        <p15:guide id="11" pos="7152">
          <p15:clr>
            <a:srgbClr val="FBAE40"/>
          </p15:clr>
        </p15:guide>
        <p15:guide id="12" pos="67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D960C-86A7-6728-9263-973B76A8F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126591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20029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F68666B-80B7-5FA5-FC9F-2F928A26B010}"/>
              </a:ext>
            </a:extLst>
          </p:cNvPr>
          <p:cNvSpPr/>
          <p:nvPr userDrawn="1"/>
        </p:nvSpPr>
        <p:spPr>
          <a:xfrm>
            <a:off x="6096000" y="0"/>
            <a:ext cx="3657600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404343"/>
            <a:ext cx="5181600" cy="1325563"/>
          </a:xfrm>
        </p:spPr>
        <p:txBody>
          <a:bodyPr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A87BAAC-9384-2363-2089-821720F16DD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39000" y="1485900"/>
            <a:ext cx="3657600" cy="4457700"/>
          </a:xfrm>
        </p:spPr>
        <p:txBody>
          <a:bodyPr/>
          <a:lstStyle/>
          <a:p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A0C2D1-06AD-3620-044D-2EAE71AC87AC}"/>
              </a:ext>
            </a:extLst>
          </p:cNvPr>
          <p:cNvCxnSpPr/>
          <p:nvPr userDrawn="1"/>
        </p:nvCxnSpPr>
        <p:spPr>
          <a:xfrm>
            <a:off x="1638300" y="571500"/>
            <a:ext cx="42672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0C99D5D-5452-4897-02A9-A1B32F0BE968}"/>
              </a:ext>
            </a:extLst>
          </p:cNvPr>
          <p:cNvCxnSpPr/>
          <p:nvPr userDrawn="1"/>
        </p:nvCxnSpPr>
        <p:spPr>
          <a:xfrm>
            <a:off x="10096500" y="571500"/>
            <a:ext cx="1259359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914400" y="571500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914400" y="658586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003331A5-D35A-E699-E3EA-6035EB0DCD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00" y="5185232"/>
            <a:ext cx="2971800" cy="36512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442CA476-8654-0542-5C0B-4F439516AF3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66800" y="5588228"/>
            <a:ext cx="2971800" cy="365126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28242323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6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4" pos="6864">
          <p15:clr>
            <a:srgbClr val="FBAE40"/>
          </p15:clr>
        </p15:guide>
        <p15:guide id="5" pos="4560">
          <p15:clr>
            <a:srgbClr val="FBAE40"/>
          </p15:clr>
        </p15:guide>
        <p15:guide id="6" orient="horz" pos="1512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672">
          <p15:clr>
            <a:srgbClr val="FBAE40"/>
          </p15:clr>
        </p15:guide>
        <p15:guide id="9" pos="3720">
          <p15:clr>
            <a:srgbClr val="FBAE40"/>
          </p15:clr>
        </p15:guide>
        <p15:guide id="10" pos="6360">
          <p15:clr>
            <a:srgbClr val="FBAE40"/>
          </p15:clr>
        </p15:guide>
        <p15:guide id="11" pos="7152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3767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F5E0B-E230-9156-0CA6-43E515E98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6D1786-0502-D867-217A-C114CC38F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49061-F773-4D1E-F9EE-05FA2CFA4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BFB1C-6660-4B32-B216-946F56BB1B31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00F7CA-5345-7ED9-00B7-00F80EFFF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96791-5645-D7FE-1013-C65125E3A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0EBD4-E991-4353-894F-DDBCF653F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577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A016C-B9C9-87DF-3611-A2B679B32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4901E-BBA0-C857-C3F4-BF878C7236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8E4C29-230A-7302-7EFB-1190B7A9DC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396F9F-64C9-9C74-9E91-F543CB543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BFB1C-6660-4B32-B216-946F56BB1B31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42B428-9385-23C3-F5CF-97C83EBE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A0E679-992B-F2E8-EAC9-B9FBD8D16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0EBD4-E991-4353-894F-DDBCF653F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154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B1430-9E53-92A0-7EF9-16EDF8611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26179-DAA7-71B2-4AB3-B60EAB7AB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2F229A-00A8-F2EC-ED68-26C8847A02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9C7C1B-3147-3A70-BFA2-27D772EEFB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CBCCA4-1155-1335-C52C-93366A8E9E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3368A8-C102-A48B-9A57-4B5B9A7AB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BFB1C-6660-4B32-B216-946F56BB1B31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D7A18D-BF38-6E02-5554-63DEE56D0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344A5C-9796-E370-25DA-589F628C7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0EBD4-E991-4353-894F-DDBCF653F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046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422F8-1627-B033-9F7D-78844470F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33ED0E-FFEC-DF67-88CE-2B6933D7E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BFB1C-6660-4B32-B216-946F56BB1B31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1FE6CB-003E-C199-BD7B-8636621AF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1621E2-4339-15AB-025A-D7EEBC571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0EBD4-E991-4353-894F-DDBCF653F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028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8508E9-E599-E402-CD01-3BA89EC48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BFB1C-6660-4B32-B216-946F56BB1B31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D497CF-35AD-CD51-C2CD-BAE8DEF23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7DA047-5346-847E-AA75-04E1F46A9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0EBD4-E991-4353-894F-DDBCF653F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329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0C346-930B-F0E7-5AF4-F47999DDA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34B8A-936D-2672-0593-C83CBA19A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F68DA2-525B-A368-1EFB-8BDF47890D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3455E6-1708-0D3A-21DA-B81FC6441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BFB1C-6660-4B32-B216-946F56BB1B31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EB52D8-442A-DC0C-6C14-8D6A9C230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3ED6F1-3D85-584E-4A45-20D957F68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0EBD4-E991-4353-894F-DDBCF653F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348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59EE8-7340-3489-03F4-AB4A22195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638B21-6AB1-D861-B181-86DBB3D43F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9679FE-1106-1D4B-A562-A11A99D77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A9D31F-D281-99C6-C66B-058D95DCD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BFB1C-6660-4B32-B216-946F56BB1B31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6C3F89-A0FF-A7D0-76FE-548644766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20CE1C-5765-D34A-B5CF-9FF64D860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0EBD4-E991-4353-894F-DDBCF653F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642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27502B-CDE9-3B97-DB4A-1D7BE32BD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9A266A-35CA-B522-1D08-06EB764175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19159-E8EE-336B-D188-8F6772BCB6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6BFB1C-6660-4B32-B216-946F56BB1B31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206D4-45CE-ADF1-9548-B28C0C1D61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B8C1C-7788-F5F3-8A21-02681727DB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50EBD4-E991-4353-894F-DDBCF653F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164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54C769-5B6E-5C22-9516-5D7BE462E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3190F5-D493-CE67-ED1B-D761BFA69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5225E-A593-BBE5-FA35-2952DE6D56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812C0-D4F0-C345-96B4-1E8B918506AC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30E95-9162-1956-4897-1AA052698F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709E4-652E-524A-8D35-CF602AA44AAA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9B387C-265C-AC69-F099-BE56A993BEFA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9212" y="6418052"/>
            <a:ext cx="254317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508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2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60" r:id="rId12"/>
    <p:sldLayoutId id="214748367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>
              <a:lumMod val="85000"/>
              <a:lumOff val="15000"/>
            </a:schemeClr>
          </a:solidFill>
          <a:latin typeface="Poppins" pitchFamily="2" charset="77"/>
          <a:ea typeface="+mj-ea"/>
          <a:cs typeface="Poppins" pitchFamily="2" charset="77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6144">
          <p15:clr>
            <a:srgbClr val="F26B43"/>
          </p15:clr>
        </p15:guide>
        <p15:guide id="4" pos="7416">
          <p15:clr>
            <a:srgbClr val="F26B43"/>
          </p15:clr>
        </p15:guide>
        <p15:guide id="5" pos="3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7" Type="http://schemas.openxmlformats.org/officeDocument/2006/relationships/hyperlink" Target="https://creativecommons.org/licenses/by-sa/3.0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6" Type="http://schemas.openxmlformats.org/officeDocument/2006/relationships/hyperlink" Target="http://nbjenglish.wikispaces.com/on+the+record+defining+self" TargetMode="External"/><Relationship Id="rId5" Type="http://schemas.openxmlformats.org/officeDocument/2006/relationships/image" Target="../media/image10.jpg"/><Relationship Id="rId4" Type="http://schemas.openxmlformats.org/officeDocument/2006/relationships/hyperlink" Target="https://pixabay.com/en/question-question-mark-response-1015308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car-orange-vehicle-transport-311719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536A1-1A23-FDCA-E791-278F673BA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Library Management System</a:t>
            </a:r>
            <a:endParaRPr lang="en-US" dirty="0"/>
          </a:p>
        </p:txBody>
      </p:sp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id="{38EC6703-371E-7DF7-E181-6FC6FCCA1BB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>
            <a:fillRect/>
          </a:stretch>
        </p:blipFill>
        <p:spPr/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DD493F6-0DEA-93CD-9843-DC4AF5B8B81D}"/>
              </a:ext>
            </a:extLst>
          </p:cNvPr>
          <p:cNvSpPr/>
          <p:nvPr/>
        </p:nvSpPr>
        <p:spPr>
          <a:xfrm>
            <a:off x="9771797" y="6455392"/>
            <a:ext cx="1692322" cy="35484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534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96D46F-A652-EEBB-279C-F286E3CE99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D111B2F-E483-234F-B59B-C2F72541C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7187" y="6450487"/>
            <a:ext cx="3276600" cy="3714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1063435-0B43-292A-7EB5-6A1976B28AD2}"/>
              </a:ext>
            </a:extLst>
          </p:cNvPr>
          <p:cNvSpPr txBox="1"/>
          <p:nvPr/>
        </p:nvSpPr>
        <p:spPr>
          <a:xfrm>
            <a:off x="1122529" y="306653"/>
            <a:ext cx="64929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Work on ‘Book’ Page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8509E3-2581-015E-22EB-E9B13239D1BA}"/>
              </a:ext>
            </a:extLst>
          </p:cNvPr>
          <p:cNvSpPr txBox="1"/>
          <p:nvPr/>
        </p:nvSpPr>
        <p:spPr>
          <a:xfrm>
            <a:off x="3047189" y="3254061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https://youtu.be/caqR-A9vFv0</a:t>
            </a:r>
          </a:p>
        </p:txBody>
      </p:sp>
    </p:spTree>
    <p:extLst>
      <p:ext uri="{BB962C8B-B14F-4D97-AF65-F5344CB8AC3E}">
        <p14:creationId xmlns:p14="http://schemas.microsoft.com/office/powerpoint/2010/main" val="977445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0B2AF1-CCBA-CACF-997C-7E8911F3F3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C70E80B-77AD-2B3F-F7CC-B5D86475E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7187" y="6450487"/>
            <a:ext cx="3276600" cy="3714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DAE86FA-4BD6-0F77-77CE-16C1D41E4EF9}"/>
              </a:ext>
            </a:extLst>
          </p:cNvPr>
          <p:cNvSpPr txBox="1"/>
          <p:nvPr/>
        </p:nvSpPr>
        <p:spPr>
          <a:xfrm>
            <a:off x="1122529" y="306653"/>
            <a:ext cx="64929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Work on ‘Borrowing’ Page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2E8AFA-2E5D-C6CA-ADC6-FA06FEECC0B1}"/>
              </a:ext>
            </a:extLst>
          </p:cNvPr>
          <p:cNvSpPr txBox="1"/>
          <p:nvPr/>
        </p:nvSpPr>
        <p:spPr>
          <a:xfrm>
            <a:off x="3047189" y="3254061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https://youtu.be/eKDqI660CtI</a:t>
            </a:r>
          </a:p>
        </p:txBody>
      </p:sp>
    </p:spTree>
    <p:extLst>
      <p:ext uri="{BB962C8B-B14F-4D97-AF65-F5344CB8AC3E}">
        <p14:creationId xmlns:p14="http://schemas.microsoft.com/office/powerpoint/2010/main" val="1206592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B8C0B78-0BD9-6716-56A3-9EB50E6BB935}"/>
              </a:ext>
            </a:extLst>
          </p:cNvPr>
          <p:cNvSpPr txBox="1"/>
          <p:nvPr/>
        </p:nvSpPr>
        <p:spPr>
          <a:xfrm>
            <a:off x="1122529" y="306653"/>
            <a:ext cx="64929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Work on ‘Member’ Page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E6AAF3F-B4AF-012B-85AF-8CA8D230E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7187" y="6450487"/>
            <a:ext cx="3276600" cy="3714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74A2F30-A744-0EB9-78B8-F14968F7A7C3}"/>
              </a:ext>
            </a:extLst>
          </p:cNvPr>
          <p:cNvSpPr txBox="1"/>
          <p:nvPr/>
        </p:nvSpPr>
        <p:spPr>
          <a:xfrm>
            <a:off x="3047189" y="3254061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https://youtu.be/9xP1hF7XOgs</a:t>
            </a:r>
          </a:p>
        </p:txBody>
      </p:sp>
    </p:spTree>
    <p:extLst>
      <p:ext uri="{BB962C8B-B14F-4D97-AF65-F5344CB8AC3E}">
        <p14:creationId xmlns:p14="http://schemas.microsoft.com/office/powerpoint/2010/main" val="33804690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7B2E4-DF60-E306-E179-B671B07FA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1839E8-6AF7-3E8F-4BB6-D6C1F653DD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Impact on Library Operations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24B5A9-AB92-7219-E9DA-F3A69E2EF33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/>
              <a:t>The Library Management System significantly enhances operational efficiency and user engagement by integrating core functionalities within a single platform.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495DBFF4-7A74-5ED2-FFCB-E528243FDB88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2"/>
          <a:srcRect l="894" r="894"/>
          <a:stretch>
            <a:fillRect/>
          </a:stretch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B280EF-6AA1-D0BC-7D6D-F2E3DF1A9FE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Photos provided by Unsplash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615D67-9F3B-C45A-6E24-4899BB9C5D35}"/>
              </a:ext>
            </a:extLst>
          </p:cNvPr>
          <p:cNvSpPr/>
          <p:nvPr/>
        </p:nvSpPr>
        <p:spPr>
          <a:xfrm>
            <a:off x="495300" y="6434599"/>
            <a:ext cx="1692322" cy="35484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421BF4-0476-C4C4-BF8F-FF1B5096A576}"/>
              </a:ext>
            </a:extLst>
          </p:cNvPr>
          <p:cNvSpPr/>
          <p:nvPr/>
        </p:nvSpPr>
        <p:spPr>
          <a:xfrm>
            <a:off x="101302" y="200359"/>
            <a:ext cx="998560" cy="54281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102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46F77A-EB50-7C1C-0116-29AC1CD438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id="{B34E290A-07D0-05A4-19C7-9E47AB338AA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>
            <a:fillRect/>
          </a:stretch>
        </p:blipFill>
        <p:spPr/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8678DCE-1ED1-B538-3A87-DA978A3BDD62}"/>
              </a:ext>
            </a:extLst>
          </p:cNvPr>
          <p:cNvSpPr/>
          <p:nvPr/>
        </p:nvSpPr>
        <p:spPr>
          <a:xfrm>
            <a:off x="9771797" y="6455392"/>
            <a:ext cx="1692322" cy="35484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D56FE1-7E73-C6E6-9099-71185CE50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0858" y="1642846"/>
            <a:ext cx="7111623" cy="1325563"/>
          </a:xfrm>
        </p:spPr>
        <p:txBody>
          <a:bodyPr/>
          <a:lstStyle/>
          <a:p>
            <a:r>
              <a:rPr lang="en-US" sz="9600" dirty="0">
                <a:solidFill>
                  <a:srgbClr val="DFDFDF"/>
                </a:solidFill>
              </a:rPr>
              <a:t>Thank</a:t>
            </a:r>
            <a:r>
              <a:rPr lang="en-US" sz="9600" dirty="0"/>
              <a:t> </a:t>
            </a:r>
            <a:r>
              <a:rPr lang="en-US" sz="9600" dirty="0">
                <a:solidFill>
                  <a:schemeClr val="bg1"/>
                </a:solidFill>
              </a:rPr>
              <a:t>You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1FFE54-CECF-5C43-C15C-3411D2C896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975092" y="4470496"/>
            <a:ext cx="2162317" cy="21623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CA816BD-0450-A2FB-6FE9-BB4D96B661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016739" y="2726044"/>
            <a:ext cx="3732645" cy="373264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85C3676-1681-A376-CB64-58C2EA0E43E1}"/>
              </a:ext>
            </a:extLst>
          </p:cNvPr>
          <p:cNvSpPr txBox="1"/>
          <p:nvPr/>
        </p:nvSpPr>
        <p:spPr>
          <a:xfrm>
            <a:off x="381000" y="7567558"/>
            <a:ext cx="6858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6" tooltip="http://nbjenglish.wikispaces.com/on+the+record+defining+self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7" tooltip="https://creativecommons.org/licenses/by-sa/3.0/"/>
              </a:rPr>
              <a:t>CC BY-SA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435718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D3A04-F7A8-A2E5-969F-B782634B5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7887BA-CE0F-374A-670F-DA084862E9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Purpose and Functionality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5DA655-4942-038C-513B-6A2263BD4B1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/>
              <a:t>The Library Management System aims to streamline library operations including book cataloging, member management, and borrowing processes. It enhances user experiences with a user-friendly interface.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2C8B50DD-D08A-C1BA-FE0E-C3DD12813B68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2"/>
          <a:srcRect l="19711" r="19711"/>
          <a:stretch>
            <a:fillRect/>
          </a:stretch>
        </p:blipFill>
        <p:spPr/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B42331F-BC61-D076-1454-5D7E4770E161}"/>
              </a:ext>
            </a:extLst>
          </p:cNvPr>
          <p:cNvSpPr/>
          <p:nvPr/>
        </p:nvSpPr>
        <p:spPr>
          <a:xfrm>
            <a:off x="101302" y="200359"/>
            <a:ext cx="998560" cy="54281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228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0"/>
          <p:cNvGraphicFramePr>
            <a:graphicFrameLocks noGrp="1"/>
          </p:cNvGraphicFramePr>
          <p:nvPr/>
        </p:nvGraphicFramePr>
        <p:xfrm>
          <a:off x="999744" y="3048000"/>
          <a:ext cx="10363200" cy="3194304"/>
        </p:xfrm>
        <a:graphic>
          <a:graphicData uri="http://schemas.openxmlformats.org/drawingml/2006/table">
            <a:tbl>
              <a:tblPr/>
              <a:tblGrid>
                <a:gridCol w="345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425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Calibri SemiBold" pitchFamily="34" charset="0"/>
                          <a:ea typeface="Calibri SemiBold" pitchFamily="34" charset="-122"/>
                          <a:cs typeface="Calibri SemiBold" pitchFamily="34" charset="-120"/>
                        </a:rPr>
                        <a:t>Page</a:t>
                      </a:r>
                      <a:endParaRPr lang="en-US" sz="1400" dirty="0">
                        <a:latin typeface="Calibri SemiBold" charset="0"/>
                        <a:ea typeface="Calibri SemiBold" charset="0"/>
                        <a:cs typeface="Calibri SemiBold" charset="0"/>
                      </a:endParaRPr>
                    </a:p>
                  </a:txBody>
                  <a:tcPr marL="73152" marR="73152" marT="73152" marB="73152" anchor="ctr">
                    <a:lnL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Calibri SemiBold" pitchFamily="34" charset="0"/>
                          <a:ea typeface="Calibri SemiBold" pitchFamily="34" charset="-122"/>
                          <a:cs typeface="Calibri SemiBold" pitchFamily="34" charset="-120"/>
                        </a:rPr>
                        <a:t>Features</a:t>
                      </a:r>
                      <a:endParaRPr lang="en-US" sz="1400" dirty="0">
                        <a:latin typeface="Calibri SemiBold" charset="0"/>
                        <a:ea typeface="Calibri SemiBold" charset="0"/>
                        <a:cs typeface="Calibri SemiBold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Calibri SemiBold" pitchFamily="34" charset="0"/>
                          <a:ea typeface="Calibri SemiBold" pitchFamily="34" charset="-122"/>
                          <a:cs typeface="Calibri SemiBold" pitchFamily="34" charset="-120"/>
                        </a:rPr>
                        <a:t>Functionality</a:t>
                      </a:r>
                      <a:endParaRPr lang="en-US" sz="1400" dirty="0">
                        <a:latin typeface="Calibri SemiBold" charset="0"/>
                        <a:ea typeface="Calibri SemiBold" charset="0"/>
                        <a:cs typeface="Calibri SemiBold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302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Home Page</a:t>
                      </a:r>
                      <a:endParaRPr lang="en-US" sz="14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3152" marR="73152" marT="73152" marB="73152" anchor="ctr">
                    <a:lnL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Navigation to key sections</a:t>
                      </a:r>
                      <a:endParaRPr lang="en-US" sz="14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Direct access to Authors, Books, Borrowings, Members</a:t>
                      </a:r>
                      <a:endParaRPr lang="en-US" sz="14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425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Author Page</a:t>
                      </a:r>
                      <a:endParaRPr lang="en-US" sz="14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3152" marR="73152" marT="73152" marB="73152" anchor="ctr">
                    <a:lnL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Search and Manage Authors</a:t>
                      </a:r>
                      <a:endParaRPr lang="en-US" sz="14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View detailed info, add/edit authors</a:t>
                      </a:r>
                      <a:endParaRPr lang="en-US" sz="14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425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Book Page</a:t>
                      </a:r>
                      <a:endParaRPr lang="en-US" sz="14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3152" marR="73152" marT="73152" marB="73152" anchor="ctr">
                    <a:lnL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Catalog and Search Books</a:t>
                      </a:r>
                      <a:endParaRPr lang="en-US" sz="14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Browse books, add new, update details</a:t>
                      </a:r>
                      <a:endParaRPr lang="en-US" sz="14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425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Borrowing Books Page</a:t>
                      </a:r>
                      <a:endParaRPr lang="en-US" sz="14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3152" marR="73152" marT="73152" marB="73152" anchor="ctr">
                    <a:lnL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Track Borrowing Records</a:t>
                      </a:r>
                      <a:endParaRPr lang="en-US" sz="14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Manage borrowing transactions, due dates</a:t>
                      </a:r>
                      <a:endParaRPr lang="en-US" sz="14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425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Member Page</a:t>
                      </a:r>
                      <a:endParaRPr lang="en-US" sz="14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3152" marR="73152" marT="73152" marB="73152" anchor="ctr">
                    <a:lnL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Manage Library Members</a:t>
                      </a:r>
                      <a:endParaRPr lang="en-US" sz="14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Register members, view borrowing history</a:t>
                      </a:r>
                      <a:endParaRPr lang="en-US" sz="14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Text 0"/>
          <p:cNvSpPr/>
          <p:nvPr/>
        </p:nvSpPr>
        <p:spPr>
          <a:xfrm>
            <a:off x="914400" y="723900"/>
            <a:ext cx="10439400" cy="1320800"/>
          </a:xfrm>
          <a:prstGeom prst="rect">
            <a:avLst/>
          </a:prstGeom>
          <a:noFill/>
          <a:ln/>
        </p:spPr>
        <p:txBody>
          <a:bodyPr wrap="square" rtlCol="0" anchor="t" anchorCtr="0"/>
          <a:lstStyle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800">
                <a:latin typeface="Poppins"/>
                <a:cs typeface="Poppins"/>
              </a:rPr>
              <a:t>Key Pages</a:t>
            </a:r>
            <a:endParaRPr lang="en-US" sz="4800" dirty="0">
              <a:latin typeface="Poppins"/>
              <a:cs typeface="Poppins"/>
            </a:endParaRPr>
          </a:p>
        </p:txBody>
      </p:sp>
      <p:sp>
        <p:nvSpPr>
          <p:cNvPr id="4" name="Shape 1"/>
          <p:cNvSpPr/>
          <p:nvPr/>
        </p:nvSpPr>
        <p:spPr>
          <a:xfrm>
            <a:off x="1219200" y="1219200"/>
            <a:ext cx="1219200" cy="1219200"/>
          </a:xfrm>
          <a:prstGeom prst="line">
            <a:avLst/>
          </a:prstGeom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" name="Text 2"/>
          <p:cNvSpPr/>
          <p:nvPr/>
        </p:nvSpPr>
        <p:spPr>
          <a:xfrm>
            <a:off x="990600" y="1854200"/>
            <a:ext cx="6032500" cy="787400"/>
          </a:xfrm>
          <a:prstGeom prst="rect">
            <a:avLst/>
          </a:prstGeom>
          <a:noFill/>
          <a:ln/>
        </p:spPr>
        <p:txBody>
          <a:bodyPr wrap="square" rtlCol="0" anchor="ctr"/>
          <a:lstStyle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>
                <a:latin typeface="Calibri"/>
                <a:ea typeface="Calibri"/>
                <a:cs typeface="Calibri"/>
              </a:rPr>
              <a:t>This table outlines the key features and functionalities of each main section of the Library Management System, providing clarity on their roles.</a:t>
            </a:r>
            <a:endParaRPr lang="en-US" sz="1600" dirty="0">
              <a:latin typeface="Calibri"/>
              <a:ea typeface="Calibri"/>
              <a:cs typeface="Calibri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03988B-897D-D136-2F16-D8F90D4BDE3E}"/>
              </a:ext>
            </a:extLst>
          </p:cNvPr>
          <p:cNvSpPr/>
          <p:nvPr/>
        </p:nvSpPr>
        <p:spPr>
          <a:xfrm>
            <a:off x="9007522" y="6471283"/>
            <a:ext cx="2538483" cy="35484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EF88C-79D2-2D70-40FD-176842410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Technical Design</a:t>
            </a: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EFFB1478-76EB-CFD5-CBCF-9D1E22D67A9A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2"/>
          <a:srcRect l="28835" r="28835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EF4BCC-C63D-E4BE-C108-352882089F1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/>
              <a:t>Data Structure Overview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A660D3-F3A2-89A5-6E90-8C273005370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The app is structured using four main tables: Authors, Books, Borrowings, and Members, ensuring organized data management for efficient operations.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3DF2A11-C905-B4E2-B7BE-B1A558E8E24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/>
              <a:t>Each table serves a distinct purpose, capturing relevant information about authors, their works, member details, and borrowing transactions in one unified system.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63B86B8-311D-EE09-A730-5301A65DA03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Photos provided by Unsplash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8F93B19-CB8E-B96C-2C2B-C50B3E18369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/>
              <a:t>Key Table Details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97605C-A177-A98C-45EF-3D1D9310AB2E}"/>
              </a:ext>
            </a:extLst>
          </p:cNvPr>
          <p:cNvSpPr/>
          <p:nvPr/>
        </p:nvSpPr>
        <p:spPr>
          <a:xfrm>
            <a:off x="4403678" y="6503158"/>
            <a:ext cx="1692322" cy="35484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7BB042-861B-B24F-2EEF-E523DF6F2C84}"/>
              </a:ext>
            </a:extLst>
          </p:cNvPr>
          <p:cNvSpPr/>
          <p:nvPr/>
        </p:nvSpPr>
        <p:spPr>
          <a:xfrm>
            <a:off x="9739401" y="6441798"/>
            <a:ext cx="1692322" cy="35484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DBA445D-BA84-3718-7A9A-EA3AE6A74041}"/>
              </a:ext>
            </a:extLst>
          </p:cNvPr>
          <p:cNvSpPr/>
          <p:nvPr/>
        </p:nvSpPr>
        <p:spPr>
          <a:xfrm>
            <a:off x="10854519" y="350855"/>
            <a:ext cx="998560" cy="54281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21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48C65-6A1E-C313-F261-D9BF755BA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Benefits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3D7344-414E-CDD9-C5F9-0577275B68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One-Stop Solution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FBAC63-8ACC-1640-A15A-FAEDC5EDA7C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Enhanced User Experience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682EE-B737-339A-35F2-DC95D8FDC60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Real-Time Management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D00A395-20FD-1B27-A2C6-3D444284C9E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/>
              <a:t>Integrates all library functions into a single interface, making it easy for staff to navigate and manage tasks without juggling multiple applications.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2DB508A-F579-D739-F711-418D21B7E2E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The intuitive design reduces the learning curve, allowing librarians and members to quickly adapt and utilize the system effectively.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783791-8F2D-A363-9220-4526DF4DBAF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/>
              <a:t>Provides real-time updates on book availability, borrowing status, and due dates, improving operational efficiency and member satisfaction.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143E0D-5ED9-029F-FCC9-D18A38398DE5}"/>
              </a:ext>
            </a:extLst>
          </p:cNvPr>
          <p:cNvSpPr/>
          <p:nvPr/>
        </p:nvSpPr>
        <p:spPr>
          <a:xfrm>
            <a:off x="9742712" y="6469039"/>
            <a:ext cx="1692322" cy="35484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569F1B-B1CE-C418-751A-FD1AFC721776}"/>
              </a:ext>
            </a:extLst>
          </p:cNvPr>
          <p:cNvSpPr/>
          <p:nvPr/>
        </p:nvSpPr>
        <p:spPr>
          <a:xfrm>
            <a:off x="10935754" y="371586"/>
            <a:ext cx="998560" cy="54281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526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211E0-4B10-D901-6E65-9D5C21FD5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Faced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524AA2-9404-ACA8-C8F9-746A2F1079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1442" y="2621036"/>
            <a:ext cx="2917371" cy="743178"/>
          </a:xfrm>
        </p:spPr>
        <p:txBody>
          <a:bodyPr/>
          <a:lstStyle/>
          <a:p>
            <a:r>
              <a:rPr lang="en-US" dirty="0"/>
              <a:t>Complex Filtering Logic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5F9C91-0A31-9D69-2601-3C56041D2B7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75413" y="2621036"/>
            <a:ext cx="2917371" cy="743178"/>
          </a:xfrm>
        </p:spPr>
        <p:txBody>
          <a:bodyPr/>
          <a:lstStyle/>
          <a:p>
            <a:r>
              <a:rPr lang="en-US" dirty="0"/>
              <a:t>Learning Curve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83BF5B-22CD-2BBF-34C9-6658AD5D12D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84027" y="2621036"/>
            <a:ext cx="2917371" cy="743178"/>
          </a:xfrm>
        </p:spPr>
        <p:txBody>
          <a:bodyPr/>
          <a:lstStyle/>
          <a:p>
            <a:r>
              <a:rPr lang="en-US" dirty="0"/>
              <a:t>Integration Issues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EF8F80-341E-30FA-9CDD-2CD65C342F5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Dynamic filtering for borrowing records and authors required extensive coding and careful planning to ensure accurate displays and data integrity.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5C22E4D-76EF-BB09-C897-A481AC0F87A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Limited experience with PowerApps posed initial difficulties, necessitating extensive training and adjustment periods for the development team.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19ADF03-8F5D-6B3A-300C-6C62D8C1139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/>
              <a:t>Seamless data synchronization between Dataverse and the app was challenging, requiring robust testing and troubleshooting to address discrepancies.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7A5239B-D6F4-4195-6FC0-A726D0491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" y="3371177"/>
            <a:ext cx="12190476" cy="55238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4EA9C87-8FCE-F8D6-3FEC-78529C77811C}"/>
              </a:ext>
            </a:extLst>
          </p:cNvPr>
          <p:cNvSpPr/>
          <p:nvPr/>
        </p:nvSpPr>
        <p:spPr>
          <a:xfrm>
            <a:off x="10978568" y="296691"/>
            <a:ext cx="998560" cy="542814"/>
          </a:xfrm>
          <a:prstGeom prst="rect">
            <a:avLst/>
          </a:prstGeom>
          <a:solidFill>
            <a:srgbClr val="F1F4F4"/>
          </a:solidFill>
          <a:ln>
            <a:solidFill>
              <a:srgbClr val="F1F4F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654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C6667B-102A-01F6-7531-07AC38057F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9D0FB31-AB9F-6612-D1DD-6ACC3C88D275}"/>
              </a:ext>
            </a:extLst>
          </p:cNvPr>
          <p:cNvSpPr/>
          <p:nvPr/>
        </p:nvSpPr>
        <p:spPr>
          <a:xfrm>
            <a:off x="10978568" y="296691"/>
            <a:ext cx="998560" cy="542814"/>
          </a:xfrm>
          <a:prstGeom prst="rect">
            <a:avLst/>
          </a:prstGeom>
          <a:solidFill>
            <a:srgbClr val="F1F4F4"/>
          </a:solidFill>
          <a:ln>
            <a:solidFill>
              <a:srgbClr val="F1F4F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ADF151AB-C4A2-B732-C783-A47503144DBE}"/>
              </a:ext>
            </a:extLst>
          </p:cNvPr>
          <p:cNvSpPr txBox="1">
            <a:spLocks/>
          </p:cNvSpPr>
          <p:nvPr/>
        </p:nvSpPr>
        <p:spPr>
          <a:xfrm>
            <a:off x="329822" y="568098"/>
            <a:ext cx="10648746" cy="22008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>
                    <a:lumMod val="85000"/>
                    <a:lumOff val="15000"/>
                  </a:schemeClr>
                </a:solidFill>
                <a:latin typeface="Poppins" pitchFamily="2" charset="77"/>
                <a:ea typeface="+mj-ea"/>
                <a:cs typeface="Poppins" pitchFamily="2" charset="77"/>
              </a:defRPr>
            </a:lvl1pPr>
          </a:lstStyle>
          <a:p>
            <a:r>
              <a:rPr lang="en-US" sz="6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Let’s See The Application Demonstration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40D27C04-8088-B7F3-F476-A10104BA7F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flipH="1">
            <a:off x="-1477391" y="6004846"/>
            <a:ext cx="1299970" cy="679776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AC91A1F8-8F26-C98E-3434-172BD8BB0335}"/>
              </a:ext>
            </a:extLst>
          </p:cNvPr>
          <p:cNvGrpSpPr/>
          <p:nvPr/>
        </p:nvGrpSpPr>
        <p:grpSpPr>
          <a:xfrm>
            <a:off x="1637732" y="2653648"/>
            <a:ext cx="4885898" cy="2429425"/>
            <a:chOff x="1637732" y="2653648"/>
            <a:chExt cx="4885898" cy="2429425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F51E587-744F-B8B5-C33C-DB2979E82C8F}"/>
                </a:ext>
              </a:extLst>
            </p:cNvPr>
            <p:cNvSpPr txBox="1"/>
            <p:nvPr/>
          </p:nvSpPr>
          <p:spPr>
            <a:xfrm>
              <a:off x="1637732" y="2653648"/>
              <a:ext cx="3534769" cy="4779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Navigate to other pages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5CB1341-2AE6-DEF7-DD1C-63335E63F312}"/>
                </a:ext>
              </a:extLst>
            </p:cNvPr>
            <p:cNvSpPr txBox="1"/>
            <p:nvPr/>
          </p:nvSpPr>
          <p:spPr>
            <a:xfrm>
              <a:off x="1655401" y="3152633"/>
              <a:ext cx="3998794" cy="4779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Work on ‘Author’ Page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3605123-3854-D101-0A67-9A2CCCA9DDB4}"/>
                </a:ext>
              </a:extLst>
            </p:cNvPr>
            <p:cNvSpPr txBox="1"/>
            <p:nvPr/>
          </p:nvSpPr>
          <p:spPr>
            <a:xfrm>
              <a:off x="1637732" y="3651618"/>
              <a:ext cx="4885898" cy="4779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Work on ‘Book’ Page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50E6F57-F241-80BD-E946-DA98A34140CB}"/>
                </a:ext>
              </a:extLst>
            </p:cNvPr>
            <p:cNvSpPr txBox="1"/>
            <p:nvPr/>
          </p:nvSpPr>
          <p:spPr>
            <a:xfrm>
              <a:off x="1637732" y="4131271"/>
              <a:ext cx="4503761" cy="4779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Work on ‘Borrowing’ Page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268F6B9-ECED-F875-A537-9A036778E999}"/>
                </a:ext>
              </a:extLst>
            </p:cNvPr>
            <p:cNvSpPr txBox="1"/>
            <p:nvPr/>
          </p:nvSpPr>
          <p:spPr>
            <a:xfrm>
              <a:off x="1655401" y="4605104"/>
              <a:ext cx="3998794" cy="4779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Work on ‘Member’ Page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1385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1.48148E-6 L 1.14583 0.01019 " pathEditMode="relative" rAng="0" ptsTypes="AA">
                                      <p:cBhvr>
                                        <p:cTn id="10" dur="3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292" y="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B741218-B425-29D1-7F40-E97702BC2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7187" y="6450487"/>
            <a:ext cx="3276600" cy="3714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DE6F950-B4D4-588A-4614-6433154681A1}"/>
              </a:ext>
            </a:extLst>
          </p:cNvPr>
          <p:cNvSpPr txBox="1"/>
          <p:nvPr/>
        </p:nvSpPr>
        <p:spPr>
          <a:xfrm>
            <a:off x="1122529" y="306653"/>
            <a:ext cx="64929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Navigate on Pages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629AB1-4C85-2DB5-6183-93BB8298BECB}"/>
              </a:ext>
            </a:extLst>
          </p:cNvPr>
          <p:cNvSpPr txBox="1"/>
          <p:nvPr/>
        </p:nvSpPr>
        <p:spPr>
          <a:xfrm>
            <a:off x="1845025" y="3105834"/>
            <a:ext cx="6352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https://youtu.be/1tgHwd76n8w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222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29FEF9-B391-157F-CC95-89845E8C4F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59DC6AE-0333-3BC5-70C9-537A58C5A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7187" y="6450487"/>
            <a:ext cx="3276600" cy="3714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66EE42D-2AEF-3925-7AD1-7086527D35A4}"/>
              </a:ext>
            </a:extLst>
          </p:cNvPr>
          <p:cNvSpPr txBox="1"/>
          <p:nvPr/>
        </p:nvSpPr>
        <p:spPr>
          <a:xfrm>
            <a:off x="1122529" y="306653"/>
            <a:ext cx="64929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Work on ‘Author’ Page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C491A2-58BC-402D-1AB5-B4B26DA0537E}"/>
              </a:ext>
            </a:extLst>
          </p:cNvPr>
          <p:cNvSpPr txBox="1"/>
          <p:nvPr/>
        </p:nvSpPr>
        <p:spPr>
          <a:xfrm>
            <a:off x="3047189" y="3254061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https://youtu.be/4rO3ub2g9oc</a:t>
            </a:r>
          </a:p>
        </p:txBody>
      </p:sp>
    </p:spTree>
    <p:extLst>
      <p:ext uri="{BB962C8B-B14F-4D97-AF65-F5344CB8AC3E}">
        <p14:creationId xmlns:p14="http://schemas.microsoft.com/office/powerpoint/2010/main" val="2886502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rra">
  <a:themeElements>
    <a:clrScheme name="Custom 3">
      <a:dk1>
        <a:srgbClr val="000000"/>
      </a:dk1>
      <a:lt1>
        <a:srgbClr val="FFFFFF"/>
      </a:lt1>
      <a:dk2>
        <a:srgbClr val="718DB2"/>
      </a:dk2>
      <a:lt2>
        <a:srgbClr val="FEFFFF"/>
      </a:lt2>
      <a:accent1>
        <a:srgbClr val="5E5E5E"/>
      </a:accent1>
      <a:accent2>
        <a:srgbClr val="E7E6E6"/>
      </a:accent2>
      <a:accent3>
        <a:srgbClr val="D7CDC8"/>
      </a:accent3>
      <a:accent4>
        <a:srgbClr val="AFA5A0"/>
      </a:accent4>
      <a:accent5>
        <a:srgbClr val="918787"/>
      </a:accent5>
      <a:accent6>
        <a:srgbClr val="556969"/>
      </a:accent6>
      <a:hlink>
        <a:srgbClr val="3758C1"/>
      </a:hlink>
      <a:folHlink>
        <a:srgbClr val="00539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56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2792885A-E3E0-49B0-8018-35FC4924D8BD}">
  <we:reference id="wa200005566" version="3.0.0.2" store="en-US" storeType="OMEX"/>
  <we:alternateReferences>
    <we:reference id="wa200005566" version="3.0.0.2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441</TotalTime>
  <Words>478</Words>
  <Application>Microsoft Office PowerPoint</Application>
  <PresentationFormat>Widescreen</PresentationFormat>
  <Paragraphs>67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Aptos</vt:lpstr>
      <vt:lpstr>Aptos Display</vt:lpstr>
      <vt:lpstr>Arial</vt:lpstr>
      <vt:lpstr>Calibri</vt:lpstr>
      <vt:lpstr>Calibri SemiBold</vt:lpstr>
      <vt:lpstr>Poppins</vt:lpstr>
      <vt:lpstr>Office Theme</vt:lpstr>
      <vt:lpstr>Terra</vt:lpstr>
      <vt:lpstr>Library Management System</vt:lpstr>
      <vt:lpstr>App Overview</vt:lpstr>
      <vt:lpstr>PowerPoint Presentation</vt:lpstr>
      <vt:lpstr>Technical Design</vt:lpstr>
      <vt:lpstr>Benefits</vt:lpstr>
      <vt:lpstr>Challenges Faced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Mahesh Prasantha</dc:creator>
  <cp:lastModifiedBy>Sandeepa Sineth</cp:lastModifiedBy>
  <cp:revision>17</cp:revision>
  <dcterms:created xsi:type="dcterms:W3CDTF">2024-12-15T12:14:56Z</dcterms:created>
  <dcterms:modified xsi:type="dcterms:W3CDTF">2025-04-27T19:30:24Z</dcterms:modified>
</cp:coreProperties>
</file>