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1" r:id="rId1"/>
  </p:sldMasterIdLst>
  <p:sldIdLst>
    <p:sldId id="256" r:id="rId2"/>
    <p:sldId id="257" r:id="rId3"/>
    <p:sldId id="299" r:id="rId4"/>
    <p:sldId id="300" r:id="rId5"/>
    <p:sldId id="302" r:id="rId6"/>
    <p:sldId id="301" r:id="rId7"/>
    <p:sldId id="284" r:id="rId8"/>
    <p:sldId id="279" r:id="rId9"/>
    <p:sldId id="295" r:id="rId10"/>
    <p:sldId id="288" r:id="rId11"/>
    <p:sldId id="289" r:id="rId12"/>
    <p:sldId id="290" r:id="rId13"/>
    <p:sldId id="291" r:id="rId14"/>
    <p:sldId id="286" r:id="rId15"/>
    <p:sldId id="287" r:id="rId16"/>
    <p:sldId id="292" r:id="rId17"/>
    <p:sldId id="294" r:id="rId18"/>
    <p:sldId id="259" r:id="rId19"/>
    <p:sldId id="293" r:id="rId20"/>
    <p:sldId id="298" r:id="rId21"/>
    <p:sldId id="278" r:id="rId22"/>
    <p:sldId id="280" r:id="rId23"/>
  </p:sldIdLst>
  <p:sldSz cx="12192000" cy="6858000"/>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1A91C7-299C-459F-8109-247C396BE832}"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5C69D38E-3632-4521-8C8F-0F015EC52A42}">
      <dgm:prSet/>
      <dgm:spPr/>
      <dgm:t>
        <a:bodyPr/>
        <a:lstStyle/>
        <a:p>
          <a:r>
            <a:rPr lang="en-US" dirty="0"/>
            <a:t>Dev Writes Code</a:t>
          </a:r>
        </a:p>
      </dgm:t>
    </dgm:pt>
    <dgm:pt modelId="{517FB5EF-FE24-4D9B-8643-550AFF3F0D8F}" type="parTrans" cxnId="{DDE2EA89-83C1-418A-8B95-5208C1D069FA}">
      <dgm:prSet/>
      <dgm:spPr/>
      <dgm:t>
        <a:bodyPr/>
        <a:lstStyle/>
        <a:p>
          <a:endParaRPr lang="en-US"/>
        </a:p>
      </dgm:t>
    </dgm:pt>
    <dgm:pt modelId="{A3302AEC-CBAB-46DD-A883-CA40B522308C}" type="sibTrans" cxnId="{DDE2EA89-83C1-418A-8B95-5208C1D069FA}">
      <dgm:prSet/>
      <dgm:spPr/>
      <dgm:t>
        <a:bodyPr/>
        <a:lstStyle/>
        <a:p>
          <a:endParaRPr lang="en-US"/>
        </a:p>
      </dgm:t>
    </dgm:pt>
    <dgm:pt modelId="{FAC51E83-9C8D-477D-96D6-254BDFE2008C}">
      <dgm:prSet/>
      <dgm:spPr/>
      <dgm:t>
        <a:bodyPr/>
        <a:lstStyle/>
        <a:p>
          <a:r>
            <a:rPr lang="en-US" dirty="0"/>
            <a:t>Commit GitHub Repository</a:t>
          </a:r>
        </a:p>
      </dgm:t>
    </dgm:pt>
    <dgm:pt modelId="{F8610A9A-35E8-4295-B978-6557ABC666F9}" type="parTrans" cxnId="{9571D200-5D6D-4688-8F72-F5C008205BDE}">
      <dgm:prSet/>
      <dgm:spPr/>
      <dgm:t>
        <a:bodyPr/>
        <a:lstStyle/>
        <a:p>
          <a:endParaRPr lang="en-US"/>
        </a:p>
      </dgm:t>
    </dgm:pt>
    <dgm:pt modelId="{E0EDE323-ADA9-424C-ACFF-42DD90299569}" type="sibTrans" cxnId="{9571D200-5D6D-4688-8F72-F5C008205BDE}">
      <dgm:prSet/>
      <dgm:spPr/>
      <dgm:t>
        <a:bodyPr/>
        <a:lstStyle/>
        <a:p>
          <a:endParaRPr lang="en-US"/>
        </a:p>
      </dgm:t>
    </dgm:pt>
    <dgm:pt modelId="{BB413584-8D28-4D10-BE22-58B2B1B14AC9}">
      <dgm:prSet/>
      <dgm:spPr/>
      <dgm:t>
        <a:bodyPr/>
        <a:lstStyle/>
        <a:p>
          <a:r>
            <a:rPr lang="en-US" dirty="0"/>
            <a:t>DevOps Checkout and compile</a:t>
          </a:r>
        </a:p>
      </dgm:t>
    </dgm:pt>
    <dgm:pt modelId="{BF191F83-50E0-4FA7-8E0C-643601F8DD22}" type="parTrans" cxnId="{9562D163-AA1A-49A7-8D10-E80788876B60}">
      <dgm:prSet/>
      <dgm:spPr/>
      <dgm:t>
        <a:bodyPr/>
        <a:lstStyle/>
        <a:p>
          <a:endParaRPr lang="en-US"/>
        </a:p>
      </dgm:t>
    </dgm:pt>
    <dgm:pt modelId="{2885DC8C-A5E7-46B7-AD58-FE1CBEAEE90C}" type="sibTrans" cxnId="{9562D163-AA1A-49A7-8D10-E80788876B60}">
      <dgm:prSet/>
      <dgm:spPr/>
      <dgm:t>
        <a:bodyPr/>
        <a:lstStyle/>
        <a:p>
          <a:endParaRPr lang="en-US"/>
        </a:p>
      </dgm:t>
    </dgm:pt>
    <dgm:pt modelId="{F1964F8A-0BF1-4412-8791-A75617DC49FF}">
      <dgm:prSet/>
      <dgm:spPr/>
      <dgm:t>
        <a:bodyPr/>
        <a:lstStyle/>
        <a:p>
          <a:r>
            <a:rPr lang="en-US" dirty="0"/>
            <a:t>Package code Jar/war</a:t>
          </a:r>
        </a:p>
      </dgm:t>
    </dgm:pt>
    <dgm:pt modelId="{4E426A3A-997F-442F-A8F0-9C1792EF5785}" type="parTrans" cxnId="{FF9A74CF-0F92-494D-831E-CF4E0533A018}">
      <dgm:prSet/>
      <dgm:spPr/>
      <dgm:t>
        <a:bodyPr/>
        <a:lstStyle/>
        <a:p>
          <a:endParaRPr lang="en-US"/>
        </a:p>
      </dgm:t>
    </dgm:pt>
    <dgm:pt modelId="{42F200E9-4013-4A6E-AC10-9E2D08A3A750}" type="sibTrans" cxnId="{FF9A74CF-0F92-494D-831E-CF4E0533A018}">
      <dgm:prSet/>
      <dgm:spPr/>
      <dgm:t>
        <a:bodyPr/>
        <a:lstStyle/>
        <a:p>
          <a:endParaRPr lang="en-US"/>
        </a:p>
      </dgm:t>
    </dgm:pt>
    <dgm:pt modelId="{F84B477C-922D-4428-814D-A320E6AD3263}" type="pres">
      <dgm:prSet presAssocID="{561A91C7-299C-459F-8109-247C396BE832}" presName="Name0" presStyleCnt="0">
        <dgm:presLayoutVars>
          <dgm:dir/>
          <dgm:animLvl val="lvl"/>
          <dgm:resizeHandles val="exact"/>
        </dgm:presLayoutVars>
      </dgm:prSet>
      <dgm:spPr/>
    </dgm:pt>
    <dgm:pt modelId="{FEB20852-A5C4-4B58-86EC-A37C08220930}" type="pres">
      <dgm:prSet presAssocID="{5C69D38E-3632-4521-8C8F-0F015EC52A42}" presName="parTxOnly" presStyleLbl="node1" presStyleIdx="0" presStyleCnt="4">
        <dgm:presLayoutVars>
          <dgm:chMax val="0"/>
          <dgm:chPref val="0"/>
          <dgm:bulletEnabled val="1"/>
        </dgm:presLayoutVars>
      </dgm:prSet>
      <dgm:spPr/>
    </dgm:pt>
    <dgm:pt modelId="{34408389-7140-4D72-B1C9-A99E5523508A}" type="pres">
      <dgm:prSet presAssocID="{A3302AEC-CBAB-46DD-A883-CA40B522308C}" presName="parTxOnlySpace" presStyleCnt="0"/>
      <dgm:spPr/>
    </dgm:pt>
    <dgm:pt modelId="{4AAB9FFA-66E4-4167-B94E-117537184B03}" type="pres">
      <dgm:prSet presAssocID="{FAC51E83-9C8D-477D-96D6-254BDFE2008C}" presName="parTxOnly" presStyleLbl="node1" presStyleIdx="1" presStyleCnt="4">
        <dgm:presLayoutVars>
          <dgm:chMax val="0"/>
          <dgm:chPref val="0"/>
          <dgm:bulletEnabled val="1"/>
        </dgm:presLayoutVars>
      </dgm:prSet>
      <dgm:spPr/>
    </dgm:pt>
    <dgm:pt modelId="{DECC168C-268C-4056-B26E-FC50675E7502}" type="pres">
      <dgm:prSet presAssocID="{E0EDE323-ADA9-424C-ACFF-42DD90299569}" presName="parTxOnlySpace" presStyleCnt="0"/>
      <dgm:spPr/>
    </dgm:pt>
    <dgm:pt modelId="{AF92BF0B-93E9-4A35-B31C-28F0025BBD28}" type="pres">
      <dgm:prSet presAssocID="{BB413584-8D28-4D10-BE22-58B2B1B14AC9}" presName="parTxOnly" presStyleLbl="node1" presStyleIdx="2" presStyleCnt="4">
        <dgm:presLayoutVars>
          <dgm:chMax val="0"/>
          <dgm:chPref val="0"/>
          <dgm:bulletEnabled val="1"/>
        </dgm:presLayoutVars>
      </dgm:prSet>
      <dgm:spPr/>
    </dgm:pt>
    <dgm:pt modelId="{8617CD7B-0C8F-495E-B8F4-D6116695696E}" type="pres">
      <dgm:prSet presAssocID="{2885DC8C-A5E7-46B7-AD58-FE1CBEAEE90C}" presName="parTxOnlySpace" presStyleCnt="0"/>
      <dgm:spPr/>
    </dgm:pt>
    <dgm:pt modelId="{5751E5B3-3EBB-4E68-BFF9-FA9CCA1C2682}" type="pres">
      <dgm:prSet presAssocID="{F1964F8A-0BF1-4412-8791-A75617DC49FF}" presName="parTxOnly" presStyleLbl="node1" presStyleIdx="3" presStyleCnt="4">
        <dgm:presLayoutVars>
          <dgm:chMax val="0"/>
          <dgm:chPref val="0"/>
          <dgm:bulletEnabled val="1"/>
        </dgm:presLayoutVars>
      </dgm:prSet>
      <dgm:spPr/>
    </dgm:pt>
  </dgm:ptLst>
  <dgm:cxnLst>
    <dgm:cxn modelId="{9571D200-5D6D-4688-8F72-F5C008205BDE}" srcId="{561A91C7-299C-459F-8109-247C396BE832}" destId="{FAC51E83-9C8D-477D-96D6-254BDFE2008C}" srcOrd="1" destOrd="0" parTransId="{F8610A9A-35E8-4295-B978-6557ABC666F9}" sibTransId="{E0EDE323-ADA9-424C-ACFF-42DD90299569}"/>
    <dgm:cxn modelId="{94E47118-DC29-4F1D-AEF6-5FAFA32036B2}" type="presOf" srcId="{F1964F8A-0BF1-4412-8791-A75617DC49FF}" destId="{5751E5B3-3EBB-4E68-BFF9-FA9CCA1C2682}" srcOrd="0" destOrd="0" presId="urn:microsoft.com/office/officeart/2005/8/layout/chevron1"/>
    <dgm:cxn modelId="{9C6E155E-ED14-4D38-99CC-E931D501FEA7}" type="presOf" srcId="{FAC51E83-9C8D-477D-96D6-254BDFE2008C}" destId="{4AAB9FFA-66E4-4167-B94E-117537184B03}" srcOrd="0" destOrd="0" presId="urn:microsoft.com/office/officeart/2005/8/layout/chevron1"/>
    <dgm:cxn modelId="{9562D163-AA1A-49A7-8D10-E80788876B60}" srcId="{561A91C7-299C-459F-8109-247C396BE832}" destId="{BB413584-8D28-4D10-BE22-58B2B1B14AC9}" srcOrd="2" destOrd="0" parTransId="{BF191F83-50E0-4FA7-8E0C-643601F8DD22}" sibTransId="{2885DC8C-A5E7-46B7-AD58-FE1CBEAEE90C}"/>
    <dgm:cxn modelId="{DDE2EA89-83C1-418A-8B95-5208C1D069FA}" srcId="{561A91C7-299C-459F-8109-247C396BE832}" destId="{5C69D38E-3632-4521-8C8F-0F015EC52A42}" srcOrd="0" destOrd="0" parTransId="{517FB5EF-FE24-4D9B-8643-550AFF3F0D8F}" sibTransId="{A3302AEC-CBAB-46DD-A883-CA40B522308C}"/>
    <dgm:cxn modelId="{68BA199D-D263-423C-B4F3-B62D50C467B2}" type="presOf" srcId="{BB413584-8D28-4D10-BE22-58B2B1B14AC9}" destId="{AF92BF0B-93E9-4A35-B31C-28F0025BBD28}" srcOrd="0" destOrd="0" presId="urn:microsoft.com/office/officeart/2005/8/layout/chevron1"/>
    <dgm:cxn modelId="{FF9A74CF-0F92-494D-831E-CF4E0533A018}" srcId="{561A91C7-299C-459F-8109-247C396BE832}" destId="{F1964F8A-0BF1-4412-8791-A75617DC49FF}" srcOrd="3" destOrd="0" parTransId="{4E426A3A-997F-442F-A8F0-9C1792EF5785}" sibTransId="{42F200E9-4013-4A6E-AC10-9E2D08A3A750}"/>
    <dgm:cxn modelId="{4C68C8EB-37C3-43F7-ACEF-0F30F86984FD}" type="presOf" srcId="{561A91C7-299C-459F-8109-247C396BE832}" destId="{F84B477C-922D-4428-814D-A320E6AD3263}" srcOrd="0" destOrd="0" presId="urn:microsoft.com/office/officeart/2005/8/layout/chevron1"/>
    <dgm:cxn modelId="{8174FAF4-5319-49FE-954E-F958B30DE90F}" type="presOf" srcId="{5C69D38E-3632-4521-8C8F-0F015EC52A42}" destId="{FEB20852-A5C4-4B58-86EC-A37C08220930}" srcOrd="0" destOrd="0" presId="urn:microsoft.com/office/officeart/2005/8/layout/chevron1"/>
    <dgm:cxn modelId="{C28833EF-CBCB-448D-AC4E-2BF7F72BB386}" type="presParOf" srcId="{F84B477C-922D-4428-814D-A320E6AD3263}" destId="{FEB20852-A5C4-4B58-86EC-A37C08220930}" srcOrd="0" destOrd="0" presId="urn:microsoft.com/office/officeart/2005/8/layout/chevron1"/>
    <dgm:cxn modelId="{DD53110E-33F8-4ACD-B63D-4365CF9AA45A}" type="presParOf" srcId="{F84B477C-922D-4428-814D-A320E6AD3263}" destId="{34408389-7140-4D72-B1C9-A99E5523508A}" srcOrd="1" destOrd="0" presId="urn:microsoft.com/office/officeart/2005/8/layout/chevron1"/>
    <dgm:cxn modelId="{DD87DC83-FAC3-4101-8F1B-291D596B4EA5}" type="presParOf" srcId="{F84B477C-922D-4428-814D-A320E6AD3263}" destId="{4AAB9FFA-66E4-4167-B94E-117537184B03}" srcOrd="2" destOrd="0" presId="urn:microsoft.com/office/officeart/2005/8/layout/chevron1"/>
    <dgm:cxn modelId="{32A83ED2-84CA-4E21-A448-D12216EC7D8F}" type="presParOf" srcId="{F84B477C-922D-4428-814D-A320E6AD3263}" destId="{DECC168C-268C-4056-B26E-FC50675E7502}" srcOrd="3" destOrd="0" presId="urn:microsoft.com/office/officeart/2005/8/layout/chevron1"/>
    <dgm:cxn modelId="{A4ED54FA-FE88-47BF-B5AB-6D4E01C5FA25}" type="presParOf" srcId="{F84B477C-922D-4428-814D-A320E6AD3263}" destId="{AF92BF0B-93E9-4A35-B31C-28F0025BBD28}" srcOrd="4" destOrd="0" presId="urn:microsoft.com/office/officeart/2005/8/layout/chevron1"/>
    <dgm:cxn modelId="{6CD830F2-CE6C-4ACF-AEEE-27D635D6C389}" type="presParOf" srcId="{F84B477C-922D-4428-814D-A320E6AD3263}" destId="{8617CD7B-0C8F-495E-B8F4-D6116695696E}" srcOrd="5" destOrd="0" presId="urn:microsoft.com/office/officeart/2005/8/layout/chevron1"/>
    <dgm:cxn modelId="{4220DCD3-2E7E-409F-AB46-9268A5FDC1D8}" type="presParOf" srcId="{F84B477C-922D-4428-814D-A320E6AD3263}" destId="{5751E5B3-3EBB-4E68-BFF9-FA9CCA1C2682}"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AA1F21-1C97-4540-99EA-EE254E98EF5E}" type="doc">
      <dgm:prSet loTypeId="urn:microsoft.com/office/officeart/2005/8/layout/list1" loCatId="list" qsTypeId="urn:microsoft.com/office/officeart/2005/8/quickstyle/3d5" qsCatId="3D" csTypeId="urn:microsoft.com/office/officeart/2005/8/colors/accent1_2" csCatId="accent1" phldr="1"/>
      <dgm:spPr/>
      <dgm:t>
        <a:bodyPr/>
        <a:lstStyle/>
        <a:p>
          <a:endParaRPr lang="en-US"/>
        </a:p>
      </dgm:t>
    </dgm:pt>
    <dgm:pt modelId="{30945ABC-C26F-4370-A07B-643310CC7C76}">
      <dgm:prSet phldrT="[Text]"/>
      <dgm:spPr/>
      <dgm:t>
        <a:bodyPr/>
        <a:lstStyle/>
        <a:p>
          <a:r>
            <a:rPr lang="en-US" dirty="0"/>
            <a:t>Web Layer(Apache)</a:t>
          </a:r>
        </a:p>
      </dgm:t>
    </dgm:pt>
    <dgm:pt modelId="{EA591DF4-9E2D-420F-9777-CD47A3D50D0D}" type="parTrans" cxnId="{A0D71AF4-D929-42B4-A481-F1A0AE0C027A}">
      <dgm:prSet/>
      <dgm:spPr/>
      <dgm:t>
        <a:bodyPr/>
        <a:lstStyle/>
        <a:p>
          <a:endParaRPr lang="en-US"/>
        </a:p>
      </dgm:t>
    </dgm:pt>
    <dgm:pt modelId="{C7E82869-CA34-4FFC-96AD-8426B57B03B6}" type="sibTrans" cxnId="{A0D71AF4-D929-42B4-A481-F1A0AE0C027A}">
      <dgm:prSet/>
      <dgm:spPr/>
      <dgm:t>
        <a:bodyPr/>
        <a:lstStyle/>
        <a:p>
          <a:endParaRPr lang="en-US"/>
        </a:p>
      </dgm:t>
    </dgm:pt>
    <dgm:pt modelId="{B53F08EB-9B45-454B-86BD-983F526899B3}">
      <dgm:prSet phldrT="[Text]"/>
      <dgm:spPr/>
      <dgm:t>
        <a:bodyPr/>
        <a:lstStyle/>
        <a:p>
          <a:r>
            <a:rPr lang="en-US" dirty="0"/>
            <a:t>App Layer(Tomcat)</a:t>
          </a:r>
        </a:p>
      </dgm:t>
    </dgm:pt>
    <dgm:pt modelId="{6DEEF9F1-971B-4836-9FD7-1FCEC0516857}" type="parTrans" cxnId="{960D8208-55D7-477E-8AD8-C9ED88D3357E}">
      <dgm:prSet/>
      <dgm:spPr/>
      <dgm:t>
        <a:bodyPr/>
        <a:lstStyle/>
        <a:p>
          <a:endParaRPr lang="en-US"/>
        </a:p>
      </dgm:t>
    </dgm:pt>
    <dgm:pt modelId="{3C755266-80E8-40BA-903C-DC3A73111D92}" type="sibTrans" cxnId="{960D8208-55D7-477E-8AD8-C9ED88D3357E}">
      <dgm:prSet/>
      <dgm:spPr/>
      <dgm:t>
        <a:bodyPr/>
        <a:lstStyle/>
        <a:p>
          <a:endParaRPr lang="en-US"/>
        </a:p>
      </dgm:t>
    </dgm:pt>
    <dgm:pt modelId="{C8116E2A-E8FC-490F-9CB2-E3E54470902F}">
      <dgm:prSet phldrT="[Text]"/>
      <dgm:spPr/>
      <dgm:t>
        <a:bodyPr/>
        <a:lstStyle/>
        <a:p>
          <a:r>
            <a:rPr lang="en-US" dirty="0"/>
            <a:t>DB Layer(</a:t>
          </a:r>
          <a:r>
            <a:rPr lang="en-US" dirty="0" err="1"/>
            <a:t>MySql</a:t>
          </a:r>
          <a:r>
            <a:rPr lang="en-US" dirty="0"/>
            <a:t>)</a:t>
          </a:r>
        </a:p>
      </dgm:t>
    </dgm:pt>
    <dgm:pt modelId="{EE8149D1-ABB4-472E-8424-DD5BB24B6A53}" type="parTrans" cxnId="{C0F83C54-A249-486C-8B97-A710C0F0A721}">
      <dgm:prSet/>
      <dgm:spPr/>
      <dgm:t>
        <a:bodyPr/>
        <a:lstStyle/>
        <a:p>
          <a:endParaRPr lang="en-US"/>
        </a:p>
      </dgm:t>
    </dgm:pt>
    <dgm:pt modelId="{90C94D2D-F02B-4F75-952E-74D1547992DD}" type="sibTrans" cxnId="{C0F83C54-A249-486C-8B97-A710C0F0A721}">
      <dgm:prSet/>
      <dgm:spPr/>
      <dgm:t>
        <a:bodyPr/>
        <a:lstStyle/>
        <a:p>
          <a:endParaRPr lang="en-US"/>
        </a:p>
      </dgm:t>
    </dgm:pt>
    <dgm:pt modelId="{78D383A3-9D61-460F-B349-7CE9D764099F}" type="pres">
      <dgm:prSet presAssocID="{DAAA1F21-1C97-4540-99EA-EE254E98EF5E}" presName="linear" presStyleCnt="0">
        <dgm:presLayoutVars>
          <dgm:dir/>
          <dgm:animLvl val="lvl"/>
          <dgm:resizeHandles val="exact"/>
        </dgm:presLayoutVars>
      </dgm:prSet>
      <dgm:spPr/>
    </dgm:pt>
    <dgm:pt modelId="{DDE44309-50BB-4279-83BC-89D49D967160}" type="pres">
      <dgm:prSet presAssocID="{30945ABC-C26F-4370-A07B-643310CC7C76}" presName="parentLin" presStyleCnt="0"/>
      <dgm:spPr/>
    </dgm:pt>
    <dgm:pt modelId="{9D4927EE-593F-4C2C-951D-5DEE1AB76069}" type="pres">
      <dgm:prSet presAssocID="{30945ABC-C26F-4370-A07B-643310CC7C76}" presName="parentLeftMargin" presStyleLbl="node1" presStyleIdx="0" presStyleCnt="3"/>
      <dgm:spPr/>
    </dgm:pt>
    <dgm:pt modelId="{6991759E-8EBA-4A26-B6E7-40C7D961C918}" type="pres">
      <dgm:prSet presAssocID="{30945ABC-C26F-4370-A07B-643310CC7C76}" presName="parentText" presStyleLbl="node1" presStyleIdx="0" presStyleCnt="3" custLinFactNeighborY="8604">
        <dgm:presLayoutVars>
          <dgm:chMax val="0"/>
          <dgm:bulletEnabled val="1"/>
        </dgm:presLayoutVars>
      </dgm:prSet>
      <dgm:spPr/>
    </dgm:pt>
    <dgm:pt modelId="{14A42591-21EF-429C-9B9C-6BE0DEE72140}" type="pres">
      <dgm:prSet presAssocID="{30945ABC-C26F-4370-A07B-643310CC7C76}" presName="negativeSpace" presStyleCnt="0"/>
      <dgm:spPr/>
    </dgm:pt>
    <dgm:pt modelId="{DFE654C6-2460-43F2-B4FE-A643DF76326E}" type="pres">
      <dgm:prSet presAssocID="{30945ABC-C26F-4370-A07B-643310CC7C76}" presName="childText" presStyleLbl="conFgAcc1" presStyleIdx="0" presStyleCnt="3" custLinFactNeighborX="15694" custLinFactNeighborY="4014">
        <dgm:presLayoutVars>
          <dgm:bulletEnabled val="1"/>
        </dgm:presLayoutVars>
      </dgm:prSet>
      <dgm:spPr/>
    </dgm:pt>
    <dgm:pt modelId="{F2D62013-6F45-4988-9A3B-96A966538577}" type="pres">
      <dgm:prSet presAssocID="{C7E82869-CA34-4FFC-96AD-8426B57B03B6}" presName="spaceBetweenRectangles" presStyleCnt="0"/>
      <dgm:spPr/>
    </dgm:pt>
    <dgm:pt modelId="{F0299D10-5596-4F38-AF74-5DD40BB1B20A}" type="pres">
      <dgm:prSet presAssocID="{B53F08EB-9B45-454B-86BD-983F526899B3}" presName="parentLin" presStyleCnt="0"/>
      <dgm:spPr/>
    </dgm:pt>
    <dgm:pt modelId="{03CCAAF8-C2AE-43E3-8EE2-45CCAA6DD476}" type="pres">
      <dgm:prSet presAssocID="{B53F08EB-9B45-454B-86BD-983F526899B3}" presName="parentLeftMargin" presStyleLbl="node1" presStyleIdx="0" presStyleCnt="3"/>
      <dgm:spPr/>
    </dgm:pt>
    <dgm:pt modelId="{3DAA861A-E43F-4AEB-A344-8FEA83E4D640}" type="pres">
      <dgm:prSet presAssocID="{B53F08EB-9B45-454B-86BD-983F526899B3}" presName="parentText" presStyleLbl="node1" presStyleIdx="1" presStyleCnt="3">
        <dgm:presLayoutVars>
          <dgm:chMax val="0"/>
          <dgm:bulletEnabled val="1"/>
        </dgm:presLayoutVars>
      </dgm:prSet>
      <dgm:spPr/>
    </dgm:pt>
    <dgm:pt modelId="{1B3FCF69-EAE4-4C08-81CA-0AC57B21CCF4}" type="pres">
      <dgm:prSet presAssocID="{B53F08EB-9B45-454B-86BD-983F526899B3}" presName="negativeSpace" presStyleCnt="0"/>
      <dgm:spPr/>
    </dgm:pt>
    <dgm:pt modelId="{485DEAFF-BBC9-4077-950E-62AC2066B402}" type="pres">
      <dgm:prSet presAssocID="{B53F08EB-9B45-454B-86BD-983F526899B3}" presName="childText" presStyleLbl="conFgAcc1" presStyleIdx="1" presStyleCnt="3">
        <dgm:presLayoutVars>
          <dgm:bulletEnabled val="1"/>
        </dgm:presLayoutVars>
      </dgm:prSet>
      <dgm:spPr/>
    </dgm:pt>
    <dgm:pt modelId="{2A5645A3-A40C-47B5-9106-38A49FBBACD9}" type="pres">
      <dgm:prSet presAssocID="{3C755266-80E8-40BA-903C-DC3A73111D92}" presName="spaceBetweenRectangles" presStyleCnt="0"/>
      <dgm:spPr/>
    </dgm:pt>
    <dgm:pt modelId="{A2EE3B16-3A90-4780-A608-43FD0F6C0A96}" type="pres">
      <dgm:prSet presAssocID="{C8116E2A-E8FC-490F-9CB2-E3E54470902F}" presName="parentLin" presStyleCnt="0"/>
      <dgm:spPr/>
    </dgm:pt>
    <dgm:pt modelId="{D7F203D7-7C9E-4231-808F-12E8312D34EF}" type="pres">
      <dgm:prSet presAssocID="{C8116E2A-E8FC-490F-9CB2-E3E54470902F}" presName="parentLeftMargin" presStyleLbl="node1" presStyleIdx="1" presStyleCnt="3"/>
      <dgm:spPr/>
    </dgm:pt>
    <dgm:pt modelId="{56970446-129F-49E9-9F52-751E910C488D}" type="pres">
      <dgm:prSet presAssocID="{C8116E2A-E8FC-490F-9CB2-E3E54470902F}" presName="parentText" presStyleLbl="node1" presStyleIdx="2" presStyleCnt="3">
        <dgm:presLayoutVars>
          <dgm:chMax val="0"/>
          <dgm:bulletEnabled val="1"/>
        </dgm:presLayoutVars>
      </dgm:prSet>
      <dgm:spPr/>
    </dgm:pt>
    <dgm:pt modelId="{D28813DC-E834-45FD-B8D2-9A3509051503}" type="pres">
      <dgm:prSet presAssocID="{C8116E2A-E8FC-490F-9CB2-E3E54470902F}" presName="negativeSpace" presStyleCnt="0"/>
      <dgm:spPr/>
    </dgm:pt>
    <dgm:pt modelId="{B3525B4E-E8D5-4612-B62F-5D4F407BA022}" type="pres">
      <dgm:prSet presAssocID="{C8116E2A-E8FC-490F-9CB2-E3E54470902F}" presName="childText" presStyleLbl="conFgAcc1" presStyleIdx="2" presStyleCnt="3">
        <dgm:presLayoutVars>
          <dgm:bulletEnabled val="1"/>
        </dgm:presLayoutVars>
      </dgm:prSet>
      <dgm:spPr/>
    </dgm:pt>
  </dgm:ptLst>
  <dgm:cxnLst>
    <dgm:cxn modelId="{960D8208-55D7-477E-8AD8-C9ED88D3357E}" srcId="{DAAA1F21-1C97-4540-99EA-EE254E98EF5E}" destId="{B53F08EB-9B45-454B-86BD-983F526899B3}" srcOrd="1" destOrd="0" parTransId="{6DEEF9F1-971B-4836-9FD7-1FCEC0516857}" sibTransId="{3C755266-80E8-40BA-903C-DC3A73111D92}"/>
    <dgm:cxn modelId="{EE99BA25-0A96-4340-9619-471041057D15}" type="presOf" srcId="{DAAA1F21-1C97-4540-99EA-EE254E98EF5E}" destId="{78D383A3-9D61-460F-B349-7CE9D764099F}" srcOrd="0" destOrd="0" presId="urn:microsoft.com/office/officeart/2005/8/layout/list1"/>
    <dgm:cxn modelId="{D289CD71-0DA6-4609-A9DA-9F75B39E16D8}" type="presOf" srcId="{30945ABC-C26F-4370-A07B-643310CC7C76}" destId="{9D4927EE-593F-4C2C-951D-5DEE1AB76069}" srcOrd="0" destOrd="0" presId="urn:microsoft.com/office/officeart/2005/8/layout/list1"/>
    <dgm:cxn modelId="{C0F83C54-A249-486C-8B97-A710C0F0A721}" srcId="{DAAA1F21-1C97-4540-99EA-EE254E98EF5E}" destId="{C8116E2A-E8FC-490F-9CB2-E3E54470902F}" srcOrd="2" destOrd="0" parTransId="{EE8149D1-ABB4-472E-8424-DD5BB24B6A53}" sibTransId="{90C94D2D-F02B-4F75-952E-74D1547992DD}"/>
    <dgm:cxn modelId="{3A76638C-32A9-4732-A735-AF1A75D84381}" type="presOf" srcId="{B53F08EB-9B45-454B-86BD-983F526899B3}" destId="{3DAA861A-E43F-4AEB-A344-8FEA83E4D640}" srcOrd="1" destOrd="0" presId="urn:microsoft.com/office/officeart/2005/8/layout/list1"/>
    <dgm:cxn modelId="{643350A3-0B8D-428C-88B1-8248AD77112D}" type="presOf" srcId="{C8116E2A-E8FC-490F-9CB2-E3E54470902F}" destId="{D7F203D7-7C9E-4231-808F-12E8312D34EF}" srcOrd="0" destOrd="0" presId="urn:microsoft.com/office/officeart/2005/8/layout/list1"/>
    <dgm:cxn modelId="{679D35D9-6C1A-466E-97AC-83DE6AED7A9B}" type="presOf" srcId="{30945ABC-C26F-4370-A07B-643310CC7C76}" destId="{6991759E-8EBA-4A26-B6E7-40C7D961C918}" srcOrd="1" destOrd="0" presId="urn:microsoft.com/office/officeart/2005/8/layout/list1"/>
    <dgm:cxn modelId="{8E44A6E8-8046-4A37-B68D-40CD242DD477}" type="presOf" srcId="{C8116E2A-E8FC-490F-9CB2-E3E54470902F}" destId="{56970446-129F-49E9-9F52-751E910C488D}" srcOrd="1" destOrd="0" presId="urn:microsoft.com/office/officeart/2005/8/layout/list1"/>
    <dgm:cxn modelId="{A0D71AF4-D929-42B4-A481-F1A0AE0C027A}" srcId="{DAAA1F21-1C97-4540-99EA-EE254E98EF5E}" destId="{30945ABC-C26F-4370-A07B-643310CC7C76}" srcOrd="0" destOrd="0" parTransId="{EA591DF4-9E2D-420F-9777-CD47A3D50D0D}" sibTransId="{C7E82869-CA34-4FFC-96AD-8426B57B03B6}"/>
    <dgm:cxn modelId="{FC3D59F7-DD03-4C59-BD01-84372259B162}" type="presOf" srcId="{B53F08EB-9B45-454B-86BD-983F526899B3}" destId="{03CCAAF8-C2AE-43E3-8EE2-45CCAA6DD476}" srcOrd="0" destOrd="0" presId="urn:microsoft.com/office/officeart/2005/8/layout/list1"/>
    <dgm:cxn modelId="{67BC9B69-9E3A-4360-81B4-8C47FD6DED1D}" type="presParOf" srcId="{78D383A3-9D61-460F-B349-7CE9D764099F}" destId="{DDE44309-50BB-4279-83BC-89D49D967160}" srcOrd="0" destOrd="0" presId="urn:microsoft.com/office/officeart/2005/8/layout/list1"/>
    <dgm:cxn modelId="{2394CCD7-8FD8-4226-8BCD-87CBFFC5BE59}" type="presParOf" srcId="{DDE44309-50BB-4279-83BC-89D49D967160}" destId="{9D4927EE-593F-4C2C-951D-5DEE1AB76069}" srcOrd="0" destOrd="0" presId="urn:microsoft.com/office/officeart/2005/8/layout/list1"/>
    <dgm:cxn modelId="{BC924554-9094-407E-89CC-52ECB267BE21}" type="presParOf" srcId="{DDE44309-50BB-4279-83BC-89D49D967160}" destId="{6991759E-8EBA-4A26-B6E7-40C7D961C918}" srcOrd="1" destOrd="0" presId="urn:microsoft.com/office/officeart/2005/8/layout/list1"/>
    <dgm:cxn modelId="{E8AFF972-2DBD-42F3-B93E-803DB6945F07}" type="presParOf" srcId="{78D383A3-9D61-460F-B349-7CE9D764099F}" destId="{14A42591-21EF-429C-9B9C-6BE0DEE72140}" srcOrd="1" destOrd="0" presId="urn:microsoft.com/office/officeart/2005/8/layout/list1"/>
    <dgm:cxn modelId="{404BFC04-0337-4E28-8F19-21D736C8D2BC}" type="presParOf" srcId="{78D383A3-9D61-460F-B349-7CE9D764099F}" destId="{DFE654C6-2460-43F2-B4FE-A643DF76326E}" srcOrd="2" destOrd="0" presId="urn:microsoft.com/office/officeart/2005/8/layout/list1"/>
    <dgm:cxn modelId="{F0435337-5892-4590-BCC0-F51F931203EB}" type="presParOf" srcId="{78D383A3-9D61-460F-B349-7CE9D764099F}" destId="{F2D62013-6F45-4988-9A3B-96A966538577}" srcOrd="3" destOrd="0" presId="urn:microsoft.com/office/officeart/2005/8/layout/list1"/>
    <dgm:cxn modelId="{93B0F7B1-D801-429B-8DC6-0221ACE86FD6}" type="presParOf" srcId="{78D383A3-9D61-460F-B349-7CE9D764099F}" destId="{F0299D10-5596-4F38-AF74-5DD40BB1B20A}" srcOrd="4" destOrd="0" presId="urn:microsoft.com/office/officeart/2005/8/layout/list1"/>
    <dgm:cxn modelId="{F5D5A6CB-A695-43BE-9A97-E835ACF76089}" type="presParOf" srcId="{F0299D10-5596-4F38-AF74-5DD40BB1B20A}" destId="{03CCAAF8-C2AE-43E3-8EE2-45CCAA6DD476}" srcOrd="0" destOrd="0" presId="urn:microsoft.com/office/officeart/2005/8/layout/list1"/>
    <dgm:cxn modelId="{11CB04A5-BC5C-451C-B311-2BFCB91A79B7}" type="presParOf" srcId="{F0299D10-5596-4F38-AF74-5DD40BB1B20A}" destId="{3DAA861A-E43F-4AEB-A344-8FEA83E4D640}" srcOrd="1" destOrd="0" presId="urn:microsoft.com/office/officeart/2005/8/layout/list1"/>
    <dgm:cxn modelId="{4A470631-5A1B-4363-A373-C69591866905}" type="presParOf" srcId="{78D383A3-9D61-460F-B349-7CE9D764099F}" destId="{1B3FCF69-EAE4-4C08-81CA-0AC57B21CCF4}" srcOrd="5" destOrd="0" presId="urn:microsoft.com/office/officeart/2005/8/layout/list1"/>
    <dgm:cxn modelId="{6A51B86C-577F-474D-BC18-9C4819B9FF5B}" type="presParOf" srcId="{78D383A3-9D61-460F-B349-7CE9D764099F}" destId="{485DEAFF-BBC9-4077-950E-62AC2066B402}" srcOrd="6" destOrd="0" presId="urn:microsoft.com/office/officeart/2005/8/layout/list1"/>
    <dgm:cxn modelId="{9F634404-EF80-4423-A61F-501126A9FD6B}" type="presParOf" srcId="{78D383A3-9D61-460F-B349-7CE9D764099F}" destId="{2A5645A3-A40C-47B5-9106-38A49FBBACD9}" srcOrd="7" destOrd="0" presId="urn:microsoft.com/office/officeart/2005/8/layout/list1"/>
    <dgm:cxn modelId="{77C7B7C0-1EAF-4B17-AD09-709E80020AE7}" type="presParOf" srcId="{78D383A3-9D61-460F-B349-7CE9D764099F}" destId="{A2EE3B16-3A90-4780-A608-43FD0F6C0A96}" srcOrd="8" destOrd="0" presId="urn:microsoft.com/office/officeart/2005/8/layout/list1"/>
    <dgm:cxn modelId="{215130C0-2ED0-4324-BE0D-CD90430BBB40}" type="presParOf" srcId="{A2EE3B16-3A90-4780-A608-43FD0F6C0A96}" destId="{D7F203D7-7C9E-4231-808F-12E8312D34EF}" srcOrd="0" destOrd="0" presId="urn:microsoft.com/office/officeart/2005/8/layout/list1"/>
    <dgm:cxn modelId="{AA3D66F4-7701-446B-9C79-6A674DC0F859}" type="presParOf" srcId="{A2EE3B16-3A90-4780-A608-43FD0F6C0A96}" destId="{56970446-129F-49E9-9F52-751E910C488D}" srcOrd="1" destOrd="0" presId="urn:microsoft.com/office/officeart/2005/8/layout/list1"/>
    <dgm:cxn modelId="{871F2BCB-4183-419C-B9A7-46C415DBE72A}" type="presParOf" srcId="{78D383A3-9D61-460F-B349-7CE9D764099F}" destId="{D28813DC-E834-45FD-B8D2-9A3509051503}" srcOrd="9" destOrd="0" presId="urn:microsoft.com/office/officeart/2005/8/layout/list1"/>
    <dgm:cxn modelId="{86CE564E-D60E-4EC1-87EE-65D8A64196EE}" type="presParOf" srcId="{78D383A3-9D61-460F-B349-7CE9D764099F}" destId="{B3525B4E-E8D5-4612-B62F-5D4F407BA02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7959D1-0415-423C-975C-9ABCC0CDD605}"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F1EE42AB-3F6C-4C99-971B-9B2518AC615B}" type="pres">
      <dgm:prSet presAssocID="{0C7959D1-0415-423C-975C-9ABCC0CDD605}" presName="cycle" presStyleCnt="0">
        <dgm:presLayoutVars>
          <dgm:dir/>
          <dgm:resizeHandles val="exact"/>
        </dgm:presLayoutVars>
      </dgm:prSet>
      <dgm:spPr/>
    </dgm:pt>
  </dgm:ptLst>
  <dgm:cxnLst>
    <dgm:cxn modelId="{E45E4398-82AB-4791-8AD0-0883193D6262}" type="presOf" srcId="{0C7959D1-0415-423C-975C-9ABCC0CDD605}" destId="{F1EE42AB-3F6C-4C99-971B-9B2518AC615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1A91C7-299C-459F-8109-247C396BE832}"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5C69D38E-3632-4521-8C8F-0F015EC52A42}">
      <dgm:prSet/>
      <dgm:spPr/>
      <dgm:t>
        <a:bodyPr/>
        <a:lstStyle/>
        <a:p>
          <a:r>
            <a:rPr lang="en-US" dirty="0"/>
            <a:t>Stop Application Server</a:t>
          </a:r>
        </a:p>
      </dgm:t>
    </dgm:pt>
    <dgm:pt modelId="{517FB5EF-FE24-4D9B-8643-550AFF3F0D8F}" type="parTrans" cxnId="{DDE2EA89-83C1-418A-8B95-5208C1D069FA}">
      <dgm:prSet/>
      <dgm:spPr/>
      <dgm:t>
        <a:bodyPr/>
        <a:lstStyle/>
        <a:p>
          <a:endParaRPr lang="en-US"/>
        </a:p>
      </dgm:t>
    </dgm:pt>
    <dgm:pt modelId="{A3302AEC-CBAB-46DD-A883-CA40B522308C}" type="sibTrans" cxnId="{DDE2EA89-83C1-418A-8B95-5208C1D069FA}">
      <dgm:prSet/>
      <dgm:spPr/>
      <dgm:t>
        <a:bodyPr/>
        <a:lstStyle/>
        <a:p>
          <a:endParaRPr lang="en-US"/>
        </a:p>
      </dgm:t>
    </dgm:pt>
    <dgm:pt modelId="{FAC51E83-9C8D-477D-96D6-254BDFE2008C}">
      <dgm:prSet/>
      <dgm:spPr/>
      <dgm:t>
        <a:bodyPr/>
        <a:lstStyle/>
        <a:p>
          <a:r>
            <a:rPr lang="en-US" dirty="0"/>
            <a:t>Place war/jar on document root of application server</a:t>
          </a:r>
        </a:p>
      </dgm:t>
    </dgm:pt>
    <dgm:pt modelId="{F8610A9A-35E8-4295-B978-6557ABC666F9}" type="parTrans" cxnId="{9571D200-5D6D-4688-8F72-F5C008205BDE}">
      <dgm:prSet/>
      <dgm:spPr/>
      <dgm:t>
        <a:bodyPr/>
        <a:lstStyle/>
        <a:p>
          <a:endParaRPr lang="en-US"/>
        </a:p>
      </dgm:t>
    </dgm:pt>
    <dgm:pt modelId="{E0EDE323-ADA9-424C-ACFF-42DD90299569}" type="sibTrans" cxnId="{9571D200-5D6D-4688-8F72-F5C008205BDE}">
      <dgm:prSet/>
      <dgm:spPr/>
      <dgm:t>
        <a:bodyPr/>
        <a:lstStyle/>
        <a:p>
          <a:endParaRPr lang="en-US"/>
        </a:p>
      </dgm:t>
    </dgm:pt>
    <dgm:pt modelId="{BB413584-8D28-4D10-BE22-58B2B1B14AC9}">
      <dgm:prSet/>
      <dgm:spPr/>
      <dgm:t>
        <a:bodyPr/>
        <a:lstStyle/>
        <a:p>
          <a:r>
            <a:rPr lang="en-US" dirty="0"/>
            <a:t>Start the application server</a:t>
          </a:r>
        </a:p>
      </dgm:t>
    </dgm:pt>
    <dgm:pt modelId="{BF191F83-50E0-4FA7-8E0C-643601F8DD22}" type="parTrans" cxnId="{9562D163-AA1A-49A7-8D10-E80788876B60}">
      <dgm:prSet/>
      <dgm:spPr/>
      <dgm:t>
        <a:bodyPr/>
        <a:lstStyle/>
        <a:p>
          <a:endParaRPr lang="en-US"/>
        </a:p>
      </dgm:t>
    </dgm:pt>
    <dgm:pt modelId="{2885DC8C-A5E7-46B7-AD58-FE1CBEAEE90C}" type="sibTrans" cxnId="{9562D163-AA1A-49A7-8D10-E80788876B60}">
      <dgm:prSet/>
      <dgm:spPr/>
      <dgm:t>
        <a:bodyPr/>
        <a:lstStyle/>
        <a:p>
          <a:endParaRPr lang="en-US"/>
        </a:p>
      </dgm:t>
    </dgm:pt>
    <dgm:pt modelId="{F1964F8A-0BF1-4412-8791-A75617DC49FF}">
      <dgm:prSet/>
      <dgm:spPr/>
      <dgm:t>
        <a:bodyPr/>
        <a:lstStyle/>
        <a:p>
          <a:r>
            <a:rPr lang="en-US" dirty="0"/>
            <a:t>Access the application URL and validate changes</a:t>
          </a:r>
        </a:p>
      </dgm:t>
    </dgm:pt>
    <dgm:pt modelId="{4E426A3A-997F-442F-A8F0-9C1792EF5785}" type="parTrans" cxnId="{FF9A74CF-0F92-494D-831E-CF4E0533A018}">
      <dgm:prSet/>
      <dgm:spPr/>
      <dgm:t>
        <a:bodyPr/>
        <a:lstStyle/>
        <a:p>
          <a:endParaRPr lang="en-US"/>
        </a:p>
      </dgm:t>
    </dgm:pt>
    <dgm:pt modelId="{42F200E9-4013-4A6E-AC10-9E2D08A3A750}" type="sibTrans" cxnId="{FF9A74CF-0F92-494D-831E-CF4E0533A018}">
      <dgm:prSet/>
      <dgm:spPr/>
      <dgm:t>
        <a:bodyPr/>
        <a:lstStyle/>
        <a:p>
          <a:endParaRPr lang="en-US"/>
        </a:p>
      </dgm:t>
    </dgm:pt>
    <dgm:pt modelId="{F84B477C-922D-4428-814D-A320E6AD3263}" type="pres">
      <dgm:prSet presAssocID="{561A91C7-299C-459F-8109-247C396BE832}" presName="Name0" presStyleCnt="0">
        <dgm:presLayoutVars>
          <dgm:dir/>
          <dgm:animLvl val="lvl"/>
          <dgm:resizeHandles val="exact"/>
        </dgm:presLayoutVars>
      </dgm:prSet>
      <dgm:spPr/>
    </dgm:pt>
    <dgm:pt modelId="{FEB20852-A5C4-4B58-86EC-A37C08220930}" type="pres">
      <dgm:prSet presAssocID="{5C69D38E-3632-4521-8C8F-0F015EC52A42}" presName="parTxOnly" presStyleLbl="node1" presStyleIdx="0" presStyleCnt="4">
        <dgm:presLayoutVars>
          <dgm:chMax val="0"/>
          <dgm:chPref val="0"/>
          <dgm:bulletEnabled val="1"/>
        </dgm:presLayoutVars>
      </dgm:prSet>
      <dgm:spPr/>
    </dgm:pt>
    <dgm:pt modelId="{34408389-7140-4D72-B1C9-A99E5523508A}" type="pres">
      <dgm:prSet presAssocID="{A3302AEC-CBAB-46DD-A883-CA40B522308C}" presName="parTxOnlySpace" presStyleCnt="0"/>
      <dgm:spPr/>
    </dgm:pt>
    <dgm:pt modelId="{4AAB9FFA-66E4-4167-B94E-117537184B03}" type="pres">
      <dgm:prSet presAssocID="{FAC51E83-9C8D-477D-96D6-254BDFE2008C}" presName="parTxOnly" presStyleLbl="node1" presStyleIdx="1" presStyleCnt="4">
        <dgm:presLayoutVars>
          <dgm:chMax val="0"/>
          <dgm:chPref val="0"/>
          <dgm:bulletEnabled val="1"/>
        </dgm:presLayoutVars>
      </dgm:prSet>
      <dgm:spPr/>
    </dgm:pt>
    <dgm:pt modelId="{DECC168C-268C-4056-B26E-FC50675E7502}" type="pres">
      <dgm:prSet presAssocID="{E0EDE323-ADA9-424C-ACFF-42DD90299569}" presName="parTxOnlySpace" presStyleCnt="0"/>
      <dgm:spPr/>
    </dgm:pt>
    <dgm:pt modelId="{AF92BF0B-93E9-4A35-B31C-28F0025BBD28}" type="pres">
      <dgm:prSet presAssocID="{BB413584-8D28-4D10-BE22-58B2B1B14AC9}" presName="parTxOnly" presStyleLbl="node1" presStyleIdx="2" presStyleCnt="4">
        <dgm:presLayoutVars>
          <dgm:chMax val="0"/>
          <dgm:chPref val="0"/>
          <dgm:bulletEnabled val="1"/>
        </dgm:presLayoutVars>
      </dgm:prSet>
      <dgm:spPr/>
    </dgm:pt>
    <dgm:pt modelId="{8617CD7B-0C8F-495E-B8F4-D6116695696E}" type="pres">
      <dgm:prSet presAssocID="{2885DC8C-A5E7-46B7-AD58-FE1CBEAEE90C}" presName="parTxOnlySpace" presStyleCnt="0"/>
      <dgm:spPr/>
    </dgm:pt>
    <dgm:pt modelId="{5751E5B3-3EBB-4E68-BFF9-FA9CCA1C2682}" type="pres">
      <dgm:prSet presAssocID="{F1964F8A-0BF1-4412-8791-A75617DC49FF}" presName="parTxOnly" presStyleLbl="node1" presStyleIdx="3" presStyleCnt="4">
        <dgm:presLayoutVars>
          <dgm:chMax val="0"/>
          <dgm:chPref val="0"/>
          <dgm:bulletEnabled val="1"/>
        </dgm:presLayoutVars>
      </dgm:prSet>
      <dgm:spPr/>
    </dgm:pt>
  </dgm:ptLst>
  <dgm:cxnLst>
    <dgm:cxn modelId="{9571D200-5D6D-4688-8F72-F5C008205BDE}" srcId="{561A91C7-299C-459F-8109-247C396BE832}" destId="{FAC51E83-9C8D-477D-96D6-254BDFE2008C}" srcOrd="1" destOrd="0" parTransId="{F8610A9A-35E8-4295-B978-6557ABC666F9}" sibTransId="{E0EDE323-ADA9-424C-ACFF-42DD90299569}"/>
    <dgm:cxn modelId="{94E47118-DC29-4F1D-AEF6-5FAFA32036B2}" type="presOf" srcId="{F1964F8A-0BF1-4412-8791-A75617DC49FF}" destId="{5751E5B3-3EBB-4E68-BFF9-FA9CCA1C2682}" srcOrd="0" destOrd="0" presId="urn:microsoft.com/office/officeart/2005/8/layout/chevron1"/>
    <dgm:cxn modelId="{9C6E155E-ED14-4D38-99CC-E931D501FEA7}" type="presOf" srcId="{FAC51E83-9C8D-477D-96D6-254BDFE2008C}" destId="{4AAB9FFA-66E4-4167-B94E-117537184B03}" srcOrd="0" destOrd="0" presId="urn:microsoft.com/office/officeart/2005/8/layout/chevron1"/>
    <dgm:cxn modelId="{9562D163-AA1A-49A7-8D10-E80788876B60}" srcId="{561A91C7-299C-459F-8109-247C396BE832}" destId="{BB413584-8D28-4D10-BE22-58B2B1B14AC9}" srcOrd="2" destOrd="0" parTransId="{BF191F83-50E0-4FA7-8E0C-643601F8DD22}" sibTransId="{2885DC8C-A5E7-46B7-AD58-FE1CBEAEE90C}"/>
    <dgm:cxn modelId="{DDE2EA89-83C1-418A-8B95-5208C1D069FA}" srcId="{561A91C7-299C-459F-8109-247C396BE832}" destId="{5C69D38E-3632-4521-8C8F-0F015EC52A42}" srcOrd="0" destOrd="0" parTransId="{517FB5EF-FE24-4D9B-8643-550AFF3F0D8F}" sibTransId="{A3302AEC-CBAB-46DD-A883-CA40B522308C}"/>
    <dgm:cxn modelId="{68BA199D-D263-423C-B4F3-B62D50C467B2}" type="presOf" srcId="{BB413584-8D28-4D10-BE22-58B2B1B14AC9}" destId="{AF92BF0B-93E9-4A35-B31C-28F0025BBD28}" srcOrd="0" destOrd="0" presId="urn:microsoft.com/office/officeart/2005/8/layout/chevron1"/>
    <dgm:cxn modelId="{FF9A74CF-0F92-494D-831E-CF4E0533A018}" srcId="{561A91C7-299C-459F-8109-247C396BE832}" destId="{F1964F8A-0BF1-4412-8791-A75617DC49FF}" srcOrd="3" destOrd="0" parTransId="{4E426A3A-997F-442F-A8F0-9C1792EF5785}" sibTransId="{42F200E9-4013-4A6E-AC10-9E2D08A3A750}"/>
    <dgm:cxn modelId="{4C68C8EB-37C3-43F7-ACEF-0F30F86984FD}" type="presOf" srcId="{561A91C7-299C-459F-8109-247C396BE832}" destId="{F84B477C-922D-4428-814D-A320E6AD3263}" srcOrd="0" destOrd="0" presId="urn:microsoft.com/office/officeart/2005/8/layout/chevron1"/>
    <dgm:cxn modelId="{8174FAF4-5319-49FE-954E-F958B30DE90F}" type="presOf" srcId="{5C69D38E-3632-4521-8C8F-0F015EC52A42}" destId="{FEB20852-A5C4-4B58-86EC-A37C08220930}" srcOrd="0" destOrd="0" presId="urn:microsoft.com/office/officeart/2005/8/layout/chevron1"/>
    <dgm:cxn modelId="{C28833EF-CBCB-448D-AC4E-2BF7F72BB386}" type="presParOf" srcId="{F84B477C-922D-4428-814D-A320E6AD3263}" destId="{FEB20852-A5C4-4B58-86EC-A37C08220930}" srcOrd="0" destOrd="0" presId="urn:microsoft.com/office/officeart/2005/8/layout/chevron1"/>
    <dgm:cxn modelId="{DD53110E-33F8-4ACD-B63D-4365CF9AA45A}" type="presParOf" srcId="{F84B477C-922D-4428-814D-A320E6AD3263}" destId="{34408389-7140-4D72-B1C9-A99E5523508A}" srcOrd="1" destOrd="0" presId="urn:microsoft.com/office/officeart/2005/8/layout/chevron1"/>
    <dgm:cxn modelId="{DD87DC83-FAC3-4101-8F1B-291D596B4EA5}" type="presParOf" srcId="{F84B477C-922D-4428-814D-A320E6AD3263}" destId="{4AAB9FFA-66E4-4167-B94E-117537184B03}" srcOrd="2" destOrd="0" presId="urn:microsoft.com/office/officeart/2005/8/layout/chevron1"/>
    <dgm:cxn modelId="{32A83ED2-84CA-4E21-A448-D12216EC7D8F}" type="presParOf" srcId="{F84B477C-922D-4428-814D-A320E6AD3263}" destId="{DECC168C-268C-4056-B26E-FC50675E7502}" srcOrd="3" destOrd="0" presId="urn:microsoft.com/office/officeart/2005/8/layout/chevron1"/>
    <dgm:cxn modelId="{A4ED54FA-FE88-47BF-B5AB-6D4E01C5FA25}" type="presParOf" srcId="{F84B477C-922D-4428-814D-A320E6AD3263}" destId="{AF92BF0B-93E9-4A35-B31C-28F0025BBD28}" srcOrd="4" destOrd="0" presId="urn:microsoft.com/office/officeart/2005/8/layout/chevron1"/>
    <dgm:cxn modelId="{6CD830F2-CE6C-4ACF-AEEE-27D635D6C389}" type="presParOf" srcId="{F84B477C-922D-4428-814D-A320E6AD3263}" destId="{8617CD7B-0C8F-495E-B8F4-D6116695696E}" srcOrd="5" destOrd="0" presId="urn:microsoft.com/office/officeart/2005/8/layout/chevron1"/>
    <dgm:cxn modelId="{4220DCD3-2E7E-409F-AB46-9268A5FDC1D8}" type="presParOf" srcId="{F84B477C-922D-4428-814D-A320E6AD3263}" destId="{5751E5B3-3EBB-4E68-BFF9-FA9CCA1C2682}"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B20852-A5C4-4B58-86EC-A37C08220930}">
      <dsp:nvSpPr>
        <dsp:cNvPr id="0" name=""/>
        <dsp:cNvSpPr/>
      </dsp:nvSpPr>
      <dsp:spPr>
        <a:xfrm>
          <a:off x="5355" y="687479"/>
          <a:ext cx="3117213" cy="1246885"/>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dirty="0"/>
            <a:t>Dev Writes Code</a:t>
          </a:r>
        </a:p>
      </dsp:txBody>
      <dsp:txXfrm>
        <a:off x="628798" y="687479"/>
        <a:ext cx="1870328" cy="1246885"/>
      </dsp:txXfrm>
    </dsp:sp>
    <dsp:sp modelId="{4AAB9FFA-66E4-4167-B94E-117537184B03}">
      <dsp:nvSpPr>
        <dsp:cNvPr id="0" name=""/>
        <dsp:cNvSpPr/>
      </dsp:nvSpPr>
      <dsp:spPr>
        <a:xfrm>
          <a:off x="2810847" y="687479"/>
          <a:ext cx="3117213" cy="1246885"/>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dirty="0"/>
            <a:t>Commit GitHub Repository</a:t>
          </a:r>
        </a:p>
      </dsp:txBody>
      <dsp:txXfrm>
        <a:off x="3434290" y="687479"/>
        <a:ext cx="1870328" cy="1246885"/>
      </dsp:txXfrm>
    </dsp:sp>
    <dsp:sp modelId="{AF92BF0B-93E9-4A35-B31C-28F0025BBD28}">
      <dsp:nvSpPr>
        <dsp:cNvPr id="0" name=""/>
        <dsp:cNvSpPr/>
      </dsp:nvSpPr>
      <dsp:spPr>
        <a:xfrm>
          <a:off x="5616339" y="687479"/>
          <a:ext cx="3117213" cy="1246885"/>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dirty="0"/>
            <a:t>DevOps Checkout and compile</a:t>
          </a:r>
        </a:p>
      </dsp:txBody>
      <dsp:txXfrm>
        <a:off x="6239782" y="687479"/>
        <a:ext cx="1870328" cy="1246885"/>
      </dsp:txXfrm>
    </dsp:sp>
    <dsp:sp modelId="{5751E5B3-3EBB-4E68-BFF9-FA9CCA1C2682}">
      <dsp:nvSpPr>
        <dsp:cNvPr id="0" name=""/>
        <dsp:cNvSpPr/>
      </dsp:nvSpPr>
      <dsp:spPr>
        <a:xfrm>
          <a:off x="8421831" y="687479"/>
          <a:ext cx="3117213" cy="1246885"/>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dirty="0"/>
            <a:t>Package code Jar/war</a:t>
          </a:r>
        </a:p>
      </dsp:txBody>
      <dsp:txXfrm>
        <a:off x="9045274" y="687479"/>
        <a:ext cx="1870328" cy="12468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654C6-2460-43F2-B4FE-A643DF76326E}">
      <dsp:nvSpPr>
        <dsp:cNvPr id="0" name=""/>
        <dsp:cNvSpPr/>
      </dsp:nvSpPr>
      <dsp:spPr>
        <a:xfrm>
          <a:off x="0" y="694803"/>
          <a:ext cx="8128000" cy="10080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6991759E-8EBA-4A26-B6E7-40C7D961C918}">
      <dsp:nvSpPr>
        <dsp:cNvPr id="0" name=""/>
        <dsp:cNvSpPr/>
      </dsp:nvSpPr>
      <dsp:spPr>
        <a:xfrm>
          <a:off x="406400" y="197329"/>
          <a:ext cx="5689600" cy="11808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778000">
            <a:lnSpc>
              <a:spcPct val="90000"/>
            </a:lnSpc>
            <a:spcBef>
              <a:spcPct val="0"/>
            </a:spcBef>
            <a:spcAft>
              <a:spcPct val="35000"/>
            </a:spcAft>
            <a:buNone/>
          </a:pPr>
          <a:r>
            <a:rPr lang="en-US" sz="4000" kern="1200" dirty="0"/>
            <a:t>Web Layer(Apache)</a:t>
          </a:r>
        </a:p>
      </dsp:txBody>
      <dsp:txXfrm>
        <a:off x="464042" y="254971"/>
        <a:ext cx="5574316" cy="1065516"/>
      </dsp:txXfrm>
    </dsp:sp>
    <dsp:sp modelId="{485DEAFF-BBC9-4077-950E-62AC2066B402}">
      <dsp:nvSpPr>
        <dsp:cNvPr id="0" name=""/>
        <dsp:cNvSpPr/>
      </dsp:nvSpPr>
      <dsp:spPr>
        <a:xfrm>
          <a:off x="0" y="2500533"/>
          <a:ext cx="8128000" cy="10080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3DAA861A-E43F-4AEB-A344-8FEA83E4D640}">
      <dsp:nvSpPr>
        <dsp:cNvPr id="0" name=""/>
        <dsp:cNvSpPr/>
      </dsp:nvSpPr>
      <dsp:spPr>
        <a:xfrm>
          <a:off x="406400" y="1910133"/>
          <a:ext cx="5689600" cy="11808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778000">
            <a:lnSpc>
              <a:spcPct val="90000"/>
            </a:lnSpc>
            <a:spcBef>
              <a:spcPct val="0"/>
            </a:spcBef>
            <a:spcAft>
              <a:spcPct val="35000"/>
            </a:spcAft>
            <a:buNone/>
          </a:pPr>
          <a:r>
            <a:rPr lang="en-US" sz="4000" kern="1200" dirty="0"/>
            <a:t>App Layer(Tomcat)</a:t>
          </a:r>
        </a:p>
      </dsp:txBody>
      <dsp:txXfrm>
        <a:off x="464042" y="1967775"/>
        <a:ext cx="5574316" cy="1065516"/>
      </dsp:txXfrm>
    </dsp:sp>
    <dsp:sp modelId="{B3525B4E-E8D5-4612-B62F-5D4F407BA022}">
      <dsp:nvSpPr>
        <dsp:cNvPr id="0" name=""/>
        <dsp:cNvSpPr/>
      </dsp:nvSpPr>
      <dsp:spPr>
        <a:xfrm>
          <a:off x="0" y="4314933"/>
          <a:ext cx="8128000" cy="10080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56970446-129F-49E9-9F52-751E910C488D}">
      <dsp:nvSpPr>
        <dsp:cNvPr id="0" name=""/>
        <dsp:cNvSpPr/>
      </dsp:nvSpPr>
      <dsp:spPr>
        <a:xfrm>
          <a:off x="406400" y="3724533"/>
          <a:ext cx="5689600" cy="11808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778000">
            <a:lnSpc>
              <a:spcPct val="90000"/>
            </a:lnSpc>
            <a:spcBef>
              <a:spcPct val="0"/>
            </a:spcBef>
            <a:spcAft>
              <a:spcPct val="35000"/>
            </a:spcAft>
            <a:buNone/>
          </a:pPr>
          <a:r>
            <a:rPr lang="en-US" sz="4000" kern="1200" dirty="0"/>
            <a:t>DB Layer(</a:t>
          </a:r>
          <a:r>
            <a:rPr lang="en-US" sz="4000" kern="1200" dirty="0" err="1"/>
            <a:t>MySql</a:t>
          </a:r>
          <a:r>
            <a:rPr lang="en-US" sz="4000" kern="1200" dirty="0"/>
            <a:t>)</a:t>
          </a:r>
        </a:p>
      </dsp:txBody>
      <dsp:txXfrm>
        <a:off x="464042" y="3782175"/>
        <a:ext cx="5574316" cy="10655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B20852-A5C4-4B58-86EC-A37C08220930}">
      <dsp:nvSpPr>
        <dsp:cNvPr id="0" name=""/>
        <dsp:cNvSpPr/>
      </dsp:nvSpPr>
      <dsp:spPr>
        <a:xfrm>
          <a:off x="5355" y="687479"/>
          <a:ext cx="3117213" cy="1246885"/>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Stop Application Server</a:t>
          </a:r>
        </a:p>
      </dsp:txBody>
      <dsp:txXfrm>
        <a:off x="628798" y="687479"/>
        <a:ext cx="1870328" cy="1246885"/>
      </dsp:txXfrm>
    </dsp:sp>
    <dsp:sp modelId="{4AAB9FFA-66E4-4167-B94E-117537184B03}">
      <dsp:nvSpPr>
        <dsp:cNvPr id="0" name=""/>
        <dsp:cNvSpPr/>
      </dsp:nvSpPr>
      <dsp:spPr>
        <a:xfrm>
          <a:off x="2810847" y="687479"/>
          <a:ext cx="3117213" cy="1246885"/>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Place war/jar on document root of application server</a:t>
          </a:r>
        </a:p>
      </dsp:txBody>
      <dsp:txXfrm>
        <a:off x="3434290" y="687479"/>
        <a:ext cx="1870328" cy="1246885"/>
      </dsp:txXfrm>
    </dsp:sp>
    <dsp:sp modelId="{AF92BF0B-93E9-4A35-B31C-28F0025BBD28}">
      <dsp:nvSpPr>
        <dsp:cNvPr id="0" name=""/>
        <dsp:cNvSpPr/>
      </dsp:nvSpPr>
      <dsp:spPr>
        <a:xfrm>
          <a:off x="5616339" y="687479"/>
          <a:ext cx="3117213" cy="1246885"/>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Start the application server</a:t>
          </a:r>
        </a:p>
      </dsp:txBody>
      <dsp:txXfrm>
        <a:off x="6239782" y="687479"/>
        <a:ext cx="1870328" cy="1246885"/>
      </dsp:txXfrm>
    </dsp:sp>
    <dsp:sp modelId="{5751E5B3-3EBB-4E68-BFF9-FA9CCA1C2682}">
      <dsp:nvSpPr>
        <dsp:cNvPr id="0" name=""/>
        <dsp:cNvSpPr/>
      </dsp:nvSpPr>
      <dsp:spPr>
        <a:xfrm>
          <a:off x="8421831" y="687479"/>
          <a:ext cx="3117213" cy="1246885"/>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Access the application URL and validate changes</a:t>
          </a:r>
        </a:p>
      </dsp:txBody>
      <dsp:txXfrm>
        <a:off x="9045274" y="687479"/>
        <a:ext cx="1870328" cy="124688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435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8624D31-43A5-475A-80CF-332C9F6DCF35}" type="datetimeFigureOut">
              <a:rPr lang="en-US" smtClean="0"/>
              <a:t>2/19/2020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2201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4270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69426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38984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0662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54594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15633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7923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288728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7369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37401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2/19/2020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35755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2/19/2020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2807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2/19/2020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31672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33075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7412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8624D31-43A5-475A-80CF-332C9F6DCF35}" type="datetimeFigureOut">
              <a:rPr lang="en-US" smtClean="0"/>
              <a:t>2/19/2020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26810562"/>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2" Type="http://schemas.openxmlformats.org/officeDocument/2006/relationships/hyperlink" Target="http://tomcatip:8080/studentapp-2.5-SNAPSHOT/"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ustomShape 1"/>
          <p:cNvSpPr/>
          <p:nvPr/>
        </p:nvSpPr>
        <p:spPr>
          <a:xfrm>
            <a:off x="1154880" y="1447920"/>
            <a:ext cx="8823600" cy="23473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4400" b="0" strike="noStrike" spc="-1" dirty="0">
                <a:solidFill>
                  <a:schemeClr val="bg1"/>
                </a:solidFill>
                <a:uFill>
                  <a:solidFill>
                    <a:srgbClr val="FFFFFF"/>
                  </a:solidFill>
                </a:uFill>
                <a:latin typeface="Arial"/>
              </a:rPr>
              <a:t>Three Layer Architecture Deployment through CI/CD</a:t>
            </a:r>
          </a:p>
          <a:p>
            <a:pPr algn="ctr">
              <a:lnSpc>
                <a:spcPct val="100000"/>
              </a:lnSpc>
            </a:pPr>
            <a:endParaRPr lang="en-US" sz="1800" b="0" strike="noStrike" spc="-1" dirty="0">
              <a:solidFill>
                <a:srgbClr val="000000"/>
              </a:solidFill>
              <a:uFill>
                <a:solidFill>
                  <a:srgbClr val="FFFFFF"/>
                </a:solidFill>
              </a:uFill>
              <a:latin typeface="Arial"/>
            </a:endParaRPr>
          </a:p>
        </p:txBody>
      </p:sp>
      <p:sp>
        <p:nvSpPr>
          <p:cNvPr id="43" name="CustomShape 2"/>
          <p:cNvSpPr/>
          <p:nvPr/>
        </p:nvSpPr>
        <p:spPr>
          <a:xfrm>
            <a:off x="5720316" y="4309727"/>
            <a:ext cx="4550735" cy="85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3600" b="1" strike="noStrike" spc="-1" dirty="0">
                <a:solidFill>
                  <a:schemeClr val="tx2">
                    <a:lumMod val="20000"/>
                    <a:lumOff val="80000"/>
                  </a:schemeClr>
                </a:solidFill>
                <a:uFill>
                  <a:solidFill>
                    <a:srgbClr val="FFFFFF"/>
                  </a:solidFill>
                </a:uFill>
                <a:latin typeface="Century Gothic"/>
                <a:ea typeface="DejaVu Sans"/>
              </a:rPr>
              <a:t>By:- Sandeep Goel</a:t>
            </a:r>
            <a:endParaRPr lang="en-US" sz="3600" b="1" strike="noStrike" spc="-1" dirty="0">
              <a:solidFill>
                <a:schemeClr val="tx2">
                  <a:lumMod val="20000"/>
                  <a:lumOff val="80000"/>
                </a:schemeClr>
              </a:solidFill>
              <a:uFill>
                <a:solidFill>
                  <a:srgbClr val="FFFFFF"/>
                </a:solidFill>
              </a:uFill>
              <a:latin typeface="Arial"/>
            </a:endParaRPr>
          </a:p>
        </p:txBody>
      </p:sp>
      <p:sp>
        <p:nvSpPr>
          <p:cNvPr id="44" name="CustomShape 3"/>
          <p:cNvSpPr/>
          <p:nvPr/>
        </p:nvSpPr>
        <p:spPr>
          <a:xfrm>
            <a:off x="10352520" y="295560"/>
            <a:ext cx="835920" cy="76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D09F0AEC-21EA-4EC8-89B6-DE705FB901D4}" type="slidenum">
              <a:rPr lang="en-US" sz="2800" b="0" strike="noStrike" spc="-1">
                <a:solidFill>
                  <a:srgbClr val="FFFFFF"/>
                </a:solidFill>
                <a:uFill>
                  <a:solidFill>
                    <a:srgbClr val="FFFFFF"/>
                  </a:solidFill>
                </a:uFill>
                <a:latin typeface="Century Gothic"/>
                <a:ea typeface="DejaVu Sans"/>
              </a:rPr>
              <a:t>1</a:t>
            </a:fld>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199440" y="0"/>
            <a:ext cx="9979560" cy="76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0" strike="noStrike" spc="-1" dirty="0">
                <a:solidFill>
                  <a:srgbClr val="FFFFFF"/>
                </a:solidFill>
                <a:uFill>
                  <a:solidFill>
                    <a:srgbClr val="FFFFFF"/>
                  </a:solidFill>
                </a:uFill>
                <a:latin typeface="Arial"/>
                <a:ea typeface="DejaVu Sans"/>
              </a:rPr>
              <a:t>						</a:t>
            </a:r>
            <a:r>
              <a:rPr lang="en-US" sz="4000" spc="-1" dirty="0">
                <a:solidFill>
                  <a:schemeClr val="bg1"/>
                </a:solidFill>
                <a:uFill>
                  <a:solidFill>
                    <a:srgbClr val="FFFFFF"/>
                  </a:solidFill>
                </a:uFill>
                <a:latin typeface="Arial"/>
                <a:ea typeface="DejaVu Sans"/>
              </a:rPr>
              <a:t> Git Client Installation</a:t>
            </a:r>
            <a:endParaRPr lang="en-US" sz="1800" b="0" strike="noStrike" spc="-1" dirty="0">
              <a:solidFill>
                <a:schemeClr val="bg1"/>
              </a:solidFill>
              <a:uFill>
                <a:solidFill>
                  <a:srgbClr val="FFFFFF"/>
                </a:solidFill>
              </a:uFill>
              <a:latin typeface="Arial"/>
            </a:endParaRPr>
          </a:p>
        </p:txBody>
      </p:sp>
      <p:sp>
        <p:nvSpPr>
          <p:cNvPr id="55" name="CustomShape 2"/>
          <p:cNvSpPr/>
          <p:nvPr/>
        </p:nvSpPr>
        <p:spPr>
          <a:xfrm>
            <a:off x="10352520" y="295560"/>
            <a:ext cx="835920" cy="76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5A4265F3-A360-44BB-B9B5-F79B2495CD0A}" type="slidenum">
              <a:rPr lang="en-US" sz="2800" b="0" strike="noStrike" spc="-1">
                <a:solidFill>
                  <a:srgbClr val="FFFFFF"/>
                </a:solidFill>
                <a:uFill>
                  <a:solidFill>
                    <a:srgbClr val="FFFFFF"/>
                  </a:solidFill>
                </a:uFill>
                <a:latin typeface="Century Gothic"/>
                <a:ea typeface="DejaVu Sans"/>
              </a:rPr>
              <a:t>10</a:t>
            </a:fld>
            <a:endParaRPr lang="en-US" sz="1800" b="0" strike="noStrike" spc="-1" dirty="0">
              <a:solidFill>
                <a:srgbClr val="000000"/>
              </a:solidFill>
              <a:uFill>
                <a:solidFill>
                  <a:srgbClr val="FFFFFF"/>
                </a:solidFill>
              </a:uFill>
              <a:latin typeface="Arial"/>
            </a:endParaRPr>
          </a:p>
        </p:txBody>
      </p:sp>
      <p:sp>
        <p:nvSpPr>
          <p:cNvPr id="56" name="CustomShape 3"/>
          <p:cNvSpPr/>
          <p:nvPr/>
        </p:nvSpPr>
        <p:spPr>
          <a:xfrm>
            <a:off x="304560" y="764280"/>
            <a:ext cx="10161000" cy="5941440"/>
          </a:xfrm>
          <a:prstGeom prst="rect">
            <a:avLst/>
          </a:prstGeom>
          <a:noFill/>
          <a:ln>
            <a:noFill/>
          </a:ln>
        </p:spPr>
        <p:style>
          <a:lnRef idx="0">
            <a:scrgbClr r="0" g="0" b="0"/>
          </a:lnRef>
          <a:fillRef idx="0">
            <a:scrgbClr r="0" g="0" b="0"/>
          </a:fillRef>
          <a:effectRef idx="0">
            <a:scrgbClr r="0" g="0" b="0"/>
          </a:effectRef>
          <a:fontRef idx="minor"/>
        </p:style>
      </p:sp>
      <p:sp>
        <p:nvSpPr>
          <p:cNvPr id="57" name="CustomShape 4"/>
          <p:cNvSpPr/>
          <p:nvPr/>
        </p:nvSpPr>
        <p:spPr>
          <a:xfrm>
            <a:off x="241200" y="762120"/>
            <a:ext cx="11646240" cy="69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dirty="0">
                <a:solidFill>
                  <a:srgbClr val="000000"/>
                </a:solidFill>
                <a:uFill>
                  <a:solidFill>
                    <a:srgbClr val="FFFFFF"/>
                  </a:solidFill>
                </a:uFill>
                <a:latin typeface="Arial"/>
              </a:rPr>
              <a:t>Git Installation Steps:</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 yum install git</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 git --version</a:t>
            </a:r>
          </a:p>
          <a:p>
            <a:pPr>
              <a:lnSpc>
                <a:spcPct val="100000"/>
              </a:lnSpc>
            </a:pPr>
            <a:r>
              <a:rPr lang="en-US" spc="-1" dirty="0">
                <a:solidFill>
                  <a:srgbClr val="000000"/>
                </a:solidFill>
                <a:uFill>
                  <a:solidFill>
                    <a:srgbClr val="FFFFFF"/>
                  </a:solidFill>
                </a:uFill>
                <a:latin typeface="Arial"/>
              </a:rPr>
              <a:t>git version 2.23.1</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Create a directory where we will clone git repository.</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 </a:t>
            </a:r>
            <a:r>
              <a:rPr lang="en-US" spc="-1" dirty="0" err="1">
                <a:solidFill>
                  <a:srgbClr val="000000"/>
                </a:solidFill>
                <a:uFill>
                  <a:solidFill>
                    <a:srgbClr val="FFFFFF"/>
                  </a:solidFill>
                </a:uFill>
                <a:latin typeface="Arial"/>
              </a:rPr>
              <a:t>mkdir</a:t>
            </a:r>
            <a:r>
              <a:rPr lang="en-US" spc="-1" dirty="0">
                <a:solidFill>
                  <a:srgbClr val="000000"/>
                </a:solidFill>
                <a:uFill>
                  <a:solidFill>
                    <a:srgbClr val="FFFFFF"/>
                  </a:solidFill>
                </a:uFill>
                <a:latin typeface="Arial"/>
              </a:rPr>
              <a:t> /Repo</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 cd /Repo</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 git </a:t>
            </a:r>
            <a:r>
              <a:rPr lang="en-US" spc="-1" dirty="0" err="1">
                <a:solidFill>
                  <a:srgbClr val="000000"/>
                </a:solidFill>
                <a:uFill>
                  <a:solidFill>
                    <a:srgbClr val="FFFFFF"/>
                  </a:solidFill>
                </a:uFill>
                <a:latin typeface="Arial"/>
              </a:rPr>
              <a:t>init</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Initialized empty Git repository in /Repo/.git/</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 git clone https://github.com/Sandeepgo/Tekful.git</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 cd </a:t>
            </a:r>
            <a:r>
              <a:rPr lang="en-US" spc="-1" dirty="0" err="1">
                <a:solidFill>
                  <a:srgbClr val="000000"/>
                </a:solidFill>
                <a:uFill>
                  <a:solidFill>
                    <a:srgbClr val="FFFFFF"/>
                  </a:solidFill>
                </a:uFill>
                <a:latin typeface="Arial"/>
              </a:rPr>
              <a:t>Tekful</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130372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199440" y="0"/>
            <a:ext cx="9979560" cy="76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0" strike="noStrike" spc="-1" dirty="0">
                <a:solidFill>
                  <a:srgbClr val="FFFFFF"/>
                </a:solidFill>
                <a:uFill>
                  <a:solidFill>
                    <a:srgbClr val="FFFFFF"/>
                  </a:solidFill>
                </a:uFill>
                <a:latin typeface="Arial"/>
                <a:ea typeface="DejaVu Sans"/>
              </a:rPr>
              <a:t>						</a:t>
            </a:r>
            <a:r>
              <a:rPr lang="en-US" sz="4000" spc="-1" dirty="0">
                <a:solidFill>
                  <a:schemeClr val="bg1"/>
                </a:solidFill>
                <a:uFill>
                  <a:solidFill>
                    <a:srgbClr val="FFFFFF"/>
                  </a:solidFill>
                </a:uFill>
                <a:latin typeface="Arial"/>
                <a:ea typeface="DejaVu Sans"/>
              </a:rPr>
              <a:t> Maven Installation</a:t>
            </a:r>
            <a:endParaRPr lang="en-US" sz="1800" b="0" strike="noStrike" spc="-1" dirty="0">
              <a:solidFill>
                <a:schemeClr val="bg1"/>
              </a:solidFill>
              <a:uFill>
                <a:solidFill>
                  <a:srgbClr val="FFFFFF"/>
                </a:solidFill>
              </a:uFill>
              <a:latin typeface="Arial"/>
            </a:endParaRPr>
          </a:p>
        </p:txBody>
      </p:sp>
      <p:sp>
        <p:nvSpPr>
          <p:cNvPr id="55" name="CustomShape 2"/>
          <p:cNvSpPr/>
          <p:nvPr/>
        </p:nvSpPr>
        <p:spPr>
          <a:xfrm>
            <a:off x="10352520" y="295560"/>
            <a:ext cx="835920" cy="76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5A4265F3-A360-44BB-B9B5-F79B2495CD0A}" type="slidenum">
              <a:rPr lang="en-US" sz="2800" b="0" strike="noStrike" spc="-1">
                <a:solidFill>
                  <a:srgbClr val="FFFFFF"/>
                </a:solidFill>
                <a:uFill>
                  <a:solidFill>
                    <a:srgbClr val="FFFFFF"/>
                  </a:solidFill>
                </a:uFill>
                <a:latin typeface="Century Gothic"/>
                <a:ea typeface="DejaVu Sans"/>
              </a:rPr>
              <a:t>11</a:t>
            </a:fld>
            <a:endParaRPr lang="en-US" sz="1800" b="0" strike="noStrike" spc="-1">
              <a:solidFill>
                <a:srgbClr val="000000"/>
              </a:solidFill>
              <a:uFill>
                <a:solidFill>
                  <a:srgbClr val="FFFFFF"/>
                </a:solidFill>
              </a:uFill>
              <a:latin typeface="Arial"/>
            </a:endParaRPr>
          </a:p>
        </p:txBody>
      </p:sp>
      <p:sp>
        <p:nvSpPr>
          <p:cNvPr id="56" name="CustomShape 3"/>
          <p:cNvSpPr/>
          <p:nvPr/>
        </p:nvSpPr>
        <p:spPr>
          <a:xfrm>
            <a:off x="304560" y="764280"/>
            <a:ext cx="10161000" cy="5941440"/>
          </a:xfrm>
          <a:prstGeom prst="rect">
            <a:avLst/>
          </a:prstGeom>
          <a:noFill/>
          <a:ln>
            <a:noFill/>
          </a:ln>
        </p:spPr>
        <p:style>
          <a:lnRef idx="0">
            <a:scrgbClr r="0" g="0" b="0"/>
          </a:lnRef>
          <a:fillRef idx="0">
            <a:scrgbClr r="0" g="0" b="0"/>
          </a:fillRef>
          <a:effectRef idx="0">
            <a:scrgbClr r="0" g="0" b="0"/>
          </a:effectRef>
          <a:fontRef idx="minor"/>
        </p:style>
      </p:sp>
      <p:sp>
        <p:nvSpPr>
          <p:cNvPr id="57" name="CustomShape 4"/>
          <p:cNvSpPr/>
          <p:nvPr/>
        </p:nvSpPr>
        <p:spPr>
          <a:xfrm>
            <a:off x="241200" y="762120"/>
            <a:ext cx="11646240" cy="69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dirty="0">
                <a:solidFill>
                  <a:srgbClr val="000000"/>
                </a:solidFill>
                <a:uFill>
                  <a:solidFill>
                    <a:srgbClr val="FFFFFF"/>
                  </a:solidFill>
                </a:uFill>
                <a:latin typeface="Arial"/>
              </a:rPr>
              <a:t>Maven:</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 yum install maven</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Validate Maven Installation</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 </a:t>
            </a:r>
            <a:r>
              <a:rPr lang="en-US" spc="-1" dirty="0" err="1">
                <a:solidFill>
                  <a:srgbClr val="000000"/>
                </a:solidFill>
                <a:uFill>
                  <a:solidFill>
                    <a:srgbClr val="FFFFFF"/>
                  </a:solidFill>
                </a:uFill>
                <a:latin typeface="Arial"/>
              </a:rPr>
              <a:t>mvn</a:t>
            </a:r>
            <a:r>
              <a:rPr lang="en-US" spc="-1" dirty="0">
                <a:solidFill>
                  <a:srgbClr val="000000"/>
                </a:solidFill>
                <a:uFill>
                  <a:solidFill>
                    <a:srgbClr val="FFFFFF"/>
                  </a:solidFill>
                </a:uFill>
                <a:latin typeface="Arial"/>
              </a:rPr>
              <a:t> --version</a:t>
            </a:r>
          </a:p>
          <a:p>
            <a:pPr>
              <a:lnSpc>
                <a:spcPct val="100000"/>
              </a:lnSpc>
            </a:pPr>
            <a:r>
              <a:rPr lang="en-US" spc="-1" dirty="0">
                <a:solidFill>
                  <a:srgbClr val="000000"/>
                </a:solidFill>
                <a:uFill>
                  <a:solidFill>
                    <a:srgbClr val="FFFFFF"/>
                  </a:solidFill>
                </a:uFill>
                <a:latin typeface="Arial"/>
              </a:rPr>
              <a:t>Apache Maven 3.0.5 (Red Hat 3.0.5-17)</a:t>
            </a:r>
          </a:p>
          <a:p>
            <a:pPr>
              <a:lnSpc>
                <a:spcPct val="100000"/>
              </a:lnSpc>
            </a:pPr>
            <a:r>
              <a:rPr lang="en-US" spc="-1" dirty="0">
                <a:solidFill>
                  <a:srgbClr val="000000"/>
                </a:solidFill>
                <a:uFill>
                  <a:solidFill>
                    <a:srgbClr val="FFFFFF"/>
                  </a:solidFill>
                </a:uFill>
                <a:latin typeface="Arial"/>
              </a:rPr>
              <a:t>Maven home: /</a:t>
            </a:r>
            <a:r>
              <a:rPr lang="en-US" spc="-1" dirty="0" err="1">
                <a:solidFill>
                  <a:srgbClr val="000000"/>
                </a:solidFill>
                <a:uFill>
                  <a:solidFill>
                    <a:srgbClr val="FFFFFF"/>
                  </a:solidFill>
                </a:uFill>
                <a:latin typeface="Arial"/>
              </a:rPr>
              <a:t>usr</a:t>
            </a:r>
            <a:r>
              <a:rPr lang="en-US" spc="-1" dirty="0">
                <a:solidFill>
                  <a:srgbClr val="000000"/>
                </a:solidFill>
                <a:uFill>
                  <a:solidFill>
                    <a:srgbClr val="FFFFFF"/>
                  </a:solidFill>
                </a:uFill>
                <a:latin typeface="Arial"/>
              </a:rPr>
              <a:t>/share/maven</a:t>
            </a:r>
          </a:p>
          <a:p>
            <a:pPr>
              <a:lnSpc>
                <a:spcPct val="100000"/>
              </a:lnSpc>
            </a:pPr>
            <a:r>
              <a:rPr lang="en-US" spc="-1" dirty="0">
                <a:solidFill>
                  <a:srgbClr val="000000"/>
                </a:solidFill>
                <a:uFill>
                  <a:solidFill>
                    <a:srgbClr val="FFFFFF"/>
                  </a:solidFill>
                </a:uFill>
                <a:latin typeface="Arial"/>
              </a:rPr>
              <a:t>Java version: 1.8.0_222, vendor: Oracle Corporation</a:t>
            </a:r>
          </a:p>
          <a:p>
            <a:pPr>
              <a:lnSpc>
                <a:spcPct val="100000"/>
              </a:lnSpc>
            </a:pPr>
            <a:r>
              <a:rPr lang="en-US" spc="-1" dirty="0">
                <a:solidFill>
                  <a:srgbClr val="000000"/>
                </a:solidFill>
                <a:uFill>
                  <a:solidFill>
                    <a:srgbClr val="FFFFFF"/>
                  </a:solidFill>
                </a:uFill>
                <a:latin typeface="Arial"/>
              </a:rPr>
              <a:t>Java home: /</a:t>
            </a:r>
            <a:r>
              <a:rPr lang="en-US" spc="-1" dirty="0" err="1">
                <a:solidFill>
                  <a:srgbClr val="000000"/>
                </a:solidFill>
                <a:uFill>
                  <a:solidFill>
                    <a:srgbClr val="FFFFFF"/>
                  </a:solidFill>
                </a:uFill>
                <a:latin typeface="Arial"/>
              </a:rPr>
              <a:t>usr</a:t>
            </a:r>
            <a:r>
              <a:rPr lang="en-US" spc="-1" dirty="0">
                <a:solidFill>
                  <a:srgbClr val="000000"/>
                </a:solidFill>
                <a:uFill>
                  <a:solidFill>
                    <a:srgbClr val="FFFFFF"/>
                  </a:solidFill>
                </a:uFill>
                <a:latin typeface="Arial"/>
              </a:rPr>
              <a:t>/lib/</a:t>
            </a:r>
            <a:r>
              <a:rPr lang="en-US" spc="-1" dirty="0" err="1">
                <a:solidFill>
                  <a:srgbClr val="000000"/>
                </a:solidFill>
                <a:uFill>
                  <a:solidFill>
                    <a:srgbClr val="FFFFFF"/>
                  </a:solidFill>
                </a:uFill>
                <a:latin typeface="Arial"/>
              </a:rPr>
              <a:t>jvm</a:t>
            </a:r>
            <a:r>
              <a:rPr lang="en-US" spc="-1" dirty="0">
                <a:solidFill>
                  <a:srgbClr val="000000"/>
                </a:solidFill>
                <a:uFill>
                  <a:solidFill>
                    <a:srgbClr val="FFFFFF"/>
                  </a:solidFill>
                </a:uFill>
                <a:latin typeface="Arial"/>
              </a:rPr>
              <a:t>/java-1.8.0-openjdk-1.8.0.222.b10-0.amzn2.0.1.x86_64/</a:t>
            </a:r>
            <a:r>
              <a:rPr lang="en-US" spc="-1" dirty="0" err="1">
                <a:solidFill>
                  <a:srgbClr val="000000"/>
                </a:solidFill>
                <a:uFill>
                  <a:solidFill>
                    <a:srgbClr val="FFFFFF"/>
                  </a:solidFill>
                </a:uFill>
                <a:latin typeface="Arial"/>
              </a:rPr>
              <a:t>jre</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Default locale: </a:t>
            </a:r>
            <a:r>
              <a:rPr lang="en-US" spc="-1" dirty="0" err="1">
                <a:solidFill>
                  <a:srgbClr val="000000"/>
                </a:solidFill>
                <a:uFill>
                  <a:solidFill>
                    <a:srgbClr val="FFFFFF"/>
                  </a:solidFill>
                </a:uFill>
                <a:latin typeface="Arial"/>
              </a:rPr>
              <a:t>en_US</a:t>
            </a:r>
            <a:r>
              <a:rPr lang="en-US" spc="-1" dirty="0">
                <a:solidFill>
                  <a:srgbClr val="000000"/>
                </a:solidFill>
                <a:uFill>
                  <a:solidFill>
                    <a:srgbClr val="FFFFFF"/>
                  </a:solidFill>
                </a:uFill>
                <a:latin typeface="Arial"/>
              </a:rPr>
              <a:t>, platform encoding: UTF-8</a:t>
            </a:r>
          </a:p>
          <a:p>
            <a:pPr>
              <a:lnSpc>
                <a:spcPct val="100000"/>
              </a:lnSpc>
            </a:pPr>
            <a:r>
              <a:rPr lang="en-US" spc="-1" dirty="0">
                <a:solidFill>
                  <a:srgbClr val="000000"/>
                </a:solidFill>
                <a:uFill>
                  <a:solidFill>
                    <a:srgbClr val="FFFFFF"/>
                  </a:solidFill>
                </a:uFill>
                <a:latin typeface="Arial"/>
              </a:rPr>
              <a:t>OS name: "</a:t>
            </a:r>
            <a:r>
              <a:rPr lang="en-US" spc="-1" dirty="0" err="1">
                <a:solidFill>
                  <a:srgbClr val="000000"/>
                </a:solidFill>
                <a:uFill>
                  <a:solidFill>
                    <a:srgbClr val="FFFFFF"/>
                  </a:solidFill>
                </a:uFill>
                <a:latin typeface="Arial"/>
              </a:rPr>
              <a:t>linux</a:t>
            </a:r>
            <a:r>
              <a:rPr lang="en-US" spc="-1" dirty="0">
                <a:solidFill>
                  <a:srgbClr val="000000"/>
                </a:solidFill>
                <a:uFill>
                  <a:solidFill>
                    <a:srgbClr val="FFFFFF"/>
                  </a:solidFill>
                </a:uFill>
                <a:latin typeface="Arial"/>
              </a:rPr>
              <a:t>", version: "4.14.165-131.185.amzn2.x86_64", arch: "amd64", family: "</a:t>
            </a:r>
            <a:r>
              <a:rPr lang="en-US" spc="-1" dirty="0" err="1">
                <a:solidFill>
                  <a:srgbClr val="000000"/>
                </a:solidFill>
                <a:uFill>
                  <a:solidFill>
                    <a:srgbClr val="FFFFFF"/>
                  </a:solidFill>
                </a:uFill>
                <a:latin typeface="Arial"/>
              </a:rPr>
              <a:t>unix</a:t>
            </a:r>
            <a:r>
              <a:rPr lang="en-US" spc="-1" dirty="0">
                <a:solidFill>
                  <a:srgbClr val="000000"/>
                </a:solidFill>
                <a:uFill>
                  <a:solidFill>
                    <a:srgbClr val="FFFFFF"/>
                  </a:solidFill>
                </a:uFill>
                <a:latin typeface="Arial"/>
              </a:rPr>
              <a:t>"</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Java will be installed along with Maven as pre-requisite</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 java -version</a:t>
            </a:r>
          </a:p>
          <a:p>
            <a:pPr>
              <a:lnSpc>
                <a:spcPct val="100000"/>
              </a:lnSpc>
            </a:pPr>
            <a:r>
              <a:rPr lang="en-US" spc="-1" dirty="0" err="1">
                <a:solidFill>
                  <a:srgbClr val="000000"/>
                </a:solidFill>
                <a:uFill>
                  <a:solidFill>
                    <a:srgbClr val="FFFFFF"/>
                  </a:solidFill>
                </a:uFill>
                <a:latin typeface="Arial"/>
              </a:rPr>
              <a:t>openjdk</a:t>
            </a:r>
            <a:r>
              <a:rPr lang="en-US" spc="-1" dirty="0">
                <a:solidFill>
                  <a:srgbClr val="000000"/>
                </a:solidFill>
                <a:uFill>
                  <a:solidFill>
                    <a:srgbClr val="FFFFFF"/>
                  </a:solidFill>
                </a:uFill>
                <a:latin typeface="Arial"/>
              </a:rPr>
              <a:t> version "1.8.0_222"</a:t>
            </a:r>
          </a:p>
          <a:p>
            <a:pPr>
              <a:lnSpc>
                <a:spcPct val="100000"/>
              </a:lnSpc>
            </a:pPr>
            <a:r>
              <a:rPr lang="en-US" spc="-1" dirty="0">
                <a:solidFill>
                  <a:srgbClr val="000000"/>
                </a:solidFill>
                <a:uFill>
                  <a:solidFill>
                    <a:srgbClr val="FFFFFF"/>
                  </a:solidFill>
                </a:uFill>
                <a:latin typeface="Arial"/>
              </a:rPr>
              <a:t>OpenJDK Runtime Environment (build 1.8.0_222-b10)</a:t>
            </a:r>
          </a:p>
          <a:p>
            <a:pPr>
              <a:lnSpc>
                <a:spcPct val="100000"/>
              </a:lnSpc>
            </a:pPr>
            <a:r>
              <a:rPr lang="en-US" spc="-1" dirty="0">
                <a:solidFill>
                  <a:srgbClr val="000000"/>
                </a:solidFill>
                <a:uFill>
                  <a:solidFill>
                    <a:srgbClr val="FFFFFF"/>
                  </a:solidFill>
                </a:uFill>
                <a:latin typeface="Arial"/>
              </a:rPr>
              <a:t>OpenJDK 64-Bit Server VM (build 25.222-b10, mixed mode)</a:t>
            </a:r>
          </a:p>
          <a:p>
            <a:pPr>
              <a:lnSpc>
                <a:spcPct val="100000"/>
              </a:lnSpc>
            </a:pP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0621152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199440" y="0"/>
            <a:ext cx="9979560" cy="76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0" strike="noStrike" spc="-1" dirty="0">
                <a:solidFill>
                  <a:srgbClr val="FFFFFF"/>
                </a:solidFill>
                <a:uFill>
                  <a:solidFill>
                    <a:srgbClr val="FFFFFF"/>
                  </a:solidFill>
                </a:uFill>
                <a:latin typeface="Arial"/>
                <a:ea typeface="DejaVu Sans"/>
              </a:rPr>
              <a:t>						</a:t>
            </a:r>
            <a:r>
              <a:rPr lang="en-US" sz="4000" spc="-1" dirty="0">
                <a:solidFill>
                  <a:schemeClr val="bg1"/>
                </a:solidFill>
                <a:uFill>
                  <a:solidFill>
                    <a:srgbClr val="FFFFFF"/>
                  </a:solidFill>
                </a:uFill>
                <a:latin typeface="Arial"/>
                <a:ea typeface="DejaVu Sans"/>
              </a:rPr>
              <a:t> </a:t>
            </a:r>
            <a:r>
              <a:rPr lang="en-US" sz="4000" b="1" spc="-1" dirty="0">
                <a:solidFill>
                  <a:schemeClr val="bg1"/>
                </a:solidFill>
                <a:uFill>
                  <a:solidFill>
                    <a:srgbClr val="FFFFFF"/>
                  </a:solidFill>
                </a:uFill>
                <a:latin typeface="Arial"/>
                <a:ea typeface="DejaVu Sans"/>
              </a:rPr>
              <a:t>Source Code Building</a:t>
            </a:r>
            <a:endParaRPr lang="en-US" sz="1800" b="1" strike="noStrike" spc="-1" dirty="0">
              <a:solidFill>
                <a:schemeClr val="bg1"/>
              </a:solidFill>
              <a:uFill>
                <a:solidFill>
                  <a:srgbClr val="FFFFFF"/>
                </a:solidFill>
              </a:uFill>
              <a:latin typeface="Arial"/>
            </a:endParaRPr>
          </a:p>
        </p:txBody>
      </p:sp>
      <p:sp>
        <p:nvSpPr>
          <p:cNvPr id="55" name="CustomShape 2"/>
          <p:cNvSpPr/>
          <p:nvPr/>
        </p:nvSpPr>
        <p:spPr>
          <a:xfrm>
            <a:off x="10352520" y="295560"/>
            <a:ext cx="835920" cy="76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5A4265F3-A360-44BB-B9B5-F79B2495CD0A}" type="slidenum">
              <a:rPr lang="en-US" sz="2800" b="0" strike="noStrike" spc="-1">
                <a:solidFill>
                  <a:srgbClr val="FFFFFF"/>
                </a:solidFill>
                <a:uFill>
                  <a:solidFill>
                    <a:srgbClr val="FFFFFF"/>
                  </a:solidFill>
                </a:uFill>
                <a:latin typeface="Century Gothic"/>
                <a:ea typeface="DejaVu Sans"/>
              </a:rPr>
              <a:t>12</a:t>
            </a:fld>
            <a:endParaRPr lang="en-US" sz="1800" b="0" strike="noStrike" spc="-1">
              <a:solidFill>
                <a:srgbClr val="000000"/>
              </a:solidFill>
              <a:uFill>
                <a:solidFill>
                  <a:srgbClr val="FFFFFF"/>
                </a:solidFill>
              </a:uFill>
              <a:latin typeface="Arial"/>
            </a:endParaRPr>
          </a:p>
        </p:txBody>
      </p:sp>
      <p:sp>
        <p:nvSpPr>
          <p:cNvPr id="56" name="CustomShape 3"/>
          <p:cNvSpPr/>
          <p:nvPr/>
        </p:nvSpPr>
        <p:spPr>
          <a:xfrm>
            <a:off x="304560" y="764280"/>
            <a:ext cx="10161000" cy="5941440"/>
          </a:xfrm>
          <a:prstGeom prst="rect">
            <a:avLst/>
          </a:prstGeom>
          <a:noFill/>
          <a:ln>
            <a:noFill/>
          </a:ln>
        </p:spPr>
        <p:style>
          <a:lnRef idx="0">
            <a:scrgbClr r="0" g="0" b="0"/>
          </a:lnRef>
          <a:fillRef idx="0">
            <a:scrgbClr r="0" g="0" b="0"/>
          </a:fillRef>
          <a:effectRef idx="0">
            <a:scrgbClr r="0" g="0" b="0"/>
          </a:effectRef>
          <a:fontRef idx="minor"/>
        </p:style>
      </p:sp>
      <p:sp>
        <p:nvSpPr>
          <p:cNvPr id="57" name="CustomShape 4"/>
          <p:cNvSpPr/>
          <p:nvPr/>
        </p:nvSpPr>
        <p:spPr>
          <a:xfrm>
            <a:off x="241200" y="762120"/>
            <a:ext cx="11646240" cy="580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dirty="0">
                <a:solidFill>
                  <a:srgbClr val="000000"/>
                </a:solidFill>
                <a:uFill>
                  <a:solidFill>
                    <a:srgbClr val="FFFFFF"/>
                  </a:solidFill>
                </a:uFill>
                <a:latin typeface="Arial"/>
              </a:rPr>
              <a:t>Source Code Building Steps:</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Go to directory where we had taken source code from GitHub </a:t>
            </a:r>
          </a:p>
          <a:p>
            <a:pPr>
              <a:lnSpc>
                <a:spcPct val="100000"/>
              </a:lnSpc>
            </a:pPr>
            <a:r>
              <a:rPr lang="en-US" spc="-1" dirty="0">
                <a:solidFill>
                  <a:srgbClr val="000000"/>
                </a:solidFill>
                <a:uFill>
                  <a:solidFill>
                    <a:srgbClr val="FFFFFF"/>
                  </a:solidFill>
                </a:uFill>
                <a:latin typeface="Arial"/>
              </a:rPr>
              <a:t>Run </a:t>
            </a:r>
            <a:r>
              <a:rPr lang="en-US" spc="-1" dirty="0" err="1">
                <a:solidFill>
                  <a:srgbClr val="000000"/>
                </a:solidFill>
                <a:uFill>
                  <a:solidFill>
                    <a:srgbClr val="FFFFFF"/>
                  </a:solidFill>
                </a:uFill>
                <a:latin typeface="Arial"/>
              </a:rPr>
              <a:t>mvn</a:t>
            </a:r>
            <a:r>
              <a:rPr lang="en-US" spc="-1" dirty="0">
                <a:solidFill>
                  <a:srgbClr val="000000"/>
                </a:solidFill>
                <a:uFill>
                  <a:solidFill>
                    <a:srgbClr val="FFFFFF"/>
                  </a:solidFill>
                </a:uFill>
                <a:latin typeface="Arial"/>
              </a:rPr>
              <a:t> compile to check code consistency.</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 </a:t>
            </a:r>
            <a:r>
              <a:rPr lang="en-US" spc="-1" dirty="0" err="1">
                <a:solidFill>
                  <a:srgbClr val="000000"/>
                </a:solidFill>
                <a:uFill>
                  <a:solidFill>
                    <a:srgbClr val="FFFFFF"/>
                  </a:solidFill>
                </a:uFill>
                <a:latin typeface="Arial"/>
              </a:rPr>
              <a:t>mvn</a:t>
            </a:r>
            <a:r>
              <a:rPr lang="en-US" spc="-1" dirty="0">
                <a:solidFill>
                  <a:srgbClr val="000000"/>
                </a:solidFill>
                <a:uFill>
                  <a:solidFill>
                    <a:srgbClr val="FFFFFF"/>
                  </a:solidFill>
                </a:uFill>
                <a:latin typeface="Arial"/>
              </a:rPr>
              <a:t> compile</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Desired Output:</a:t>
            </a:r>
          </a:p>
          <a:p>
            <a:pPr>
              <a:lnSpc>
                <a:spcPct val="100000"/>
              </a:lnSpc>
            </a:pPr>
            <a:r>
              <a:rPr lang="en-US" spc="-1" dirty="0">
                <a:solidFill>
                  <a:srgbClr val="000000"/>
                </a:solidFill>
                <a:uFill>
                  <a:solidFill>
                    <a:srgbClr val="FFFFFF"/>
                  </a:solidFill>
                </a:uFill>
                <a:latin typeface="Arial"/>
              </a:rPr>
              <a:t>-------</a:t>
            </a:r>
          </a:p>
          <a:p>
            <a:pPr>
              <a:lnSpc>
                <a:spcPct val="100000"/>
              </a:lnSpc>
            </a:pPr>
            <a:r>
              <a:rPr lang="en-US" spc="-1" dirty="0">
                <a:solidFill>
                  <a:srgbClr val="000000"/>
                </a:solidFill>
                <a:uFill>
                  <a:solidFill>
                    <a:srgbClr val="FFFFFF"/>
                  </a:solidFill>
                </a:uFill>
                <a:latin typeface="Arial"/>
              </a:rPr>
              <a:t>-------</a:t>
            </a:r>
          </a:p>
          <a:p>
            <a:pPr>
              <a:lnSpc>
                <a:spcPct val="100000"/>
              </a:lnSpc>
            </a:pPr>
            <a:r>
              <a:rPr lang="en-US" spc="-1" dirty="0">
                <a:solidFill>
                  <a:srgbClr val="000000"/>
                </a:solidFill>
                <a:uFill>
                  <a:solidFill>
                    <a:srgbClr val="FFFFFF"/>
                  </a:solidFill>
                </a:uFill>
                <a:latin typeface="Arial"/>
              </a:rPr>
              <a:t>[INFO] Compiling 7 source files to /Repo/</a:t>
            </a:r>
            <a:r>
              <a:rPr lang="en-US" spc="-1" dirty="0" err="1">
                <a:solidFill>
                  <a:srgbClr val="000000"/>
                </a:solidFill>
                <a:uFill>
                  <a:solidFill>
                    <a:srgbClr val="FFFFFF"/>
                  </a:solidFill>
                </a:uFill>
                <a:latin typeface="Arial"/>
              </a:rPr>
              <a:t>Tekful</a:t>
            </a:r>
            <a:r>
              <a:rPr lang="en-US" spc="-1" dirty="0">
                <a:solidFill>
                  <a:srgbClr val="000000"/>
                </a:solidFill>
                <a:uFill>
                  <a:solidFill>
                    <a:srgbClr val="FFFFFF"/>
                  </a:solidFill>
                </a:uFill>
                <a:latin typeface="Arial"/>
              </a:rPr>
              <a:t>/target/classes</a:t>
            </a:r>
          </a:p>
          <a:p>
            <a:pPr>
              <a:lnSpc>
                <a:spcPct val="100000"/>
              </a:lnSpc>
            </a:pPr>
            <a:r>
              <a:rPr lang="en-US" spc="-1" dirty="0">
                <a:solidFill>
                  <a:srgbClr val="000000"/>
                </a:solidFill>
                <a:uFill>
                  <a:solidFill>
                    <a:srgbClr val="FFFFFF"/>
                  </a:solidFill>
                </a:uFill>
                <a:latin typeface="Arial"/>
              </a:rPr>
              <a:t>[INFO] ------------------------------------------------------------------------</a:t>
            </a:r>
          </a:p>
          <a:p>
            <a:pPr>
              <a:lnSpc>
                <a:spcPct val="100000"/>
              </a:lnSpc>
            </a:pPr>
            <a:r>
              <a:rPr lang="en-US" spc="-1" dirty="0">
                <a:solidFill>
                  <a:srgbClr val="000000"/>
                </a:solidFill>
                <a:uFill>
                  <a:solidFill>
                    <a:srgbClr val="FFFFFF"/>
                  </a:solidFill>
                </a:uFill>
                <a:latin typeface="Arial"/>
              </a:rPr>
              <a:t>[INFO] BUILD SUCCESS</a:t>
            </a:r>
          </a:p>
          <a:p>
            <a:pPr>
              <a:lnSpc>
                <a:spcPct val="100000"/>
              </a:lnSpc>
            </a:pPr>
            <a:r>
              <a:rPr lang="en-US" spc="-1" dirty="0">
                <a:solidFill>
                  <a:srgbClr val="000000"/>
                </a:solidFill>
                <a:uFill>
                  <a:solidFill>
                    <a:srgbClr val="FFFFFF"/>
                  </a:solidFill>
                </a:uFill>
                <a:latin typeface="Arial"/>
              </a:rPr>
              <a:t>[INFO] ------------------------------------------------------------------------</a:t>
            </a:r>
          </a:p>
          <a:p>
            <a:pPr>
              <a:lnSpc>
                <a:spcPct val="100000"/>
              </a:lnSpc>
            </a:pPr>
            <a:r>
              <a:rPr lang="en-US" spc="-1" dirty="0">
                <a:solidFill>
                  <a:srgbClr val="000000"/>
                </a:solidFill>
                <a:uFill>
                  <a:solidFill>
                    <a:srgbClr val="FFFFFF"/>
                  </a:solidFill>
                </a:uFill>
                <a:latin typeface="Arial"/>
              </a:rPr>
              <a:t>[INFO] Total time: 6.193s</a:t>
            </a:r>
          </a:p>
          <a:p>
            <a:pPr>
              <a:lnSpc>
                <a:spcPct val="100000"/>
              </a:lnSpc>
            </a:pPr>
            <a:r>
              <a:rPr lang="en-US" spc="-1" dirty="0">
                <a:solidFill>
                  <a:srgbClr val="000000"/>
                </a:solidFill>
                <a:uFill>
                  <a:solidFill>
                    <a:srgbClr val="FFFFFF"/>
                  </a:solidFill>
                </a:uFill>
                <a:latin typeface="Arial"/>
              </a:rPr>
              <a:t>[INFO] Finished at: Sat Feb 15 04:05:51 UTC 2020</a:t>
            </a:r>
          </a:p>
          <a:p>
            <a:pPr>
              <a:lnSpc>
                <a:spcPct val="100000"/>
              </a:lnSpc>
            </a:pPr>
            <a:r>
              <a:rPr lang="en-US" spc="-1" dirty="0">
                <a:solidFill>
                  <a:srgbClr val="000000"/>
                </a:solidFill>
                <a:uFill>
                  <a:solidFill>
                    <a:srgbClr val="FFFFFF"/>
                  </a:solidFill>
                </a:uFill>
                <a:latin typeface="Arial"/>
              </a:rPr>
              <a:t>[INFO] Final Memory: 13M/32M</a:t>
            </a:r>
          </a:p>
          <a:p>
            <a:pPr>
              <a:lnSpc>
                <a:spcPct val="100000"/>
              </a:lnSpc>
            </a:pPr>
            <a:r>
              <a:rPr lang="en-US" spc="-1" dirty="0">
                <a:solidFill>
                  <a:srgbClr val="000000"/>
                </a:solidFill>
                <a:uFill>
                  <a:solidFill>
                    <a:srgbClr val="FFFFFF"/>
                  </a:solidFill>
                </a:uFill>
                <a:latin typeface="Arial"/>
              </a:rPr>
              <a:t>[INFO] ------------------------------------------------------------------------</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5825094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199440" y="0"/>
            <a:ext cx="9979560" cy="76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0" strike="noStrike" spc="-1" dirty="0">
                <a:solidFill>
                  <a:srgbClr val="FFFFFF"/>
                </a:solidFill>
                <a:uFill>
                  <a:solidFill>
                    <a:srgbClr val="FFFFFF"/>
                  </a:solidFill>
                </a:uFill>
                <a:latin typeface="Arial"/>
                <a:ea typeface="DejaVu Sans"/>
              </a:rPr>
              <a:t>						</a:t>
            </a:r>
            <a:r>
              <a:rPr lang="en-US" sz="4000" spc="-1" dirty="0">
                <a:solidFill>
                  <a:schemeClr val="bg1"/>
                </a:solidFill>
                <a:uFill>
                  <a:solidFill>
                    <a:srgbClr val="FFFFFF"/>
                  </a:solidFill>
                </a:uFill>
                <a:latin typeface="Arial"/>
                <a:ea typeface="DejaVu Sans"/>
              </a:rPr>
              <a:t> </a:t>
            </a:r>
            <a:r>
              <a:rPr lang="en-US" sz="4000" b="1" spc="-1" dirty="0">
                <a:solidFill>
                  <a:schemeClr val="bg1"/>
                </a:solidFill>
                <a:uFill>
                  <a:solidFill>
                    <a:srgbClr val="FFFFFF"/>
                  </a:solidFill>
                </a:uFill>
                <a:latin typeface="Arial"/>
                <a:ea typeface="DejaVu Sans"/>
              </a:rPr>
              <a:t>Source Code Building</a:t>
            </a:r>
            <a:endParaRPr lang="en-US" sz="1800" b="1" strike="noStrike" spc="-1" dirty="0">
              <a:solidFill>
                <a:schemeClr val="bg1"/>
              </a:solidFill>
              <a:uFill>
                <a:solidFill>
                  <a:srgbClr val="FFFFFF"/>
                </a:solidFill>
              </a:uFill>
              <a:latin typeface="Arial"/>
            </a:endParaRPr>
          </a:p>
        </p:txBody>
      </p:sp>
      <p:sp>
        <p:nvSpPr>
          <p:cNvPr id="55" name="CustomShape 2"/>
          <p:cNvSpPr/>
          <p:nvPr/>
        </p:nvSpPr>
        <p:spPr>
          <a:xfrm>
            <a:off x="10352520" y="295560"/>
            <a:ext cx="835920" cy="76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5A4265F3-A360-44BB-B9B5-F79B2495CD0A}" type="slidenum">
              <a:rPr lang="en-US" sz="2800" b="0" strike="noStrike" spc="-1">
                <a:solidFill>
                  <a:srgbClr val="FFFFFF"/>
                </a:solidFill>
                <a:uFill>
                  <a:solidFill>
                    <a:srgbClr val="FFFFFF"/>
                  </a:solidFill>
                </a:uFill>
                <a:latin typeface="Century Gothic"/>
                <a:ea typeface="DejaVu Sans"/>
              </a:rPr>
              <a:t>13</a:t>
            </a:fld>
            <a:endParaRPr lang="en-US" sz="1800" b="0" strike="noStrike" spc="-1">
              <a:solidFill>
                <a:srgbClr val="000000"/>
              </a:solidFill>
              <a:uFill>
                <a:solidFill>
                  <a:srgbClr val="FFFFFF"/>
                </a:solidFill>
              </a:uFill>
              <a:latin typeface="Arial"/>
            </a:endParaRPr>
          </a:p>
        </p:txBody>
      </p:sp>
      <p:sp>
        <p:nvSpPr>
          <p:cNvPr id="56" name="CustomShape 3"/>
          <p:cNvSpPr/>
          <p:nvPr/>
        </p:nvSpPr>
        <p:spPr>
          <a:xfrm>
            <a:off x="304560" y="764280"/>
            <a:ext cx="10161000" cy="5941440"/>
          </a:xfrm>
          <a:prstGeom prst="rect">
            <a:avLst/>
          </a:prstGeom>
          <a:noFill/>
          <a:ln>
            <a:noFill/>
          </a:ln>
        </p:spPr>
        <p:style>
          <a:lnRef idx="0">
            <a:scrgbClr r="0" g="0" b="0"/>
          </a:lnRef>
          <a:fillRef idx="0">
            <a:scrgbClr r="0" g="0" b="0"/>
          </a:fillRef>
          <a:effectRef idx="0">
            <a:scrgbClr r="0" g="0" b="0"/>
          </a:effectRef>
          <a:fontRef idx="minor"/>
        </p:style>
      </p:sp>
      <p:sp>
        <p:nvSpPr>
          <p:cNvPr id="57" name="CustomShape 4"/>
          <p:cNvSpPr/>
          <p:nvPr/>
        </p:nvSpPr>
        <p:spPr>
          <a:xfrm>
            <a:off x="241200" y="762120"/>
            <a:ext cx="11646240" cy="580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dirty="0">
                <a:solidFill>
                  <a:srgbClr val="000000"/>
                </a:solidFill>
                <a:uFill>
                  <a:solidFill>
                    <a:srgbClr val="FFFFFF"/>
                  </a:solidFill>
                </a:uFill>
                <a:latin typeface="Arial"/>
              </a:rPr>
              <a:t>It will create a target folder in same directory </a:t>
            </a:r>
          </a:p>
          <a:p>
            <a:pPr>
              <a:lnSpc>
                <a:spcPct val="100000"/>
              </a:lnSpc>
            </a:pPr>
            <a:r>
              <a:rPr lang="en-US" spc="-1" dirty="0">
                <a:solidFill>
                  <a:srgbClr val="000000"/>
                </a:solidFill>
                <a:uFill>
                  <a:solidFill>
                    <a:srgbClr val="FFFFFF"/>
                  </a:solidFill>
                </a:uFill>
                <a:latin typeface="Arial"/>
              </a:rPr>
              <a:t>If compile successful then run create the war/jar of code using the following </a:t>
            </a:r>
            <a:r>
              <a:rPr lang="en-US" spc="-1" dirty="0" err="1">
                <a:solidFill>
                  <a:srgbClr val="000000"/>
                </a:solidFill>
                <a:uFill>
                  <a:solidFill>
                    <a:srgbClr val="FFFFFF"/>
                  </a:solidFill>
                </a:uFill>
                <a:latin typeface="Arial"/>
              </a:rPr>
              <a:t>mvn</a:t>
            </a:r>
            <a:r>
              <a:rPr lang="en-US" spc="-1" dirty="0">
                <a:solidFill>
                  <a:srgbClr val="000000"/>
                </a:solidFill>
                <a:uFill>
                  <a:solidFill>
                    <a:srgbClr val="FFFFFF"/>
                  </a:solidFill>
                </a:uFill>
                <a:latin typeface="Arial"/>
              </a:rPr>
              <a:t> command.</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 </a:t>
            </a:r>
            <a:r>
              <a:rPr lang="en-US" spc="-1" dirty="0" err="1">
                <a:solidFill>
                  <a:srgbClr val="000000"/>
                </a:solidFill>
                <a:uFill>
                  <a:solidFill>
                    <a:srgbClr val="FFFFFF"/>
                  </a:solidFill>
                </a:uFill>
                <a:latin typeface="Arial"/>
              </a:rPr>
              <a:t>mvn</a:t>
            </a:r>
            <a:r>
              <a:rPr lang="en-US" spc="-1" dirty="0">
                <a:solidFill>
                  <a:srgbClr val="000000"/>
                </a:solidFill>
                <a:uFill>
                  <a:solidFill>
                    <a:srgbClr val="FFFFFF"/>
                  </a:solidFill>
                </a:uFill>
                <a:latin typeface="Arial"/>
              </a:rPr>
              <a:t> package</a:t>
            </a:r>
          </a:p>
          <a:p>
            <a:pPr>
              <a:lnSpc>
                <a:spcPct val="100000"/>
              </a:lnSpc>
            </a:pPr>
            <a:r>
              <a:rPr lang="en-US" spc="-1" dirty="0">
                <a:solidFill>
                  <a:srgbClr val="000000"/>
                </a:solidFill>
                <a:uFill>
                  <a:solidFill>
                    <a:srgbClr val="FFFFFF"/>
                  </a:solidFill>
                </a:uFill>
                <a:latin typeface="Arial"/>
              </a:rPr>
              <a:t>Desired Output:</a:t>
            </a:r>
          </a:p>
          <a:p>
            <a:pPr>
              <a:lnSpc>
                <a:spcPct val="100000"/>
              </a:lnSpc>
            </a:pPr>
            <a:r>
              <a:rPr lang="en-US" spc="-1" dirty="0">
                <a:solidFill>
                  <a:srgbClr val="000000"/>
                </a:solidFill>
                <a:uFill>
                  <a:solidFill>
                    <a:srgbClr val="FFFFFF"/>
                  </a:solidFill>
                </a:uFill>
                <a:latin typeface="Arial"/>
              </a:rPr>
              <a:t>[INFO] Copying </a:t>
            </a:r>
            <a:r>
              <a:rPr lang="en-US" spc="-1" dirty="0" err="1">
                <a:solidFill>
                  <a:srgbClr val="000000"/>
                </a:solidFill>
                <a:uFill>
                  <a:solidFill>
                    <a:srgbClr val="FFFFFF"/>
                  </a:solidFill>
                </a:uFill>
                <a:latin typeface="Arial"/>
              </a:rPr>
              <a:t>webapp</a:t>
            </a:r>
            <a:r>
              <a:rPr lang="en-US" spc="-1" dirty="0">
                <a:solidFill>
                  <a:srgbClr val="000000"/>
                </a:solidFill>
                <a:uFill>
                  <a:solidFill>
                    <a:srgbClr val="FFFFFF"/>
                  </a:solidFill>
                </a:uFill>
                <a:latin typeface="Arial"/>
              </a:rPr>
              <a:t> resources [/Repo/</a:t>
            </a:r>
            <a:r>
              <a:rPr lang="en-US" spc="-1" dirty="0" err="1">
                <a:solidFill>
                  <a:srgbClr val="000000"/>
                </a:solidFill>
                <a:uFill>
                  <a:solidFill>
                    <a:srgbClr val="FFFFFF"/>
                  </a:solidFill>
                </a:uFill>
                <a:latin typeface="Arial"/>
              </a:rPr>
              <a:t>Tekful</a:t>
            </a:r>
            <a:r>
              <a:rPr lang="en-US" spc="-1" dirty="0">
                <a:solidFill>
                  <a:srgbClr val="000000"/>
                </a:solidFill>
                <a:uFill>
                  <a:solidFill>
                    <a:srgbClr val="FFFFFF"/>
                  </a:solidFill>
                </a:uFill>
                <a:latin typeface="Arial"/>
              </a:rPr>
              <a:t>/</a:t>
            </a:r>
            <a:r>
              <a:rPr lang="en-US" spc="-1" dirty="0" err="1">
                <a:solidFill>
                  <a:srgbClr val="000000"/>
                </a:solidFill>
                <a:uFill>
                  <a:solidFill>
                    <a:srgbClr val="FFFFFF"/>
                  </a:solidFill>
                </a:uFill>
                <a:latin typeface="Arial"/>
              </a:rPr>
              <a:t>WebContent</a:t>
            </a:r>
            <a:r>
              <a:rPr lang="en-US" spc="-1" dirty="0">
                <a:solidFill>
                  <a:srgbClr val="000000"/>
                </a:solidFill>
                <a:uFill>
                  <a:solidFill>
                    <a:srgbClr val="FFFFFF"/>
                  </a:solidFill>
                </a:uFill>
                <a:latin typeface="Arial"/>
              </a:rPr>
              <a:t>]</a:t>
            </a:r>
          </a:p>
          <a:p>
            <a:pPr>
              <a:lnSpc>
                <a:spcPct val="100000"/>
              </a:lnSpc>
            </a:pPr>
            <a:r>
              <a:rPr lang="en-US" spc="-1" dirty="0">
                <a:solidFill>
                  <a:srgbClr val="000000"/>
                </a:solidFill>
                <a:uFill>
                  <a:solidFill>
                    <a:srgbClr val="FFFFFF"/>
                  </a:solidFill>
                </a:uFill>
                <a:latin typeface="Arial"/>
              </a:rPr>
              <a:t>[INFO] </a:t>
            </a:r>
            <a:r>
              <a:rPr lang="en-US" spc="-1" dirty="0" err="1">
                <a:solidFill>
                  <a:srgbClr val="000000"/>
                </a:solidFill>
                <a:uFill>
                  <a:solidFill>
                    <a:srgbClr val="FFFFFF"/>
                  </a:solidFill>
                </a:uFill>
                <a:latin typeface="Arial"/>
              </a:rPr>
              <a:t>Webapp</a:t>
            </a:r>
            <a:r>
              <a:rPr lang="en-US" spc="-1" dirty="0">
                <a:solidFill>
                  <a:srgbClr val="000000"/>
                </a:solidFill>
                <a:uFill>
                  <a:solidFill>
                    <a:srgbClr val="FFFFFF"/>
                  </a:solidFill>
                </a:uFill>
                <a:latin typeface="Arial"/>
              </a:rPr>
              <a:t> assembled in [82 </a:t>
            </a:r>
            <a:r>
              <a:rPr lang="en-US" spc="-1" dirty="0" err="1">
                <a:solidFill>
                  <a:srgbClr val="000000"/>
                </a:solidFill>
                <a:uFill>
                  <a:solidFill>
                    <a:srgbClr val="FFFFFF"/>
                  </a:solidFill>
                </a:uFill>
                <a:latin typeface="Arial"/>
              </a:rPr>
              <a:t>msecs</a:t>
            </a:r>
            <a:r>
              <a:rPr lang="en-US" spc="-1" dirty="0">
                <a:solidFill>
                  <a:srgbClr val="000000"/>
                </a:solidFill>
                <a:uFill>
                  <a:solidFill>
                    <a:srgbClr val="FFFFFF"/>
                  </a:solidFill>
                </a:uFill>
                <a:latin typeface="Arial"/>
              </a:rPr>
              <a:t>]</a:t>
            </a:r>
          </a:p>
          <a:p>
            <a:pPr>
              <a:lnSpc>
                <a:spcPct val="100000"/>
              </a:lnSpc>
            </a:pPr>
            <a:r>
              <a:rPr lang="en-US" spc="-1" dirty="0">
                <a:solidFill>
                  <a:srgbClr val="000000"/>
                </a:solidFill>
                <a:uFill>
                  <a:solidFill>
                    <a:srgbClr val="FFFFFF"/>
                  </a:solidFill>
                </a:uFill>
                <a:latin typeface="Arial"/>
              </a:rPr>
              <a:t>[INFO] Building war: /Repo/</a:t>
            </a:r>
            <a:r>
              <a:rPr lang="en-US" spc="-1" dirty="0" err="1">
                <a:solidFill>
                  <a:srgbClr val="000000"/>
                </a:solidFill>
                <a:uFill>
                  <a:solidFill>
                    <a:srgbClr val="FFFFFF"/>
                  </a:solidFill>
                </a:uFill>
                <a:latin typeface="Arial"/>
              </a:rPr>
              <a:t>Tekful</a:t>
            </a:r>
            <a:r>
              <a:rPr lang="en-US" spc="-1" dirty="0">
                <a:solidFill>
                  <a:srgbClr val="000000"/>
                </a:solidFill>
                <a:uFill>
                  <a:solidFill>
                    <a:srgbClr val="FFFFFF"/>
                  </a:solidFill>
                </a:uFill>
                <a:latin typeface="Arial"/>
              </a:rPr>
              <a:t>/target/studentapp-2.5-SNAPSHOT.war</a:t>
            </a:r>
          </a:p>
          <a:p>
            <a:pPr>
              <a:lnSpc>
                <a:spcPct val="100000"/>
              </a:lnSpc>
            </a:pPr>
            <a:r>
              <a:rPr lang="en-US" spc="-1" dirty="0">
                <a:solidFill>
                  <a:srgbClr val="000000"/>
                </a:solidFill>
                <a:uFill>
                  <a:solidFill>
                    <a:srgbClr val="FFFFFF"/>
                  </a:solidFill>
                </a:uFill>
                <a:latin typeface="Arial"/>
              </a:rPr>
              <a:t>[INFO] ------------------------------------------------------------------------</a:t>
            </a:r>
          </a:p>
          <a:p>
            <a:pPr>
              <a:lnSpc>
                <a:spcPct val="100000"/>
              </a:lnSpc>
            </a:pPr>
            <a:r>
              <a:rPr lang="en-US" spc="-1" dirty="0">
                <a:solidFill>
                  <a:srgbClr val="000000"/>
                </a:solidFill>
                <a:uFill>
                  <a:solidFill>
                    <a:srgbClr val="FFFFFF"/>
                  </a:solidFill>
                </a:uFill>
                <a:latin typeface="Arial"/>
              </a:rPr>
              <a:t>[INFO] BUILD SUCCESS</a:t>
            </a:r>
          </a:p>
          <a:p>
            <a:pPr>
              <a:lnSpc>
                <a:spcPct val="100000"/>
              </a:lnSpc>
            </a:pPr>
            <a:r>
              <a:rPr lang="en-US" spc="-1" dirty="0">
                <a:solidFill>
                  <a:srgbClr val="000000"/>
                </a:solidFill>
                <a:uFill>
                  <a:solidFill>
                    <a:srgbClr val="FFFFFF"/>
                  </a:solidFill>
                </a:uFill>
                <a:latin typeface="Arial"/>
              </a:rPr>
              <a:t>[INFO] ------------------------------------------------------------------------</a:t>
            </a:r>
          </a:p>
          <a:p>
            <a:pPr>
              <a:lnSpc>
                <a:spcPct val="100000"/>
              </a:lnSpc>
            </a:pPr>
            <a:r>
              <a:rPr lang="en-US" spc="-1" dirty="0">
                <a:solidFill>
                  <a:srgbClr val="000000"/>
                </a:solidFill>
                <a:uFill>
                  <a:solidFill>
                    <a:srgbClr val="FFFFFF"/>
                  </a:solidFill>
                </a:uFill>
                <a:latin typeface="Arial"/>
              </a:rPr>
              <a:t># ls -al</a:t>
            </a:r>
          </a:p>
          <a:p>
            <a:pPr>
              <a:lnSpc>
                <a:spcPct val="100000"/>
              </a:lnSpc>
            </a:pPr>
            <a:r>
              <a:rPr lang="en-US" spc="-1" dirty="0">
                <a:solidFill>
                  <a:srgbClr val="000000"/>
                </a:solidFill>
                <a:uFill>
                  <a:solidFill>
                    <a:srgbClr val="FFFFFF"/>
                  </a:solidFill>
                </a:uFill>
                <a:latin typeface="Arial"/>
              </a:rPr>
              <a:t>total 88</a:t>
            </a:r>
          </a:p>
          <a:p>
            <a:pPr>
              <a:lnSpc>
                <a:spcPct val="100000"/>
              </a:lnSpc>
            </a:pPr>
            <a:r>
              <a:rPr lang="en-US" spc="-1" dirty="0" err="1">
                <a:solidFill>
                  <a:srgbClr val="000000"/>
                </a:solidFill>
                <a:uFill>
                  <a:solidFill>
                    <a:srgbClr val="FFFFFF"/>
                  </a:solidFill>
                </a:uFill>
                <a:latin typeface="Arial"/>
              </a:rPr>
              <a:t>drwxr</a:t>
            </a:r>
            <a:r>
              <a:rPr lang="en-US" spc="-1" dirty="0">
                <a:solidFill>
                  <a:srgbClr val="000000"/>
                </a:solidFill>
                <a:uFill>
                  <a:solidFill>
                    <a:srgbClr val="FFFFFF"/>
                  </a:solidFill>
                </a:uFill>
                <a:latin typeface="Arial"/>
              </a:rPr>
              <a:t>-</a:t>
            </a:r>
            <a:r>
              <a:rPr lang="en-US" spc="-1" dirty="0" err="1">
                <a:solidFill>
                  <a:srgbClr val="000000"/>
                </a:solidFill>
                <a:uFill>
                  <a:solidFill>
                    <a:srgbClr val="FFFFFF"/>
                  </a:solidFill>
                </a:uFill>
                <a:latin typeface="Arial"/>
              </a:rPr>
              <a:t>xr</a:t>
            </a:r>
            <a:r>
              <a:rPr lang="en-US" spc="-1" dirty="0">
                <a:solidFill>
                  <a:srgbClr val="000000"/>
                </a:solidFill>
                <a:uFill>
                  <a:solidFill>
                    <a:srgbClr val="FFFFFF"/>
                  </a:solidFill>
                </a:uFill>
                <a:latin typeface="Arial"/>
              </a:rPr>
              <a:t>-x 4 root </a:t>
            </a:r>
            <a:r>
              <a:rPr lang="en-US" spc="-1" dirty="0" err="1">
                <a:solidFill>
                  <a:srgbClr val="000000"/>
                </a:solidFill>
                <a:uFill>
                  <a:solidFill>
                    <a:srgbClr val="FFFFFF"/>
                  </a:solidFill>
                </a:uFill>
                <a:latin typeface="Arial"/>
              </a:rPr>
              <a:t>root</a:t>
            </a:r>
            <a:r>
              <a:rPr lang="en-US" spc="-1" dirty="0">
                <a:solidFill>
                  <a:srgbClr val="000000"/>
                </a:solidFill>
                <a:uFill>
                  <a:solidFill>
                    <a:srgbClr val="FFFFFF"/>
                  </a:solidFill>
                </a:uFill>
                <a:latin typeface="Arial"/>
              </a:rPr>
              <a:t>    27 Feb 15 04:05 classes</a:t>
            </a:r>
          </a:p>
          <a:p>
            <a:pPr>
              <a:lnSpc>
                <a:spcPct val="100000"/>
              </a:lnSpc>
            </a:pPr>
            <a:r>
              <a:rPr lang="en-US" spc="-1" dirty="0" err="1">
                <a:solidFill>
                  <a:srgbClr val="000000"/>
                </a:solidFill>
                <a:uFill>
                  <a:solidFill>
                    <a:srgbClr val="FFFFFF"/>
                  </a:solidFill>
                </a:uFill>
                <a:latin typeface="Arial"/>
              </a:rPr>
              <a:t>drwxr</a:t>
            </a:r>
            <a:r>
              <a:rPr lang="en-US" spc="-1" dirty="0">
                <a:solidFill>
                  <a:srgbClr val="000000"/>
                </a:solidFill>
                <a:uFill>
                  <a:solidFill>
                    <a:srgbClr val="FFFFFF"/>
                  </a:solidFill>
                </a:uFill>
                <a:latin typeface="Arial"/>
              </a:rPr>
              <a:t>-</a:t>
            </a:r>
            <a:r>
              <a:rPr lang="en-US" spc="-1" dirty="0" err="1">
                <a:solidFill>
                  <a:srgbClr val="000000"/>
                </a:solidFill>
                <a:uFill>
                  <a:solidFill>
                    <a:srgbClr val="FFFFFF"/>
                  </a:solidFill>
                </a:uFill>
                <a:latin typeface="Arial"/>
              </a:rPr>
              <a:t>xr</a:t>
            </a:r>
            <a:r>
              <a:rPr lang="en-US" spc="-1" dirty="0">
                <a:solidFill>
                  <a:srgbClr val="000000"/>
                </a:solidFill>
                <a:uFill>
                  <a:solidFill>
                    <a:srgbClr val="FFFFFF"/>
                  </a:solidFill>
                </a:uFill>
                <a:latin typeface="Arial"/>
              </a:rPr>
              <a:t>-x 3 root </a:t>
            </a:r>
            <a:r>
              <a:rPr lang="en-US" spc="-1" dirty="0" err="1">
                <a:solidFill>
                  <a:srgbClr val="000000"/>
                </a:solidFill>
                <a:uFill>
                  <a:solidFill>
                    <a:srgbClr val="FFFFFF"/>
                  </a:solidFill>
                </a:uFill>
                <a:latin typeface="Arial"/>
              </a:rPr>
              <a:t>root</a:t>
            </a:r>
            <a:r>
              <a:rPr lang="en-US" spc="-1" dirty="0">
                <a:solidFill>
                  <a:srgbClr val="000000"/>
                </a:solidFill>
                <a:uFill>
                  <a:solidFill>
                    <a:srgbClr val="FFFFFF"/>
                  </a:solidFill>
                </a:uFill>
                <a:latin typeface="Arial"/>
              </a:rPr>
              <a:t>    25 Feb 15 04:05 generated-sources</a:t>
            </a:r>
          </a:p>
          <a:p>
            <a:pPr>
              <a:lnSpc>
                <a:spcPct val="100000"/>
              </a:lnSpc>
            </a:pPr>
            <a:r>
              <a:rPr lang="en-US" spc="-1" dirty="0" err="1">
                <a:solidFill>
                  <a:srgbClr val="000000"/>
                </a:solidFill>
                <a:uFill>
                  <a:solidFill>
                    <a:srgbClr val="FFFFFF"/>
                  </a:solidFill>
                </a:uFill>
                <a:latin typeface="Arial"/>
              </a:rPr>
              <a:t>drwxr</a:t>
            </a:r>
            <a:r>
              <a:rPr lang="en-US" spc="-1" dirty="0">
                <a:solidFill>
                  <a:srgbClr val="000000"/>
                </a:solidFill>
                <a:uFill>
                  <a:solidFill>
                    <a:srgbClr val="FFFFFF"/>
                  </a:solidFill>
                </a:uFill>
                <a:latin typeface="Arial"/>
              </a:rPr>
              <a:t>-</a:t>
            </a:r>
            <a:r>
              <a:rPr lang="en-US" spc="-1" dirty="0" err="1">
                <a:solidFill>
                  <a:srgbClr val="000000"/>
                </a:solidFill>
                <a:uFill>
                  <a:solidFill>
                    <a:srgbClr val="FFFFFF"/>
                  </a:solidFill>
                </a:uFill>
                <a:latin typeface="Arial"/>
              </a:rPr>
              <a:t>xr</a:t>
            </a:r>
            <a:r>
              <a:rPr lang="en-US" spc="-1" dirty="0">
                <a:solidFill>
                  <a:srgbClr val="000000"/>
                </a:solidFill>
                <a:uFill>
                  <a:solidFill>
                    <a:srgbClr val="FFFFFF"/>
                  </a:solidFill>
                </a:uFill>
                <a:latin typeface="Arial"/>
              </a:rPr>
              <a:t>-x 2 root </a:t>
            </a:r>
            <a:r>
              <a:rPr lang="en-US" spc="-1" dirty="0" err="1">
                <a:solidFill>
                  <a:srgbClr val="000000"/>
                </a:solidFill>
                <a:uFill>
                  <a:solidFill>
                    <a:srgbClr val="FFFFFF"/>
                  </a:solidFill>
                </a:uFill>
                <a:latin typeface="Arial"/>
              </a:rPr>
              <a:t>root</a:t>
            </a:r>
            <a:r>
              <a:rPr lang="en-US" spc="-1" dirty="0">
                <a:solidFill>
                  <a:srgbClr val="000000"/>
                </a:solidFill>
                <a:uFill>
                  <a:solidFill>
                    <a:srgbClr val="FFFFFF"/>
                  </a:solidFill>
                </a:uFill>
                <a:latin typeface="Arial"/>
              </a:rPr>
              <a:t>    28 Feb 15 04:08 maven-archiver</a:t>
            </a:r>
          </a:p>
          <a:p>
            <a:pPr>
              <a:lnSpc>
                <a:spcPct val="100000"/>
              </a:lnSpc>
            </a:pPr>
            <a:r>
              <a:rPr lang="en-US" spc="-1" dirty="0" err="1">
                <a:solidFill>
                  <a:srgbClr val="000000"/>
                </a:solidFill>
                <a:uFill>
                  <a:solidFill>
                    <a:srgbClr val="FFFFFF"/>
                  </a:solidFill>
                </a:uFill>
                <a:latin typeface="Arial"/>
              </a:rPr>
              <a:t>drwxr</a:t>
            </a:r>
            <a:r>
              <a:rPr lang="en-US" spc="-1" dirty="0">
                <a:solidFill>
                  <a:srgbClr val="000000"/>
                </a:solidFill>
                <a:uFill>
                  <a:solidFill>
                    <a:srgbClr val="FFFFFF"/>
                  </a:solidFill>
                </a:uFill>
                <a:latin typeface="Arial"/>
              </a:rPr>
              <a:t>-</a:t>
            </a:r>
            <a:r>
              <a:rPr lang="en-US" spc="-1" dirty="0" err="1">
                <a:solidFill>
                  <a:srgbClr val="000000"/>
                </a:solidFill>
                <a:uFill>
                  <a:solidFill>
                    <a:srgbClr val="FFFFFF"/>
                  </a:solidFill>
                </a:uFill>
                <a:latin typeface="Arial"/>
              </a:rPr>
              <a:t>xr</a:t>
            </a:r>
            <a:r>
              <a:rPr lang="en-US" spc="-1" dirty="0">
                <a:solidFill>
                  <a:srgbClr val="000000"/>
                </a:solidFill>
                <a:uFill>
                  <a:solidFill>
                    <a:srgbClr val="FFFFFF"/>
                  </a:solidFill>
                </a:uFill>
                <a:latin typeface="Arial"/>
              </a:rPr>
              <a:t>-x 3 root </a:t>
            </a:r>
            <a:r>
              <a:rPr lang="en-US" spc="-1" dirty="0" err="1">
                <a:solidFill>
                  <a:srgbClr val="000000"/>
                </a:solidFill>
                <a:uFill>
                  <a:solidFill>
                    <a:srgbClr val="FFFFFF"/>
                  </a:solidFill>
                </a:uFill>
                <a:latin typeface="Arial"/>
              </a:rPr>
              <a:t>root</a:t>
            </a:r>
            <a:r>
              <a:rPr lang="en-US" spc="-1" dirty="0">
                <a:solidFill>
                  <a:srgbClr val="000000"/>
                </a:solidFill>
                <a:uFill>
                  <a:solidFill>
                    <a:srgbClr val="FFFFFF"/>
                  </a:solidFill>
                </a:uFill>
                <a:latin typeface="Arial"/>
              </a:rPr>
              <a:t>    35 Feb 15 04:05 maven-status</a:t>
            </a:r>
          </a:p>
          <a:p>
            <a:pPr>
              <a:lnSpc>
                <a:spcPct val="100000"/>
              </a:lnSpc>
            </a:pPr>
            <a:r>
              <a:rPr lang="en-US" spc="-1" dirty="0" err="1">
                <a:solidFill>
                  <a:srgbClr val="000000"/>
                </a:solidFill>
                <a:uFill>
                  <a:solidFill>
                    <a:srgbClr val="FFFFFF"/>
                  </a:solidFill>
                </a:uFill>
                <a:latin typeface="Arial"/>
              </a:rPr>
              <a:t>drwxr</a:t>
            </a:r>
            <a:r>
              <a:rPr lang="en-US" spc="-1" dirty="0">
                <a:solidFill>
                  <a:srgbClr val="000000"/>
                </a:solidFill>
                <a:uFill>
                  <a:solidFill>
                    <a:srgbClr val="FFFFFF"/>
                  </a:solidFill>
                </a:uFill>
                <a:latin typeface="Arial"/>
              </a:rPr>
              <a:t>-</a:t>
            </a:r>
            <a:r>
              <a:rPr lang="en-US" spc="-1" dirty="0" err="1">
                <a:solidFill>
                  <a:srgbClr val="000000"/>
                </a:solidFill>
                <a:uFill>
                  <a:solidFill>
                    <a:srgbClr val="FFFFFF"/>
                  </a:solidFill>
                </a:uFill>
                <a:latin typeface="Arial"/>
              </a:rPr>
              <a:t>xr</a:t>
            </a:r>
            <a:r>
              <a:rPr lang="en-US" spc="-1" dirty="0">
                <a:solidFill>
                  <a:srgbClr val="000000"/>
                </a:solidFill>
                <a:uFill>
                  <a:solidFill>
                    <a:srgbClr val="FFFFFF"/>
                  </a:solidFill>
                </a:uFill>
                <a:latin typeface="Arial"/>
              </a:rPr>
              <a:t>-x 4 root </a:t>
            </a:r>
            <a:r>
              <a:rPr lang="en-US" spc="-1" dirty="0" err="1">
                <a:solidFill>
                  <a:srgbClr val="000000"/>
                </a:solidFill>
                <a:uFill>
                  <a:solidFill>
                    <a:srgbClr val="FFFFFF"/>
                  </a:solidFill>
                </a:uFill>
                <a:latin typeface="Arial"/>
              </a:rPr>
              <a:t>root</a:t>
            </a:r>
            <a:r>
              <a:rPr lang="en-US" spc="-1" dirty="0">
                <a:solidFill>
                  <a:srgbClr val="000000"/>
                </a:solidFill>
                <a:uFill>
                  <a:solidFill>
                    <a:srgbClr val="FFFFFF"/>
                  </a:solidFill>
                </a:uFill>
                <a:latin typeface="Arial"/>
              </a:rPr>
              <a:t>    89 Feb 15 04:08 studentapp-2.5-SNAPSHOT</a:t>
            </a:r>
          </a:p>
          <a:p>
            <a:pPr>
              <a:lnSpc>
                <a:spcPct val="100000"/>
              </a:lnSpc>
            </a:pPr>
            <a:r>
              <a:rPr lang="en-US" spc="-1" dirty="0">
                <a:solidFill>
                  <a:srgbClr val="000000"/>
                </a:solidFill>
                <a:uFill>
                  <a:solidFill>
                    <a:srgbClr val="FFFFFF"/>
                  </a:solidFill>
                </a:uFill>
                <a:latin typeface="Arial"/>
              </a:rPr>
              <a:t>-</a:t>
            </a:r>
            <a:r>
              <a:rPr lang="en-US" spc="-1" dirty="0" err="1">
                <a:solidFill>
                  <a:srgbClr val="000000"/>
                </a:solidFill>
                <a:uFill>
                  <a:solidFill>
                    <a:srgbClr val="FFFFFF"/>
                  </a:solidFill>
                </a:uFill>
                <a:latin typeface="Arial"/>
              </a:rPr>
              <a:t>rw</a:t>
            </a:r>
            <a:r>
              <a:rPr lang="en-US" spc="-1" dirty="0">
                <a:solidFill>
                  <a:srgbClr val="000000"/>
                </a:solidFill>
                <a:uFill>
                  <a:solidFill>
                    <a:srgbClr val="FFFFFF"/>
                  </a:solidFill>
                </a:uFill>
                <a:latin typeface="Arial"/>
              </a:rPr>
              <a:t>-r--r-- 1 root </a:t>
            </a:r>
            <a:r>
              <a:rPr lang="en-US" spc="-1" dirty="0" err="1">
                <a:solidFill>
                  <a:srgbClr val="000000"/>
                </a:solidFill>
                <a:uFill>
                  <a:solidFill>
                    <a:srgbClr val="FFFFFF"/>
                  </a:solidFill>
                </a:uFill>
                <a:latin typeface="Arial"/>
              </a:rPr>
              <a:t>root</a:t>
            </a:r>
            <a:r>
              <a:rPr lang="en-US" spc="-1" dirty="0">
                <a:solidFill>
                  <a:srgbClr val="000000"/>
                </a:solidFill>
                <a:uFill>
                  <a:solidFill>
                    <a:srgbClr val="FFFFFF"/>
                  </a:solidFill>
                </a:uFill>
                <a:latin typeface="Arial"/>
              </a:rPr>
              <a:t> 89439 Feb 15 04:08 </a:t>
            </a:r>
            <a:r>
              <a:rPr lang="en-US" b="1" spc="-1" dirty="0">
                <a:solidFill>
                  <a:srgbClr val="000000"/>
                </a:solidFill>
                <a:uFill>
                  <a:solidFill>
                    <a:srgbClr val="FFFFFF"/>
                  </a:solidFill>
                </a:uFill>
                <a:latin typeface="Arial"/>
              </a:rPr>
              <a:t>studentapp-2.5-SNAPSHOT.war </a:t>
            </a:r>
            <a:r>
              <a:rPr lang="en-US" b="1" spc="-1" dirty="0">
                <a:solidFill>
                  <a:srgbClr val="000000"/>
                </a:solidFill>
                <a:uFill>
                  <a:solidFill>
                    <a:srgbClr val="FFFFFF"/>
                  </a:solidFill>
                </a:uFill>
                <a:latin typeface="Arial"/>
                <a:sym typeface="Wingdings" panose="05000000000000000000" pitchFamily="2" charset="2"/>
              </a:rPr>
              <a:t> This should be generated</a:t>
            </a:r>
            <a:endParaRPr lang="en-US" b="1" spc="-1" dirty="0">
              <a:solidFill>
                <a:srgbClr val="000000"/>
              </a:solidFill>
              <a:uFill>
                <a:solidFill>
                  <a:srgbClr val="FFFFFF"/>
                </a:solidFill>
              </a:uFill>
              <a:latin typeface="Arial"/>
            </a:endParaRPr>
          </a:p>
          <a:p>
            <a:pPr>
              <a:lnSpc>
                <a:spcPct val="100000"/>
              </a:lnSpc>
            </a:pPr>
            <a:r>
              <a:rPr lang="en-US" spc="-1" dirty="0" err="1">
                <a:solidFill>
                  <a:srgbClr val="000000"/>
                </a:solidFill>
                <a:uFill>
                  <a:solidFill>
                    <a:srgbClr val="FFFFFF"/>
                  </a:solidFill>
                </a:uFill>
                <a:latin typeface="Arial"/>
              </a:rPr>
              <a:t>drwxr</a:t>
            </a:r>
            <a:r>
              <a:rPr lang="en-US" spc="-1" dirty="0">
                <a:solidFill>
                  <a:srgbClr val="000000"/>
                </a:solidFill>
                <a:uFill>
                  <a:solidFill>
                    <a:srgbClr val="FFFFFF"/>
                  </a:solidFill>
                </a:uFill>
                <a:latin typeface="Arial"/>
              </a:rPr>
              <a:t>-</a:t>
            </a:r>
            <a:r>
              <a:rPr lang="en-US" spc="-1" dirty="0" err="1">
                <a:solidFill>
                  <a:srgbClr val="000000"/>
                </a:solidFill>
                <a:uFill>
                  <a:solidFill>
                    <a:srgbClr val="FFFFFF"/>
                  </a:solidFill>
                </a:uFill>
                <a:latin typeface="Arial"/>
              </a:rPr>
              <a:t>xr</a:t>
            </a:r>
            <a:r>
              <a:rPr lang="en-US" spc="-1" dirty="0">
                <a:solidFill>
                  <a:srgbClr val="000000"/>
                </a:solidFill>
                <a:uFill>
                  <a:solidFill>
                    <a:srgbClr val="FFFFFF"/>
                  </a:solidFill>
                </a:uFill>
                <a:latin typeface="Arial"/>
              </a:rPr>
              <a:t>-x 2 root </a:t>
            </a:r>
            <a:r>
              <a:rPr lang="en-US" spc="-1" dirty="0" err="1">
                <a:solidFill>
                  <a:srgbClr val="000000"/>
                </a:solidFill>
                <a:uFill>
                  <a:solidFill>
                    <a:srgbClr val="FFFFFF"/>
                  </a:solidFill>
                </a:uFill>
                <a:latin typeface="Arial"/>
              </a:rPr>
              <a:t>root</a:t>
            </a:r>
            <a:r>
              <a:rPr lang="en-US" spc="-1" dirty="0">
                <a:solidFill>
                  <a:srgbClr val="000000"/>
                </a:solidFill>
                <a:uFill>
                  <a:solidFill>
                    <a:srgbClr val="FFFFFF"/>
                  </a:solidFill>
                </a:uFill>
                <a:latin typeface="Arial"/>
              </a:rPr>
              <a:t>     6 Feb 15 04:08 surefire</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41406289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199440" y="0"/>
            <a:ext cx="9979560" cy="76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0" strike="noStrike" spc="-1" dirty="0">
                <a:solidFill>
                  <a:srgbClr val="FFFFFF"/>
                </a:solidFill>
                <a:uFill>
                  <a:solidFill>
                    <a:srgbClr val="FFFFFF"/>
                  </a:solidFill>
                </a:uFill>
                <a:latin typeface="Arial"/>
                <a:ea typeface="DejaVu Sans"/>
              </a:rPr>
              <a:t>						</a:t>
            </a:r>
            <a:r>
              <a:rPr lang="en-US" sz="4000" spc="-1" dirty="0">
                <a:solidFill>
                  <a:schemeClr val="bg1"/>
                </a:solidFill>
                <a:uFill>
                  <a:solidFill>
                    <a:srgbClr val="FFFFFF"/>
                  </a:solidFill>
                </a:uFill>
                <a:latin typeface="Arial"/>
                <a:ea typeface="DejaVu Sans"/>
              </a:rPr>
              <a:t> </a:t>
            </a:r>
            <a:r>
              <a:rPr lang="en-US" sz="4000" b="1" spc="-1" dirty="0">
                <a:solidFill>
                  <a:schemeClr val="bg1"/>
                </a:solidFill>
                <a:uFill>
                  <a:solidFill>
                    <a:srgbClr val="FFFFFF"/>
                  </a:solidFill>
                </a:uFill>
                <a:latin typeface="Arial"/>
                <a:ea typeface="DejaVu Sans"/>
              </a:rPr>
              <a:t>DB Layer Installation</a:t>
            </a:r>
            <a:endParaRPr lang="en-US" sz="1800" b="1" strike="noStrike" spc="-1" dirty="0">
              <a:solidFill>
                <a:schemeClr val="bg1"/>
              </a:solidFill>
              <a:uFill>
                <a:solidFill>
                  <a:srgbClr val="FFFFFF"/>
                </a:solidFill>
              </a:uFill>
              <a:latin typeface="Arial"/>
            </a:endParaRPr>
          </a:p>
        </p:txBody>
      </p:sp>
      <p:sp>
        <p:nvSpPr>
          <p:cNvPr id="55" name="CustomShape 2"/>
          <p:cNvSpPr/>
          <p:nvPr/>
        </p:nvSpPr>
        <p:spPr>
          <a:xfrm>
            <a:off x="10352520" y="295560"/>
            <a:ext cx="835920" cy="76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5A4265F3-A360-44BB-B9B5-F79B2495CD0A}" type="slidenum">
              <a:rPr lang="en-US" sz="2800" b="0" strike="noStrike" spc="-1">
                <a:solidFill>
                  <a:srgbClr val="FFFFFF"/>
                </a:solidFill>
                <a:uFill>
                  <a:solidFill>
                    <a:srgbClr val="FFFFFF"/>
                  </a:solidFill>
                </a:uFill>
                <a:latin typeface="Century Gothic"/>
                <a:ea typeface="DejaVu Sans"/>
              </a:rPr>
              <a:t>14</a:t>
            </a:fld>
            <a:endParaRPr lang="en-US" sz="1800" b="0" strike="noStrike" spc="-1">
              <a:solidFill>
                <a:srgbClr val="000000"/>
              </a:solidFill>
              <a:uFill>
                <a:solidFill>
                  <a:srgbClr val="FFFFFF"/>
                </a:solidFill>
              </a:uFill>
              <a:latin typeface="Arial"/>
            </a:endParaRPr>
          </a:p>
        </p:txBody>
      </p:sp>
      <p:sp>
        <p:nvSpPr>
          <p:cNvPr id="56" name="CustomShape 3"/>
          <p:cNvSpPr/>
          <p:nvPr/>
        </p:nvSpPr>
        <p:spPr>
          <a:xfrm>
            <a:off x="304560" y="764280"/>
            <a:ext cx="10161000" cy="5941440"/>
          </a:xfrm>
          <a:prstGeom prst="rect">
            <a:avLst/>
          </a:prstGeom>
          <a:noFill/>
          <a:ln>
            <a:noFill/>
          </a:ln>
        </p:spPr>
        <p:style>
          <a:lnRef idx="0">
            <a:scrgbClr r="0" g="0" b="0"/>
          </a:lnRef>
          <a:fillRef idx="0">
            <a:scrgbClr r="0" g="0" b="0"/>
          </a:fillRef>
          <a:effectRef idx="0">
            <a:scrgbClr r="0" g="0" b="0"/>
          </a:effectRef>
          <a:fontRef idx="minor"/>
        </p:style>
      </p:sp>
      <p:sp>
        <p:nvSpPr>
          <p:cNvPr id="57" name="CustomShape 4"/>
          <p:cNvSpPr/>
          <p:nvPr/>
        </p:nvSpPr>
        <p:spPr>
          <a:xfrm>
            <a:off x="241200" y="762120"/>
            <a:ext cx="11646240" cy="69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dirty="0">
                <a:solidFill>
                  <a:srgbClr val="000000"/>
                </a:solidFill>
                <a:uFill>
                  <a:solidFill>
                    <a:srgbClr val="FFFFFF"/>
                  </a:solidFill>
                </a:uFill>
                <a:latin typeface="Arial"/>
              </a:rPr>
              <a:t>Data Base Installation Steps:</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 yum install </a:t>
            </a:r>
            <a:r>
              <a:rPr lang="en-US" spc="-1" dirty="0" err="1">
                <a:solidFill>
                  <a:srgbClr val="000000"/>
                </a:solidFill>
                <a:uFill>
                  <a:solidFill>
                    <a:srgbClr val="FFFFFF"/>
                  </a:solidFill>
                </a:uFill>
                <a:latin typeface="Arial"/>
              </a:rPr>
              <a:t>mariadb</a:t>
            </a:r>
            <a:r>
              <a:rPr lang="en-US" spc="-1" dirty="0">
                <a:solidFill>
                  <a:srgbClr val="000000"/>
                </a:solidFill>
                <a:uFill>
                  <a:solidFill>
                    <a:srgbClr val="FFFFFF"/>
                  </a:solidFill>
                </a:uFill>
                <a:latin typeface="Arial"/>
              </a:rPr>
              <a:t>-server -y</a:t>
            </a:r>
          </a:p>
          <a:p>
            <a:pPr>
              <a:lnSpc>
                <a:spcPct val="100000"/>
              </a:lnSpc>
            </a:pPr>
            <a:r>
              <a:rPr lang="en-US" spc="-1" dirty="0">
                <a:solidFill>
                  <a:srgbClr val="000000"/>
                </a:solidFill>
                <a:uFill>
                  <a:solidFill>
                    <a:srgbClr val="FFFFFF"/>
                  </a:solidFill>
                </a:uFill>
                <a:latin typeface="Arial"/>
              </a:rPr>
              <a:t># </a:t>
            </a:r>
            <a:r>
              <a:rPr lang="en-US" spc="-1" dirty="0" err="1">
                <a:solidFill>
                  <a:srgbClr val="000000"/>
                </a:solidFill>
                <a:uFill>
                  <a:solidFill>
                    <a:srgbClr val="FFFFFF"/>
                  </a:solidFill>
                </a:uFill>
                <a:latin typeface="Arial"/>
              </a:rPr>
              <a:t>systemctl</a:t>
            </a:r>
            <a:r>
              <a:rPr lang="en-US" spc="-1" dirty="0">
                <a:solidFill>
                  <a:srgbClr val="000000"/>
                </a:solidFill>
                <a:uFill>
                  <a:solidFill>
                    <a:srgbClr val="FFFFFF"/>
                  </a:solidFill>
                </a:uFill>
                <a:latin typeface="Arial"/>
              </a:rPr>
              <a:t> enable </a:t>
            </a:r>
            <a:r>
              <a:rPr lang="en-US" spc="-1" dirty="0" err="1">
                <a:solidFill>
                  <a:srgbClr val="000000"/>
                </a:solidFill>
                <a:uFill>
                  <a:solidFill>
                    <a:srgbClr val="FFFFFF"/>
                  </a:solidFill>
                </a:uFill>
                <a:latin typeface="Arial"/>
              </a:rPr>
              <a:t>mariadb</a:t>
            </a:r>
            <a:r>
              <a:rPr lang="en-US" spc="-1" dirty="0">
                <a:solidFill>
                  <a:srgbClr val="000000"/>
                </a:solidFill>
                <a:uFill>
                  <a:solidFill>
                    <a:srgbClr val="FFFFFF"/>
                  </a:solidFill>
                </a:uFill>
                <a:latin typeface="Arial"/>
              </a:rPr>
              <a:t> </a:t>
            </a:r>
          </a:p>
          <a:p>
            <a:pPr>
              <a:lnSpc>
                <a:spcPct val="100000"/>
              </a:lnSpc>
            </a:pPr>
            <a:r>
              <a:rPr lang="en-US" spc="-1" dirty="0">
                <a:solidFill>
                  <a:srgbClr val="000000"/>
                </a:solidFill>
                <a:uFill>
                  <a:solidFill>
                    <a:srgbClr val="FFFFFF"/>
                  </a:solidFill>
                </a:uFill>
                <a:latin typeface="Arial"/>
              </a:rPr>
              <a:t># </a:t>
            </a:r>
            <a:r>
              <a:rPr lang="en-US" spc="-1" dirty="0" err="1">
                <a:solidFill>
                  <a:srgbClr val="000000"/>
                </a:solidFill>
                <a:uFill>
                  <a:solidFill>
                    <a:srgbClr val="FFFFFF"/>
                  </a:solidFill>
                </a:uFill>
                <a:latin typeface="Arial"/>
              </a:rPr>
              <a:t>systemctl</a:t>
            </a:r>
            <a:r>
              <a:rPr lang="en-US" spc="-1" dirty="0">
                <a:solidFill>
                  <a:srgbClr val="000000"/>
                </a:solidFill>
                <a:uFill>
                  <a:solidFill>
                    <a:srgbClr val="FFFFFF"/>
                  </a:solidFill>
                </a:uFill>
                <a:latin typeface="Arial"/>
              </a:rPr>
              <a:t> start </a:t>
            </a:r>
            <a:r>
              <a:rPr lang="en-US" spc="-1" dirty="0" err="1">
                <a:solidFill>
                  <a:srgbClr val="000000"/>
                </a:solidFill>
                <a:uFill>
                  <a:solidFill>
                    <a:srgbClr val="FFFFFF"/>
                  </a:solidFill>
                </a:uFill>
                <a:latin typeface="Arial"/>
              </a:rPr>
              <a:t>mariadb</a:t>
            </a:r>
            <a:endParaRPr lang="en-US" spc="-1" dirty="0">
              <a:solidFill>
                <a:srgbClr val="000000"/>
              </a:solidFill>
              <a:uFill>
                <a:solidFill>
                  <a:srgbClr val="FFFFFF"/>
                </a:solidFill>
              </a:uFill>
              <a:latin typeface="Arial"/>
            </a:endParaRP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Database Configuration Steps:</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 </a:t>
            </a:r>
            <a:r>
              <a:rPr lang="en-US" spc="-1" dirty="0" err="1">
                <a:solidFill>
                  <a:srgbClr val="000000"/>
                </a:solidFill>
                <a:uFill>
                  <a:solidFill>
                    <a:srgbClr val="FFFFFF"/>
                  </a:solidFill>
                </a:uFill>
                <a:latin typeface="Arial"/>
              </a:rPr>
              <a:t>mysql</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&gt; create database </a:t>
            </a:r>
            <a:r>
              <a:rPr lang="en-US" spc="-1" dirty="0" err="1">
                <a:solidFill>
                  <a:srgbClr val="000000"/>
                </a:solidFill>
                <a:uFill>
                  <a:solidFill>
                    <a:srgbClr val="FFFFFF"/>
                  </a:solidFill>
                </a:uFill>
                <a:latin typeface="Arial"/>
              </a:rPr>
              <a:t>studentapp</a:t>
            </a:r>
            <a:r>
              <a:rPr lang="en-US" spc="-1" dirty="0">
                <a:solidFill>
                  <a:srgbClr val="000000"/>
                </a:solidFill>
                <a:uFill>
                  <a:solidFill>
                    <a:srgbClr val="FFFFFF"/>
                  </a:solidFill>
                </a:uFill>
                <a:latin typeface="Arial"/>
              </a:rPr>
              <a:t>;</a:t>
            </a:r>
          </a:p>
          <a:p>
            <a:pPr>
              <a:lnSpc>
                <a:spcPct val="100000"/>
              </a:lnSpc>
            </a:pPr>
            <a:r>
              <a:rPr lang="en-US" spc="-1" dirty="0">
                <a:solidFill>
                  <a:srgbClr val="000000"/>
                </a:solidFill>
                <a:uFill>
                  <a:solidFill>
                    <a:srgbClr val="FFFFFF"/>
                  </a:solidFill>
                </a:uFill>
                <a:latin typeface="Arial"/>
              </a:rPr>
              <a:t>&gt; use </a:t>
            </a:r>
            <a:r>
              <a:rPr lang="en-US" spc="-1" dirty="0" err="1">
                <a:solidFill>
                  <a:srgbClr val="000000"/>
                </a:solidFill>
                <a:uFill>
                  <a:solidFill>
                    <a:srgbClr val="FFFFFF"/>
                  </a:solidFill>
                </a:uFill>
                <a:latin typeface="Arial"/>
              </a:rPr>
              <a:t>studentapp</a:t>
            </a:r>
            <a:r>
              <a:rPr lang="en-US" spc="-1" dirty="0">
                <a:solidFill>
                  <a:srgbClr val="000000"/>
                </a:solidFill>
                <a:uFill>
                  <a:solidFill>
                    <a:srgbClr val="FFFFFF"/>
                  </a:solidFill>
                </a:uFill>
                <a:latin typeface="Arial"/>
              </a:rPr>
              <a:t>;</a:t>
            </a:r>
          </a:p>
          <a:p>
            <a:pPr>
              <a:lnSpc>
                <a:spcPct val="100000"/>
              </a:lnSpc>
            </a:pPr>
            <a:r>
              <a:rPr lang="en-US" spc="-1" dirty="0">
                <a:solidFill>
                  <a:srgbClr val="000000"/>
                </a:solidFill>
                <a:uFill>
                  <a:solidFill>
                    <a:srgbClr val="FFFFFF"/>
                  </a:solidFill>
                </a:uFill>
                <a:latin typeface="Arial"/>
              </a:rPr>
              <a:t>&gt; CREATE TABLE Students(</a:t>
            </a:r>
            <a:r>
              <a:rPr lang="en-US" spc="-1" dirty="0" err="1">
                <a:solidFill>
                  <a:srgbClr val="000000"/>
                </a:solidFill>
                <a:uFill>
                  <a:solidFill>
                    <a:srgbClr val="FFFFFF"/>
                  </a:solidFill>
                </a:uFill>
                <a:latin typeface="Arial"/>
              </a:rPr>
              <a:t>student_id</a:t>
            </a:r>
            <a:r>
              <a:rPr lang="en-US" spc="-1" dirty="0">
                <a:solidFill>
                  <a:srgbClr val="000000"/>
                </a:solidFill>
                <a:uFill>
                  <a:solidFill>
                    <a:srgbClr val="FFFFFF"/>
                  </a:solidFill>
                </a:uFill>
                <a:latin typeface="Arial"/>
              </a:rPr>
              <a:t> INT NOT NULL AUTO_INCREMENT,</a:t>
            </a:r>
          </a:p>
          <a:p>
            <a:pPr>
              <a:lnSpc>
                <a:spcPct val="100000"/>
              </a:lnSpc>
            </a:pPr>
            <a:r>
              <a:rPr lang="en-US" spc="-1" dirty="0">
                <a:solidFill>
                  <a:srgbClr val="000000"/>
                </a:solidFill>
                <a:uFill>
                  <a:solidFill>
                    <a:srgbClr val="FFFFFF"/>
                  </a:solidFill>
                </a:uFill>
                <a:latin typeface="Arial"/>
              </a:rPr>
              <a:t>	</a:t>
            </a:r>
            <a:r>
              <a:rPr lang="en-US" spc="-1" dirty="0" err="1">
                <a:solidFill>
                  <a:srgbClr val="000000"/>
                </a:solidFill>
                <a:uFill>
                  <a:solidFill>
                    <a:srgbClr val="FFFFFF"/>
                  </a:solidFill>
                </a:uFill>
                <a:latin typeface="Arial"/>
              </a:rPr>
              <a:t>student_name</a:t>
            </a:r>
            <a:r>
              <a:rPr lang="en-US" spc="-1" dirty="0">
                <a:solidFill>
                  <a:srgbClr val="000000"/>
                </a:solidFill>
                <a:uFill>
                  <a:solidFill>
                    <a:srgbClr val="FFFFFF"/>
                  </a:solidFill>
                </a:uFill>
                <a:latin typeface="Arial"/>
              </a:rPr>
              <a:t> VARCHAR(100) NOT NULL,</a:t>
            </a:r>
          </a:p>
          <a:p>
            <a:pPr>
              <a:lnSpc>
                <a:spcPct val="100000"/>
              </a:lnSpc>
            </a:pPr>
            <a:r>
              <a:rPr lang="en-US" spc="-1" dirty="0">
                <a:solidFill>
                  <a:srgbClr val="000000"/>
                </a:solidFill>
                <a:uFill>
                  <a:solidFill>
                    <a:srgbClr val="FFFFFF"/>
                  </a:solidFill>
                </a:uFill>
                <a:latin typeface="Arial"/>
              </a:rPr>
              <a:t>  </a:t>
            </a:r>
            <a:r>
              <a:rPr lang="en-US" spc="-1" dirty="0" err="1">
                <a:solidFill>
                  <a:srgbClr val="000000"/>
                </a:solidFill>
                <a:uFill>
                  <a:solidFill>
                    <a:srgbClr val="FFFFFF"/>
                  </a:solidFill>
                </a:uFill>
                <a:latin typeface="Arial"/>
              </a:rPr>
              <a:t>student_addr</a:t>
            </a:r>
            <a:r>
              <a:rPr lang="en-US" spc="-1" dirty="0">
                <a:solidFill>
                  <a:srgbClr val="000000"/>
                </a:solidFill>
                <a:uFill>
                  <a:solidFill>
                    <a:srgbClr val="FFFFFF"/>
                  </a:solidFill>
                </a:uFill>
                <a:latin typeface="Arial"/>
              </a:rPr>
              <a:t> VARCHAR(100) NOT NULL,</a:t>
            </a:r>
          </a:p>
          <a:p>
            <a:pPr>
              <a:lnSpc>
                <a:spcPct val="100000"/>
              </a:lnSpc>
            </a:pPr>
            <a:r>
              <a:rPr lang="en-US" spc="-1" dirty="0">
                <a:solidFill>
                  <a:srgbClr val="000000"/>
                </a:solidFill>
                <a:uFill>
                  <a:solidFill>
                    <a:srgbClr val="FFFFFF"/>
                  </a:solidFill>
                </a:uFill>
                <a:latin typeface="Arial"/>
              </a:rPr>
              <a:t>	</a:t>
            </a:r>
            <a:r>
              <a:rPr lang="en-US" spc="-1" dirty="0" err="1">
                <a:solidFill>
                  <a:srgbClr val="000000"/>
                </a:solidFill>
                <a:uFill>
                  <a:solidFill>
                    <a:srgbClr val="FFFFFF"/>
                  </a:solidFill>
                </a:uFill>
                <a:latin typeface="Arial"/>
              </a:rPr>
              <a:t>student_age</a:t>
            </a:r>
            <a:r>
              <a:rPr lang="en-US" spc="-1" dirty="0">
                <a:solidFill>
                  <a:srgbClr val="000000"/>
                </a:solidFill>
                <a:uFill>
                  <a:solidFill>
                    <a:srgbClr val="FFFFFF"/>
                  </a:solidFill>
                </a:uFill>
                <a:latin typeface="Arial"/>
              </a:rPr>
              <a:t> VARCHAR(3) NOT NULL,</a:t>
            </a:r>
          </a:p>
          <a:p>
            <a:pPr>
              <a:lnSpc>
                <a:spcPct val="100000"/>
              </a:lnSpc>
            </a:pPr>
            <a:r>
              <a:rPr lang="en-US" spc="-1" dirty="0">
                <a:solidFill>
                  <a:srgbClr val="000000"/>
                </a:solidFill>
                <a:uFill>
                  <a:solidFill>
                    <a:srgbClr val="FFFFFF"/>
                  </a:solidFill>
                </a:uFill>
                <a:latin typeface="Arial"/>
              </a:rPr>
              <a:t>	</a:t>
            </a:r>
            <a:r>
              <a:rPr lang="en-US" spc="-1" dirty="0" err="1">
                <a:solidFill>
                  <a:srgbClr val="000000"/>
                </a:solidFill>
                <a:uFill>
                  <a:solidFill>
                    <a:srgbClr val="FFFFFF"/>
                  </a:solidFill>
                </a:uFill>
                <a:latin typeface="Arial"/>
              </a:rPr>
              <a:t>student_qual</a:t>
            </a:r>
            <a:r>
              <a:rPr lang="en-US" spc="-1" dirty="0">
                <a:solidFill>
                  <a:srgbClr val="000000"/>
                </a:solidFill>
                <a:uFill>
                  <a:solidFill>
                    <a:srgbClr val="FFFFFF"/>
                  </a:solidFill>
                </a:uFill>
                <a:latin typeface="Arial"/>
              </a:rPr>
              <a:t> VARCHAR(20) NOT NULL,</a:t>
            </a:r>
          </a:p>
          <a:p>
            <a:pPr>
              <a:lnSpc>
                <a:spcPct val="100000"/>
              </a:lnSpc>
            </a:pPr>
            <a:r>
              <a:rPr lang="en-US" spc="-1" dirty="0">
                <a:solidFill>
                  <a:srgbClr val="000000"/>
                </a:solidFill>
                <a:uFill>
                  <a:solidFill>
                    <a:srgbClr val="FFFFFF"/>
                  </a:solidFill>
                </a:uFill>
                <a:latin typeface="Arial"/>
              </a:rPr>
              <a:t>	</a:t>
            </a:r>
            <a:r>
              <a:rPr lang="en-US" spc="-1" dirty="0" err="1">
                <a:solidFill>
                  <a:srgbClr val="000000"/>
                </a:solidFill>
                <a:uFill>
                  <a:solidFill>
                    <a:srgbClr val="FFFFFF"/>
                  </a:solidFill>
                </a:uFill>
                <a:latin typeface="Arial"/>
              </a:rPr>
              <a:t>student_percent</a:t>
            </a:r>
            <a:r>
              <a:rPr lang="en-US" spc="-1" dirty="0">
                <a:solidFill>
                  <a:srgbClr val="000000"/>
                </a:solidFill>
                <a:uFill>
                  <a:solidFill>
                    <a:srgbClr val="FFFFFF"/>
                  </a:solidFill>
                </a:uFill>
                <a:latin typeface="Arial"/>
              </a:rPr>
              <a:t> VARCHAR(10) NOT NULL,</a:t>
            </a:r>
          </a:p>
          <a:p>
            <a:pPr>
              <a:lnSpc>
                <a:spcPct val="100000"/>
              </a:lnSpc>
            </a:pPr>
            <a:r>
              <a:rPr lang="en-US" spc="-1" dirty="0">
                <a:solidFill>
                  <a:srgbClr val="000000"/>
                </a:solidFill>
                <a:uFill>
                  <a:solidFill>
                    <a:srgbClr val="FFFFFF"/>
                  </a:solidFill>
                </a:uFill>
                <a:latin typeface="Arial"/>
              </a:rPr>
              <a:t>	</a:t>
            </a:r>
            <a:r>
              <a:rPr lang="en-US" spc="-1" dirty="0" err="1">
                <a:solidFill>
                  <a:srgbClr val="000000"/>
                </a:solidFill>
                <a:uFill>
                  <a:solidFill>
                    <a:srgbClr val="FFFFFF"/>
                  </a:solidFill>
                </a:uFill>
                <a:latin typeface="Arial"/>
              </a:rPr>
              <a:t>student_year_passed</a:t>
            </a:r>
            <a:r>
              <a:rPr lang="en-US" spc="-1" dirty="0">
                <a:solidFill>
                  <a:srgbClr val="000000"/>
                </a:solidFill>
                <a:uFill>
                  <a:solidFill>
                    <a:srgbClr val="FFFFFF"/>
                  </a:solidFill>
                </a:uFill>
                <a:latin typeface="Arial"/>
              </a:rPr>
              <a:t> VARCHAR(10) NOT NULL,</a:t>
            </a:r>
          </a:p>
          <a:p>
            <a:pPr>
              <a:lnSpc>
                <a:spcPct val="100000"/>
              </a:lnSpc>
            </a:pPr>
            <a:r>
              <a:rPr lang="en-US" spc="-1" dirty="0">
                <a:solidFill>
                  <a:srgbClr val="000000"/>
                </a:solidFill>
                <a:uFill>
                  <a:solidFill>
                    <a:srgbClr val="FFFFFF"/>
                  </a:solidFill>
                </a:uFill>
                <a:latin typeface="Arial"/>
              </a:rPr>
              <a:t>	PRIMARY KEY (</a:t>
            </a:r>
            <a:r>
              <a:rPr lang="en-US" spc="-1" dirty="0" err="1">
                <a:solidFill>
                  <a:srgbClr val="000000"/>
                </a:solidFill>
                <a:uFill>
                  <a:solidFill>
                    <a:srgbClr val="FFFFFF"/>
                  </a:solidFill>
                </a:uFill>
                <a:latin typeface="Arial"/>
              </a:rPr>
              <a:t>student_id</a:t>
            </a:r>
            <a:r>
              <a:rPr lang="en-US" spc="-1" dirty="0">
                <a:solidFill>
                  <a:srgbClr val="000000"/>
                </a:solidFill>
                <a:uFill>
                  <a:solidFill>
                    <a:srgbClr val="FFFFFF"/>
                  </a:solidFill>
                </a:uFill>
                <a:latin typeface="Arial"/>
              </a:rPr>
              <a:t>)</a:t>
            </a:r>
          </a:p>
          <a:p>
            <a:pPr>
              <a:lnSpc>
                <a:spcPct val="100000"/>
              </a:lnSpc>
            </a:pPr>
            <a:r>
              <a:rPr lang="en-US" spc="-1" dirty="0">
                <a:solidFill>
                  <a:srgbClr val="000000"/>
                </a:solidFill>
                <a:uFill>
                  <a:solidFill>
                    <a:srgbClr val="FFFFFF"/>
                  </a:solidFill>
                </a:uFill>
                <a:latin typeface="Arial"/>
              </a:rPr>
              <a:t>);</a:t>
            </a:r>
          </a:p>
          <a:p>
            <a:pPr>
              <a:lnSpc>
                <a:spcPct val="100000"/>
              </a:lnSpc>
            </a:pPr>
            <a:r>
              <a:rPr lang="en-US" spc="-1" dirty="0">
                <a:solidFill>
                  <a:srgbClr val="000000"/>
                </a:solidFill>
                <a:uFill>
                  <a:solidFill>
                    <a:srgbClr val="FFFFFF"/>
                  </a:solidFill>
                </a:uFill>
                <a:latin typeface="Arial"/>
              </a:rPr>
              <a:t>&gt; grant all privileges on studentapp.* to 'student'@'%' identified by 'student@1';</a:t>
            </a:r>
          </a:p>
          <a:p>
            <a:pPr>
              <a:lnSpc>
                <a:spcPct val="100000"/>
              </a:lnSpc>
            </a:pPr>
            <a:r>
              <a:rPr lang="en-US" spc="-1" dirty="0">
                <a:solidFill>
                  <a:srgbClr val="000000"/>
                </a:solidFill>
                <a:uFill>
                  <a:solidFill>
                    <a:srgbClr val="FFFFFF"/>
                  </a:solidFill>
                </a:uFill>
                <a:latin typeface="Arial"/>
              </a:rPr>
              <a:t>&gt; flush privileges;</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5541643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199440" y="0"/>
            <a:ext cx="9979560" cy="76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0" strike="noStrike" spc="-1" dirty="0">
                <a:solidFill>
                  <a:srgbClr val="FFFFFF"/>
                </a:solidFill>
                <a:uFill>
                  <a:solidFill>
                    <a:srgbClr val="FFFFFF"/>
                  </a:solidFill>
                </a:uFill>
                <a:latin typeface="Arial"/>
                <a:ea typeface="DejaVu Sans"/>
              </a:rPr>
              <a:t>						</a:t>
            </a:r>
            <a:r>
              <a:rPr lang="en-US" sz="4000" b="1" strike="noStrike" spc="-1" dirty="0">
                <a:solidFill>
                  <a:schemeClr val="bg1"/>
                </a:solidFill>
                <a:uFill>
                  <a:solidFill>
                    <a:srgbClr val="FFFFFF"/>
                  </a:solidFill>
                </a:uFill>
                <a:latin typeface="Arial"/>
                <a:ea typeface="DejaVu Sans"/>
              </a:rPr>
              <a:t>App</a:t>
            </a:r>
            <a:r>
              <a:rPr lang="en-US" sz="4000" b="1" spc="-1" dirty="0">
                <a:solidFill>
                  <a:schemeClr val="bg1"/>
                </a:solidFill>
                <a:uFill>
                  <a:solidFill>
                    <a:srgbClr val="FFFFFF"/>
                  </a:solidFill>
                </a:uFill>
                <a:latin typeface="Arial"/>
                <a:ea typeface="DejaVu Sans"/>
              </a:rPr>
              <a:t> Layer Installation</a:t>
            </a:r>
            <a:endParaRPr lang="en-US" sz="1800" b="1" strike="noStrike" spc="-1" dirty="0">
              <a:solidFill>
                <a:schemeClr val="bg1"/>
              </a:solidFill>
              <a:uFill>
                <a:solidFill>
                  <a:srgbClr val="FFFFFF"/>
                </a:solidFill>
              </a:uFill>
              <a:latin typeface="Arial"/>
            </a:endParaRPr>
          </a:p>
        </p:txBody>
      </p:sp>
      <p:sp>
        <p:nvSpPr>
          <p:cNvPr id="55" name="CustomShape 2"/>
          <p:cNvSpPr/>
          <p:nvPr/>
        </p:nvSpPr>
        <p:spPr>
          <a:xfrm>
            <a:off x="10352520" y="295560"/>
            <a:ext cx="835920" cy="76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5A4265F3-A360-44BB-B9B5-F79B2495CD0A}" type="slidenum">
              <a:rPr lang="en-US" sz="2800" b="0" strike="noStrike" spc="-1">
                <a:solidFill>
                  <a:srgbClr val="FFFFFF"/>
                </a:solidFill>
                <a:uFill>
                  <a:solidFill>
                    <a:srgbClr val="FFFFFF"/>
                  </a:solidFill>
                </a:uFill>
                <a:latin typeface="Century Gothic"/>
                <a:ea typeface="DejaVu Sans"/>
              </a:rPr>
              <a:t>15</a:t>
            </a:fld>
            <a:endParaRPr lang="en-US" sz="1800" b="0" strike="noStrike" spc="-1">
              <a:solidFill>
                <a:srgbClr val="000000"/>
              </a:solidFill>
              <a:uFill>
                <a:solidFill>
                  <a:srgbClr val="FFFFFF"/>
                </a:solidFill>
              </a:uFill>
              <a:latin typeface="Arial"/>
            </a:endParaRPr>
          </a:p>
        </p:txBody>
      </p:sp>
      <p:sp>
        <p:nvSpPr>
          <p:cNvPr id="56" name="CustomShape 3"/>
          <p:cNvSpPr/>
          <p:nvPr/>
        </p:nvSpPr>
        <p:spPr>
          <a:xfrm>
            <a:off x="-496437" y="678240"/>
            <a:ext cx="10161000" cy="5941440"/>
          </a:xfrm>
          <a:prstGeom prst="rect">
            <a:avLst/>
          </a:prstGeom>
          <a:noFill/>
          <a:ln>
            <a:noFill/>
          </a:ln>
        </p:spPr>
        <p:style>
          <a:lnRef idx="0">
            <a:scrgbClr r="0" g="0" b="0"/>
          </a:lnRef>
          <a:fillRef idx="0">
            <a:scrgbClr r="0" g="0" b="0"/>
          </a:fillRef>
          <a:effectRef idx="0">
            <a:scrgbClr r="0" g="0" b="0"/>
          </a:effectRef>
          <a:fontRef idx="minor"/>
        </p:style>
      </p:sp>
      <p:sp>
        <p:nvSpPr>
          <p:cNvPr id="57" name="CustomShape 4"/>
          <p:cNvSpPr/>
          <p:nvPr/>
        </p:nvSpPr>
        <p:spPr>
          <a:xfrm>
            <a:off x="241200" y="1062360"/>
            <a:ext cx="11646240" cy="667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dirty="0">
                <a:solidFill>
                  <a:srgbClr val="000000"/>
                </a:solidFill>
                <a:uFill>
                  <a:solidFill>
                    <a:srgbClr val="FFFFFF"/>
                  </a:solidFill>
                </a:uFill>
                <a:latin typeface="Arial"/>
              </a:rPr>
              <a:t>Tomcat Installation:</a:t>
            </a:r>
          </a:p>
          <a:p>
            <a:pPr>
              <a:lnSpc>
                <a:spcPct val="100000"/>
              </a:lnSpc>
            </a:pPr>
            <a:r>
              <a:rPr lang="en-US" spc="-1" dirty="0">
                <a:solidFill>
                  <a:srgbClr val="000000"/>
                </a:solidFill>
                <a:uFill>
                  <a:solidFill>
                    <a:srgbClr val="FFFFFF"/>
                  </a:solidFill>
                </a:uFill>
                <a:latin typeface="Arial"/>
              </a:rPr>
              <a:t>Download Tomcat9 from the below link</a:t>
            </a:r>
          </a:p>
          <a:p>
            <a:pPr>
              <a:lnSpc>
                <a:spcPct val="100000"/>
              </a:lnSpc>
            </a:pPr>
            <a:r>
              <a:rPr lang="en-US" spc="-1" dirty="0">
                <a:solidFill>
                  <a:srgbClr val="000000"/>
                </a:solidFill>
                <a:uFill>
                  <a:solidFill>
                    <a:srgbClr val="FFFFFF"/>
                  </a:solidFill>
                </a:uFill>
                <a:latin typeface="Arial"/>
              </a:rPr>
              <a:t># </a:t>
            </a:r>
            <a:r>
              <a:rPr lang="en-US" spc="-1" dirty="0" err="1">
                <a:solidFill>
                  <a:srgbClr val="000000"/>
                </a:solidFill>
                <a:uFill>
                  <a:solidFill>
                    <a:srgbClr val="FFFFFF"/>
                  </a:solidFill>
                </a:uFill>
                <a:latin typeface="Arial"/>
              </a:rPr>
              <a:t>wget</a:t>
            </a:r>
            <a:r>
              <a:rPr lang="en-US" spc="-1" dirty="0">
                <a:solidFill>
                  <a:srgbClr val="000000"/>
                </a:solidFill>
                <a:uFill>
                  <a:solidFill>
                    <a:srgbClr val="FFFFFF"/>
                  </a:solidFill>
                </a:uFill>
                <a:latin typeface="Arial"/>
              </a:rPr>
              <a:t> </a:t>
            </a:r>
            <a:r>
              <a:rPr lang="en-US" i="1" spc="-1" dirty="0">
                <a:solidFill>
                  <a:srgbClr val="000000"/>
                </a:solidFill>
                <a:uFill>
                  <a:solidFill>
                    <a:srgbClr val="FFFFFF"/>
                  </a:solidFill>
                </a:uFill>
                <a:latin typeface="Arial"/>
              </a:rPr>
              <a:t>http://us.mirrors.quenda.co/apache/tomcat/tomcat-9/v9.0.31/bin/apache-tomcat-9.0.31.tar.gz</a:t>
            </a:r>
          </a:p>
          <a:p>
            <a:pPr>
              <a:lnSpc>
                <a:spcPct val="100000"/>
              </a:lnSpc>
            </a:pPr>
            <a:r>
              <a:rPr lang="en-US" spc="-1" dirty="0">
                <a:solidFill>
                  <a:srgbClr val="000000"/>
                </a:solidFill>
                <a:uFill>
                  <a:solidFill>
                    <a:srgbClr val="FFFFFF"/>
                  </a:solidFill>
                </a:uFill>
                <a:latin typeface="Arial"/>
              </a:rPr>
              <a:t># tar -</a:t>
            </a:r>
            <a:r>
              <a:rPr lang="en-US" spc="-1" dirty="0" err="1">
                <a:solidFill>
                  <a:srgbClr val="000000"/>
                </a:solidFill>
                <a:uFill>
                  <a:solidFill>
                    <a:srgbClr val="FFFFFF"/>
                  </a:solidFill>
                </a:uFill>
                <a:latin typeface="Arial"/>
              </a:rPr>
              <a:t>xvf</a:t>
            </a:r>
            <a:r>
              <a:rPr lang="en-US" spc="-1" dirty="0">
                <a:solidFill>
                  <a:srgbClr val="000000"/>
                </a:solidFill>
                <a:uFill>
                  <a:solidFill>
                    <a:srgbClr val="FFFFFF"/>
                  </a:solidFill>
                </a:uFill>
                <a:latin typeface="Arial"/>
              </a:rPr>
              <a:t> apache-tomcat-9.0.31.tar.gz</a:t>
            </a: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a:solidFill>
                  <a:srgbClr val="000000"/>
                </a:solidFill>
                <a:uFill>
                  <a:solidFill>
                    <a:srgbClr val="FFFFFF"/>
                  </a:solidFill>
                </a:uFill>
                <a:latin typeface="Arial"/>
              </a:rPr>
              <a:t>Tomcat Start/Stop scripts can be found under</a:t>
            </a:r>
          </a:p>
          <a:p>
            <a:pPr>
              <a:lnSpc>
                <a:spcPct val="100000"/>
              </a:lnSpc>
            </a:pPr>
            <a:r>
              <a:rPr lang="en-US" spc="-1" dirty="0">
                <a:solidFill>
                  <a:srgbClr val="000000"/>
                </a:solidFill>
                <a:uFill>
                  <a:solidFill>
                    <a:srgbClr val="FFFFFF"/>
                  </a:solidFill>
                </a:uFill>
                <a:latin typeface="Arial"/>
              </a:rPr>
              <a:t>$TOMCAT_HOME/bin</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Configuration Files</a:t>
            </a:r>
          </a:p>
          <a:p>
            <a:pPr>
              <a:lnSpc>
                <a:spcPct val="100000"/>
              </a:lnSpc>
            </a:pPr>
            <a:r>
              <a:rPr lang="en-US" spc="-1" dirty="0">
                <a:solidFill>
                  <a:srgbClr val="000000"/>
                </a:solidFill>
                <a:uFill>
                  <a:solidFill>
                    <a:srgbClr val="FFFFFF"/>
                  </a:solidFill>
                </a:uFill>
                <a:latin typeface="Arial"/>
              </a:rPr>
              <a:t>$TOMCAT_HOME/conf</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Tomcat Document Root</a:t>
            </a:r>
          </a:p>
          <a:p>
            <a:pPr>
              <a:lnSpc>
                <a:spcPct val="100000"/>
              </a:lnSpc>
            </a:pPr>
            <a:r>
              <a:rPr lang="en-US" spc="-1" dirty="0">
                <a:solidFill>
                  <a:srgbClr val="000000"/>
                </a:solidFill>
                <a:uFill>
                  <a:solidFill>
                    <a:srgbClr val="FFFFFF"/>
                  </a:solidFill>
                </a:uFill>
                <a:latin typeface="Arial"/>
              </a:rPr>
              <a:t>$TOMCAT_HOME/</a:t>
            </a:r>
            <a:r>
              <a:rPr lang="en-US" spc="-1" dirty="0" err="1">
                <a:solidFill>
                  <a:srgbClr val="000000"/>
                </a:solidFill>
                <a:uFill>
                  <a:solidFill>
                    <a:srgbClr val="FFFFFF"/>
                  </a:solidFill>
                </a:uFill>
                <a:latin typeface="Arial"/>
              </a:rPr>
              <a:t>webapps</a:t>
            </a:r>
            <a:endParaRPr lang="en-US" spc="-1" dirty="0">
              <a:solidFill>
                <a:srgbClr val="000000"/>
              </a:solidFill>
              <a:uFill>
                <a:solidFill>
                  <a:srgbClr val="FFFFFF"/>
                </a:solidFill>
              </a:uFill>
              <a:latin typeface="Arial"/>
            </a:endParaRP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Edit /opt/tomcat/conf/context.xml with following content</a:t>
            </a:r>
          </a:p>
          <a:p>
            <a:pPr>
              <a:lnSpc>
                <a:spcPct val="100000"/>
              </a:lnSpc>
            </a:pPr>
            <a:r>
              <a:rPr lang="en-US" spc="-1" dirty="0">
                <a:solidFill>
                  <a:srgbClr val="000000"/>
                </a:solidFill>
                <a:uFill>
                  <a:solidFill>
                    <a:srgbClr val="FFFFFF"/>
                  </a:solidFill>
                </a:uFill>
                <a:latin typeface="Arial"/>
              </a:rPr>
              <a:t>&lt;Resource name="</a:t>
            </a:r>
            <a:r>
              <a:rPr lang="en-US" spc="-1" dirty="0" err="1">
                <a:solidFill>
                  <a:srgbClr val="000000"/>
                </a:solidFill>
                <a:uFill>
                  <a:solidFill>
                    <a:srgbClr val="FFFFFF"/>
                  </a:solidFill>
                </a:uFill>
                <a:latin typeface="Arial"/>
              </a:rPr>
              <a:t>jdbc</a:t>
            </a:r>
            <a:r>
              <a:rPr lang="en-US" spc="-1" dirty="0">
                <a:solidFill>
                  <a:srgbClr val="000000"/>
                </a:solidFill>
                <a:uFill>
                  <a:solidFill>
                    <a:srgbClr val="FFFFFF"/>
                  </a:solidFill>
                </a:uFill>
                <a:latin typeface="Arial"/>
              </a:rPr>
              <a:t>/</a:t>
            </a:r>
            <a:r>
              <a:rPr lang="en-US" spc="-1" dirty="0" err="1">
                <a:solidFill>
                  <a:srgbClr val="000000"/>
                </a:solidFill>
                <a:uFill>
                  <a:solidFill>
                    <a:srgbClr val="FFFFFF"/>
                  </a:solidFill>
                </a:uFill>
                <a:latin typeface="Arial"/>
              </a:rPr>
              <a:t>TestDB</a:t>
            </a:r>
            <a:r>
              <a:rPr lang="en-US" spc="-1" dirty="0">
                <a:solidFill>
                  <a:srgbClr val="000000"/>
                </a:solidFill>
                <a:uFill>
                  <a:solidFill>
                    <a:srgbClr val="FFFFFF"/>
                  </a:solidFill>
                </a:uFill>
                <a:latin typeface="Arial"/>
              </a:rPr>
              <a:t>" auth="Container" type="</a:t>
            </a:r>
            <a:r>
              <a:rPr lang="en-US" spc="-1" dirty="0" err="1">
                <a:solidFill>
                  <a:srgbClr val="000000"/>
                </a:solidFill>
                <a:uFill>
                  <a:solidFill>
                    <a:srgbClr val="FFFFFF"/>
                  </a:solidFill>
                </a:uFill>
                <a:latin typeface="Arial"/>
              </a:rPr>
              <a:t>javax.sql.DataSource</a:t>
            </a:r>
            <a:r>
              <a:rPr lang="en-US" spc="-1" dirty="0">
                <a:solidFill>
                  <a:srgbClr val="000000"/>
                </a:solidFill>
                <a:uFill>
                  <a:solidFill>
                    <a:srgbClr val="FFFFFF"/>
                  </a:solidFill>
                </a:uFill>
                <a:latin typeface="Arial"/>
              </a:rPr>
              <a:t>"</a:t>
            </a:r>
          </a:p>
          <a:p>
            <a:pPr>
              <a:lnSpc>
                <a:spcPct val="100000"/>
              </a:lnSpc>
            </a:pPr>
            <a:r>
              <a:rPr lang="en-US" spc="-1" dirty="0">
                <a:solidFill>
                  <a:srgbClr val="000000"/>
                </a:solidFill>
                <a:uFill>
                  <a:solidFill>
                    <a:srgbClr val="FFFFFF"/>
                  </a:solidFill>
                </a:uFill>
                <a:latin typeface="Arial"/>
              </a:rPr>
              <a:t>               </a:t>
            </a:r>
            <a:r>
              <a:rPr lang="en-US" spc="-1" dirty="0" err="1">
                <a:solidFill>
                  <a:srgbClr val="000000"/>
                </a:solidFill>
                <a:uFill>
                  <a:solidFill>
                    <a:srgbClr val="FFFFFF"/>
                  </a:solidFill>
                </a:uFill>
                <a:latin typeface="Arial"/>
              </a:rPr>
              <a:t>maxTotal</a:t>
            </a:r>
            <a:r>
              <a:rPr lang="en-US" spc="-1" dirty="0">
                <a:solidFill>
                  <a:srgbClr val="000000"/>
                </a:solidFill>
                <a:uFill>
                  <a:solidFill>
                    <a:srgbClr val="FFFFFF"/>
                  </a:solidFill>
                </a:uFill>
                <a:latin typeface="Arial"/>
              </a:rPr>
              <a:t>="100" </a:t>
            </a:r>
            <a:r>
              <a:rPr lang="en-US" spc="-1" dirty="0" err="1">
                <a:solidFill>
                  <a:srgbClr val="000000"/>
                </a:solidFill>
                <a:uFill>
                  <a:solidFill>
                    <a:srgbClr val="FFFFFF"/>
                  </a:solidFill>
                </a:uFill>
                <a:latin typeface="Arial"/>
              </a:rPr>
              <a:t>maxIdle</a:t>
            </a:r>
            <a:r>
              <a:rPr lang="en-US" spc="-1" dirty="0">
                <a:solidFill>
                  <a:srgbClr val="000000"/>
                </a:solidFill>
                <a:uFill>
                  <a:solidFill>
                    <a:srgbClr val="FFFFFF"/>
                  </a:solidFill>
                </a:uFill>
                <a:latin typeface="Arial"/>
              </a:rPr>
              <a:t>="30" </a:t>
            </a:r>
            <a:r>
              <a:rPr lang="en-US" spc="-1" dirty="0" err="1">
                <a:solidFill>
                  <a:srgbClr val="000000"/>
                </a:solidFill>
                <a:uFill>
                  <a:solidFill>
                    <a:srgbClr val="FFFFFF"/>
                  </a:solidFill>
                </a:uFill>
                <a:latin typeface="Arial"/>
              </a:rPr>
              <a:t>maxWaitMillis</a:t>
            </a:r>
            <a:r>
              <a:rPr lang="en-US" spc="-1" dirty="0">
                <a:solidFill>
                  <a:srgbClr val="000000"/>
                </a:solidFill>
                <a:uFill>
                  <a:solidFill>
                    <a:srgbClr val="FFFFFF"/>
                  </a:solidFill>
                </a:uFill>
                <a:latin typeface="Arial"/>
              </a:rPr>
              <a:t>="10000"</a:t>
            </a:r>
          </a:p>
          <a:p>
            <a:pPr>
              <a:lnSpc>
                <a:spcPct val="100000"/>
              </a:lnSpc>
            </a:pPr>
            <a:r>
              <a:rPr lang="en-US" spc="-1" dirty="0">
                <a:solidFill>
                  <a:srgbClr val="000000"/>
                </a:solidFill>
                <a:uFill>
                  <a:solidFill>
                    <a:srgbClr val="FFFFFF"/>
                  </a:solidFill>
                </a:uFill>
                <a:latin typeface="Arial"/>
              </a:rPr>
              <a:t>               username="student" password="student@1" </a:t>
            </a:r>
            <a:r>
              <a:rPr lang="en-US" spc="-1" dirty="0" err="1">
                <a:solidFill>
                  <a:srgbClr val="000000"/>
                </a:solidFill>
                <a:uFill>
                  <a:solidFill>
                    <a:srgbClr val="FFFFFF"/>
                  </a:solidFill>
                </a:uFill>
                <a:latin typeface="Arial"/>
              </a:rPr>
              <a:t>driverClassName</a:t>
            </a:r>
            <a:r>
              <a:rPr lang="en-US" spc="-1" dirty="0">
                <a:solidFill>
                  <a:srgbClr val="000000"/>
                </a:solidFill>
                <a:uFill>
                  <a:solidFill>
                    <a:srgbClr val="FFFFFF"/>
                  </a:solidFill>
                </a:uFill>
                <a:latin typeface="Arial"/>
              </a:rPr>
              <a:t>="</a:t>
            </a:r>
            <a:r>
              <a:rPr lang="en-US" spc="-1" dirty="0" err="1">
                <a:solidFill>
                  <a:srgbClr val="000000"/>
                </a:solidFill>
                <a:uFill>
                  <a:solidFill>
                    <a:srgbClr val="FFFFFF"/>
                  </a:solidFill>
                </a:uFill>
                <a:latin typeface="Arial"/>
              </a:rPr>
              <a:t>com.mysql.jdbc.Driver</a:t>
            </a:r>
            <a:r>
              <a:rPr lang="en-US" spc="-1" dirty="0">
                <a:solidFill>
                  <a:srgbClr val="000000"/>
                </a:solidFill>
                <a:uFill>
                  <a:solidFill>
                    <a:srgbClr val="FFFFFF"/>
                  </a:solidFill>
                </a:uFill>
                <a:latin typeface="Arial"/>
              </a:rPr>
              <a:t>"</a:t>
            </a:r>
          </a:p>
          <a:p>
            <a:pPr>
              <a:lnSpc>
                <a:spcPct val="100000"/>
              </a:lnSpc>
            </a:pPr>
            <a:r>
              <a:rPr lang="en-US" spc="-1" dirty="0">
                <a:solidFill>
                  <a:srgbClr val="000000"/>
                </a:solidFill>
                <a:uFill>
                  <a:solidFill>
                    <a:srgbClr val="FFFFFF"/>
                  </a:solidFill>
                </a:uFill>
                <a:latin typeface="Arial"/>
              </a:rPr>
              <a:t>               </a:t>
            </a:r>
            <a:r>
              <a:rPr lang="en-US" spc="-1" dirty="0" err="1">
                <a:solidFill>
                  <a:srgbClr val="000000"/>
                </a:solidFill>
                <a:uFill>
                  <a:solidFill>
                    <a:srgbClr val="FFFFFF"/>
                  </a:solidFill>
                </a:uFill>
                <a:latin typeface="Arial"/>
              </a:rPr>
              <a:t>url</a:t>
            </a:r>
            <a:r>
              <a:rPr lang="en-US" spc="-1" dirty="0">
                <a:solidFill>
                  <a:srgbClr val="000000"/>
                </a:solidFill>
                <a:uFill>
                  <a:solidFill>
                    <a:srgbClr val="FFFFFF"/>
                  </a:solidFill>
                </a:uFill>
                <a:latin typeface="Arial"/>
              </a:rPr>
              <a:t>="</a:t>
            </a:r>
            <a:r>
              <a:rPr lang="en-US" spc="-1" dirty="0" err="1">
                <a:solidFill>
                  <a:srgbClr val="000000"/>
                </a:solidFill>
                <a:uFill>
                  <a:solidFill>
                    <a:srgbClr val="FFFFFF"/>
                  </a:solidFill>
                </a:uFill>
                <a:latin typeface="Arial"/>
              </a:rPr>
              <a:t>jdbc:mysql</a:t>
            </a:r>
            <a:r>
              <a:rPr lang="en-US" spc="-1" dirty="0">
                <a:solidFill>
                  <a:srgbClr val="000000"/>
                </a:solidFill>
                <a:uFill>
                  <a:solidFill>
                    <a:srgbClr val="FFFFFF"/>
                  </a:solidFill>
                </a:uFill>
                <a:latin typeface="Arial"/>
              </a:rPr>
              <a:t>://</a:t>
            </a:r>
            <a:r>
              <a:rPr lang="en-US" spc="-1" dirty="0" err="1">
                <a:solidFill>
                  <a:srgbClr val="000000"/>
                </a:solidFill>
                <a:uFill>
                  <a:solidFill>
                    <a:srgbClr val="FFFFFF"/>
                  </a:solidFill>
                </a:uFill>
                <a:latin typeface="Arial"/>
              </a:rPr>
              <a:t>MySql</a:t>
            </a:r>
            <a:r>
              <a:rPr lang="en-US" spc="-1" dirty="0">
                <a:solidFill>
                  <a:srgbClr val="000000"/>
                </a:solidFill>
                <a:uFill>
                  <a:solidFill>
                    <a:srgbClr val="FFFFFF"/>
                  </a:solidFill>
                </a:uFill>
                <a:latin typeface="Arial"/>
              </a:rPr>
              <a:t> IP:3306/</a:t>
            </a:r>
            <a:r>
              <a:rPr lang="en-US" spc="-1" dirty="0" err="1">
                <a:solidFill>
                  <a:srgbClr val="000000"/>
                </a:solidFill>
                <a:uFill>
                  <a:solidFill>
                    <a:srgbClr val="FFFFFF"/>
                  </a:solidFill>
                </a:uFill>
                <a:latin typeface="Arial"/>
              </a:rPr>
              <a:t>studentapp</a:t>
            </a:r>
            <a:r>
              <a:rPr lang="en-US" spc="-1" dirty="0">
                <a:solidFill>
                  <a:srgbClr val="000000"/>
                </a:solidFill>
                <a:uFill>
                  <a:solidFill>
                    <a:srgbClr val="FFFFFF"/>
                  </a:solidFill>
                </a:uFill>
                <a:latin typeface="Arial"/>
              </a:rPr>
              <a:t>"/&gt;</a:t>
            </a:r>
          </a:p>
          <a:p>
            <a:pPr>
              <a:lnSpc>
                <a:spcPct val="100000"/>
              </a:lnSpc>
            </a:pPr>
            <a:endParaRPr lang="en-US" spc="-1" dirty="0">
              <a:solidFill>
                <a:srgbClr val="000000"/>
              </a:solidFill>
              <a:uFill>
                <a:solidFill>
                  <a:srgbClr val="FFFFFF"/>
                </a:solidFill>
              </a:uFill>
              <a:latin typeface="Arial"/>
            </a:endParaRPr>
          </a:p>
          <a:p>
            <a:pPr>
              <a:lnSpc>
                <a:spcPct val="100000"/>
              </a:lnSpc>
            </a:pPr>
            <a:endParaRPr lang="en-US"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8238107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ustomShape 2"/>
          <p:cNvSpPr/>
          <p:nvPr/>
        </p:nvSpPr>
        <p:spPr>
          <a:xfrm>
            <a:off x="10352520" y="295560"/>
            <a:ext cx="835920" cy="76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5A4265F3-A360-44BB-B9B5-F79B2495CD0A}" type="slidenum">
              <a:rPr lang="en-US" sz="2800" b="0" strike="noStrike" spc="-1">
                <a:solidFill>
                  <a:srgbClr val="FFFFFF"/>
                </a:solidFill>
                <a:uFill>
                  <a:solidFill>
                    <a:srgbClr val="FFFFFF"/>
                  </a:solidFill>
                </a:uFill>
                <a:latin typeface="Century Gothic"/>
                <a:ea typeface="DejaVu Sans"/>
              </a:rPr>
              <a:t>16</a:t>
            </a:fld>
            <a:endParaRPr lang="en-US" sz="1800" b="0" strike="noStrike" spc="-1">
              <a:solidFill>
                <a:srgbClr val="000000"/>
              </a:solidFill>
              <a:uFill>
                <a:solidFill>
                  <a:srgbClr val="FFFFFF"/>
                </a:solidFill>
              </a:uFill>
              <a:latin typeface="Arial"/>
            </a:endParaRPr>
          </a:p>
        </p:txBody>
      </p:sp>
      <p:sp>
        <p:nvSpPr>
          <p:cNvPr id="56" name="CustomShape 3"/>
          <p:cNvSpPr/>
          <p:nvPr/>
        </p:nvSpPr>
        <p:spPr>
          <a:xfrm>
            <a:off x="304560" y="764280"/>
            <a:ext cx="10161000" cy="5941440"/>
          </a:xfrm>
          <a:prstGeom prst="rect">
            <a:avLst/>
          </a:prstGeom>
          <a:noFill/>
          <a:ln>
            <a:noFill/>
          </a:ln>
        </p:spPr>
        <p:style>
          <a:lnRef idx="0">
            <a:scrgbClr r="0" g="0" b="0"/>
          </a:lnRef>
          <a:fillRef idx="0">
            <a:scrgbClr r="0" g="0" b="0"/>
          </a:fillRef>
          <a:effectRef idx="0">
            <a:scrgbClr r="0" g="0" b="0"/>
          </a:effectRef>
          <a:fontRef idx="minor"/>
        </p:style>
      </p:sp>
      <p:sp>
        <p:nvSpPr>
          <p:cNvPr id="57" name="CustomShape 4"/>
          <p:cNvSpPr/>
          <p:nvPr/>
        </p:nvSpPr>
        <p:spPr>
          <a:xfrm>
            <a:off x="241200" y="762120"/>
            <a:ext cx="11646240" cy="580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dirty="0">
                <a:solidFill>
                  <a:srgbClr val="000000"/>
                </a:solidFill>
                <a:uFill>
                  <a:solidFill>
                    <a:srgbClr val="FFFFFF"/>
                  </a:solidFill>
                </a:uFill>
                <a:latin typeface="Arial"/>
              </a:rPr>
              <a:t>Once application war file create placed under tomcat document root(under </a:t>
            </a:r>
            <a:r>
              <a:rPr lang="en-US" spc="-1" dirty="0" err="1">
                <a:solidFill>
                  <a:srgbClr val="000000"/>
                </a:solidFill>
                <a:uFill>
                  <a:solidFill>
                    <a:srgbClr val="FFFFFF"/>
                  </a:solidFill>
                </a:uFill>
                <a:latin typeface="Arial"/>
              </a:rPr>
              <a:t>webapps</a:t>
            </a:r>
            <a:r>
              <a:rPr lang="en-US" spc="-1" dirty="0">
                <a:solidFill>
                  <a:srgbClr val="000000"/>
                </a:solidFill>
                <a:uFill>
                  <a:solidFill>
                    <a:srgbClr val="FFFFFF"/>
                  </a:solidFill>
                </a:uFill>
                <a:latin typeface="Arial"/>
              </a:rPr>
              <a:t>)</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JDBC Drivers: JDBC connect file can be placed under $TOMCAT_HOME/lib folder.</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[root@ip-172-31-4-90 </a:t>
            </a:r>
            <a:r>
              <a:rPr lang="en-US" spc="-1" dirty="0" err="1">
                <a:solidFill>
                  <a:srgbClr val="000000"/>
                </a:solidFill>
                <a:uFill>
                  <a:solidFill>
                    <a:srgbClr val="FFFFFF"/>
                  </a:solidFill>
                </a:uFill>
                <a:latin typeface="Arial"/>
              </a:rPr>
              <a:t>Tekful</a:t>
            </a:r>
            <a:r>
              <a:rPr lang="en-US" spc="-1" dirty="0">
                <a:solidFill>
                  <a:srgbClr val="000000"/>
                </a:solidFill>
                <a:uFill>
                  <a:solidFill>
                    <a:srgbClr val="FFFFFF"/>
                  </a:solidFill>
                </a:uFill>
                <a:latin typeface="Arial"/>
              </a:rPr>
              <a:t>]# cp mysql-connector-java-5.1.48.jar /opt/apache-tomcat-9.0.31/lib/</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Start the tomcat now using the below command.</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 ./startup.sh</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After starting the tomcat access the application using the below URLs.</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Access Tomcat URL: http://Tomcat-IP:8080/  (Make Sure Port-8080 must be open in firewall)</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Access Application URL: http://Tomcat-IP:8080/studentapp-2.5-SNAPSHOT/</a:t>
            </a:r>
          </a:p>
          <a:p>
            <a:pPr>
              <a:lnSpc>
                <a:spcPct val="100000"/>
              </a:lnSpc>
            </a:pPr>
            <a:endParaRPr lang="en-US"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7928445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199440" y="0"/>
            <a:ext cx="9979560" cy="76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0" strike="noStrike" spc="-1" dirty="0">
                <a:solidFill>
                  <a:srgbClr val="FFFFFF"/>
                </a:solidFill>
                <a:uFill>
                  <a:solidFill>
                    <a:srgbClr val="FFFFFF"/>
                  </a:solidFill>
                </a:uFill>
                <a:latin typeface="Arial"/>
                <a:ea typeface="DejaVu Sans"/>
              </a:rPr>
              <a:t>							</a:t>
            </a:r>
            <a:r>
              <a:rPr lang="en-US" sz="4000" b="1" strike="noStrike" spc="-1" dirty="0">
                <a:solidFill>
                  <a:schemeClr val="bg1"/>
                </a:solidFill>
                <a:uFill>
                  <a:solidFill>
                    <a:srgbClr val="FFFFFF"/>
                  </a:solidFill>
                </a:uFill>
                <a:latin typeface="Arial"/>
                <a:ea typeface="DejaVu Sans"/>
              </a:rPr>
              <a:t>Code Deployment</a:t>
            </a:r>
            <a:endParaRPr lang="en-US" sz="1800" b="1" strike="noStrike" spc="-1" dirty="0">
              <a:solidFill>
                <a:schemeClr val="bg1"/>
              </a:solidFill>
              <a:uFill>
                <a:solidFill>
                  <a:srgbClr val="FFFFFF"/>
                </a:solidFill>
              </a:uFill>
              <a:latin typeface="Arial"/>
            </a:endParaRPr>
          </a:p>
        </p:txBody>
      </p:sp>
      <p:sp>
        <p:nvSpPr>
          <p:cNvPr id="55" name="CustomShape 2"/>
          <p:cNvSpPr/>
          <p:nvPr/>
        </p:nvSpPr>
        <p:spPr>
          <a:xfrm>
            <a:off x="10352520" y="295560"/>
            <a:ext cx="835920" cy="76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5A4265F3-A360-44BB-B9B5-F79B2495CD0A}" type="slidenum">
              <a:rPr lang="en-US" sz="2800" b="0" strike="noStrike" spc="-1">
                <a:solidFill>
                  <a:srgbClr val="FFFFFF"/>
                </a:solidFill>
                <a:uFill>
                  <a:solidFill>
                    <a:srgbClr val="FFFFFF"/>
                  </a:solidFill>
                </a:uFill>
                <a:latin typeface="Century Gothic"/>
                <a:ea typeface="DejaVu Sans"/>
              </a:rPr>
              <a:t>17</a:t>
            </a:fld>
            <a:endParaRPr lang="en-US" sz="1800" b="0" strike="noStrike" spc="-1">
              <a:solidFill>
                <a:srgbClr val="000000"/>
              </a:solidFill>
              <a:uFill>
                <a:solidFill>
                  <a:srgbClr val="FFFFFF"/>
                </a:solidFill>
              </a:uFill>
              <a:latin typeface="Arial"/>
            </a:endParaRPr>
          </a:p>
        </p:txBody>
      </p:sp>
      <p:sp>
        <p:nvSpPr>
          <p:cNvPr id="56" name="CustomShape 3"/>
          <p:cNvSpPr/>
          <p:nvPr/>
        </p:nvSpPr>
        <p:spPr>
          <a:xfrm>
            <a:off x="304560" y="2506132"/>
            <a:ext cx="10161000" cy="4199587"/>
          </a:xfrm>
          <a:prstGeom prst="rect">
            <a:avLst/>
          </a:prstGeom>
          <a:noFill/>
          <a:ln>
            <a:noFill/>
          </a:ln>
        </p:spPr>
        <p:style>
          <a:lnRef idx="0">
            <a:scrgbClr r="0" g="0" b="0"/>
          </a:lnRef>
          <a:fillRef idx="0">
            <a:scrgbClr r="0" g="0" b="0"/>
          </a:fillRef>
          <a:effectRef idx="0">
            <a:scrgbClr r="0" g="0" b="0"/>
          </a:effectRef>
          <a:fontRef idx="minor"/>
        </p:style>
      </p:sp>
      <p:sp>
        <p:nvSpPr>
          <p:cNvPr id="57" name="CustomShape 4"/>
          <p:cNvSpPr/>
          <p:nvPr/>
        </p:nvSpPr>
        <p:spPr>
          <a:xfrm>
            <a:off x="406400" y="509467"/>
            <a:ext cx="11646240" cy="667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AutoNum type="arabicParenR"/>
            </a:pPr>
            <a:endParaRPr lang="en-US" sz="1800" b="0" strike="noStrike" spc="-1" dirty="0">
              <a:solidFill>
                <a:schemeClr val="bg1"/>
              </a:solidFill>
              <a:uFill>
                <a:solidFill>
                  <a:srgbClr val="FFFFFF"/>
                </a:solidFill>
              </a:uFill>
              <a:latin typeface="Arial"/>
            </a:endParaRPr>
          </a:p>
          <a:p>
            <a:pPr marL="342900" indent="-342900">
              <a:lnSpc>
                <a:spcPct val="100000"/>
              </a:lnSpc>
              <a:buAutoNum type="arabicParenR"/>
            </a:pPr>
            <a:endParaRPr lang="en-US" spc="-1" dirty="0">
              <a:solidFill>
                <a:schemeClr val="bg1"/>
              </a:solidFill>
              <a:uFill>
                <a:solidFill>
                  <a:srgbClr val="FFFFFF"/>
                </a:solidFill>
              </a:uFill>
              <a:latin typeface="Arial"/>
            </a:endParaRPr>
          </a:p>
          <a:p>
            <a:pPr marL="342900" indent="-342900">
              <a:lnSpc>
                <a:spcPct val="100000"/>
              </a:lnSpc>
              <a:buAutoNum type="arabicParenR"/>
            </a:pPr>
            <a:endParaRPr lang="en-US" sz="1800" b="0" strike="noStrike" spc="-1" dirty="0">
              <a:solidFill>
                <a:schemeClr val="bg1"/>
              </a:solidFill>
              <a:uFill>
                <a:solidFill>
                  <a:srgbClr val="FFFFFF"/>
                </a:solidFill>
              </a:uFill>
              <a:latin typeface="Arial"/>
            </a:endParaRPr>
          </a:p>
          <a:p>
            <a:pPr marL="342900" indent="-342900">
              <a:lnSpc>
                <a:spcPct val="100000"/>
              </a:lnSpc>
              <a:buAutoNum type="arabicParenR"/>
            </a:pPr>
            <a:endParaRPr lang="en-US" spc="-1" dirty="0">
              <a:solidFill>
                <a:schemeClr val="bg1"/>
              </a:solidFill>
              <a:uFill>
                <a:solidFill>
                  <a:srgbClr val="FFFFFF"/>
                </a:solidFill>
              </a:uFill>
              <a:latin typeface="Arial"/>
            </a:endParaRPr>
          </a:p>
          <a:p>
            <a:pPr marL="342900" indent="-342900">
              <a:lnSpc>
                <a:spcPct val="100000"/>
              </a:lnSpc>
              <a:buAutoNum type="arabicParenR"/>
            </a:pPr>
            <a:endParaRPr lang="en-US" sz="1800" b="0" strike="noStrike" spc="-1" dirty="0">
              <a:solidFill>
                <a:schemeClr val="bg1"/>
              </a:solidFill>
              <a:uFill>
                <a:solidFill>
                  <a:srgbClr val="FFFFFF"/>
                </a:solidFill>
              </a:uFill>
              <a:latin typeface="Arial"/>
            </a:endParaRPr>
          </a:p>
          <a:p>
            <a:pPr marL="342900" indent="-342900">
              <a:lnSpc>
                <a:spcPct val="100000"/>
              </a:lnSpc>
              <a:buAutoNum type="arabicParenR"/>
            </a:pPr>
            <a:endParaRPr lang="en-US" spc="-1" dirty="0">
              <a:solidFill>
                <a:schemeClr val="bg1"/>
              </a:solidFill>
              <a:uFill>
                <a:solidFill>
                  <a:srgbClr val="FFFFFF"/>
                </a:solidFill>
              </a:uFill>
              <a:latin typeface="Arial"/>
            </a:endParaRPr>
          </a:p>
          <a:p>
            <a:pPr>
              <a:lnSpc>
                <a:spcPct val="100000"/>
              </a:lnSpc>
            </a:pPr>
            <a:endParaRPr lang="en-US" sz="1800" b="0" strike="noStrike" spc="-1" dirty="0">
              <a:solidFill>
                <a:schemeClr val="bg1"/>
              </a:solidFill>
              <a:uFill>
                <a:solidFill>
                  <a:srgbClr val="FFFFFF"/>
                </a:solidFill>
              </a:uFill>
              <a:latin typeface="Arial"/>
            </a:endParaRPr>
          </a:p>
          <a:p>
            <a:pPr marL="342900" indent="-342900">
              <a:lnSpc>
                <a:spcPct val="100000"/>
              </a:lnSpc>
              <a:buAutoNum type="arabicParenR"/>
            </a:pPr>
            <a:endParaRPr lang="en-US" spc="-1" dirty="0">
              <a:solidFill>
                <a:schemeClr val="bg1"/>
              </a:solidFill>
              <a:uFill>
                <a:solidFill>
                  <a:srgbClr val="FFFFFF"/>
                </a:solidFill>
              </a:uFill>
              <a:latin typeface="Arial"/>
            </a:endParaRPr>
          </a:p>
          <a:p>
            <a:pPr marL="342900" indent="-342900">
              <a:lnSpc>
                <a:spcPct val="100000"/>
              </a:lnSpc>
              <a:buAutoNum type="arabicParenR"/>
            </a:pPr>
            <a:endParaRPr lang="en-US" sz="1800" b="0" strike="noStrike" spc="-1" dirty="0">
              <a:solidFill>
                <a:schemeClr val="bg1"/>
              </a:solidFill>
              <a:uFill>
                <a:solidFill>
                  <a:srgbClr val="FFFFFF"/>
                </a:solidFill>
              </a:uFill>
              <a:latin typeface="Arial"/>
            </a:endParaRPr>
          </a:p>
          <a:p>
            <a:pPr marL="342900" indent="-342900">
              <a:lnSpc>
                <a:spcPct val="100000"/>
              </a:lnSpc>
              <a:buAutoNum type="arabicParenR"/>
            </a:pPr>
            <a:r>
              <a:rPr lang="en-US" spc="-1" dirty="0">
                <a:solidFill>
                  <a:schemeClr val="bg1"/>
                </a:solidFill>
                <a:uFill>
                  <a:solidFill>
                    <a:srgbClr val="FFFFFF"/>
                  </a:solidFill>
                </a:uFill>
                <a:latin typeface="Arial"/>
              </a:rPr>
              <a:t>Stop the application Server</a:t>
            </a:r>
          </a:p>
          <a:p>
            <a:pPr marL="342900" indent="-342900">
              <a:lnSpc>
                <a:spcPct val="100000"/>
              </a:lnSpc>
              <a:buAutoNum type="arabicParenR"/>
            </a:pPr>
            <a:r>
              <a:rPr lang="en-US" spc="-1" dirty="0">
                <a:solidFill>
                  <a:schemeClr val="bg1"/>
                </a:solidFill>
                <a:uFill>
                  <a:solidFill>
                    <a:srgbClr val="FFFFFF"/>
                  </a:solidFill>
                </a:uFill>
                <a:latin typeface="Arial"/>
              </a:rPr>
              <a:t>Place the code war/jar on Application Document Root</a:t>
            </a:r>
          </a:p>
          <a:p>
            <a:pPr marL="342900" indent="-342900">
              <a:lnSpc>
                <a:spcPct val="100000"/>
              </a:lnSpc>
              <a:buAutoNum type="arabicParenR"/>
            </a:pPr>
            <a:r>
              <a:rPr lang="en-US" spc="-1" dirty="0">
                <a:solidFill>
                  <a:schemeClr val="bg1"/>
                </a:solidFill>
                <a:uFill>
                  <a:solidFill>
                    <a:srgbClr val="FFFFFF"/>
                  </a:solidFill>
                </a:uFill>
                <a:latin typeface="Arial"/>
              </a:rPr>
              <a:t>Start the application Server</a:t>
            </a:r>
          </a:p>
          <a:p>
            <a:pPr marL="342900" indent="-342900">
              <a:lnSpc>
                <a:spcPct val="100000"/>
              </a:lnSpc>
              <a:buAutoNum type="arabicParenR"/>
            </a:pPr>
            <a:r>
              <a:rPr lang="en-US" spc="-1" dirty="0">
                <a:solidFill>
                  <a:schemeClr val="bg1"/>
                </a:solidFill>
                <a:uFill>
                  <a:solidFill>
                    <a:srgbClr val="FFFFFF"/>
                  </a:solidFill>
                </a:uFill>
                <a:latin typeface="Arial"/>
              </a:rPr>
              <a:t>Validate changes of newer build</a:t>
            </a:r>
          </a:p>
          <a:p>
            <a:pPr marL="342900" indent="-342900">
              <a:lnSpc>
                <a:spcPct val="100000"/>
              </a:lnSpc>
              <a:buAutoNum type="arabicParenR"/>
            </a:pPr>
            <a:r>
              <a:rPr lang="en-US" spc="-1" dirty="0">
                <a:solidFill>
                  <a:schemeClr val="bg1"/>
                </a:solidFill>
                <a:uFill>
                  <a:solidFill>
                    <a:srgbClr val="FFFFFF"/>
                  </a:solidFill>
                </a:uFill>
                <a:latin typeface="Arial"/>
              </a:rPr>
              <a:t>Notify the developers in case any issues</a:t>
            </a:r>
          </a:p>
          <a:p>
            <a:pPr marL="342900" indent="-342900">
              <a:lnSpc>
                <a:spcPct val="100000"/>
              </a:lnSpc>
              <a:buAutoNum type="arabicParenR"/>
            </a:pPr>
            <a:r>
              <a:rPr lang="en-US" spc="-1" dirty="0">
                <a:solidFill>
                  <a:schemeClr val="bg1"/>
                </a:solidFill>
                <a:uFill>
                  <a:solidFill>
                    <a:srgbClr val="FFFFFF"/>
                  </a:solidFill>
                </a:uFill>
                <a:latin typeface="Arial"/>
              </a:rPr>
              <a:t>If everything goes fine Code is ready for production deployment.</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graphicFrame>
        <p:nvGraphicFramePr>
          <p:cNvPr id="3" name="Diagram 2">
            <a:extLst>
              <a:ext uri="{FF2B5EF4-FFF2-40B4-BE49-F238E27FC236}">
                <a16:creationId xmlns:a16="http://schemas.microsoft.com/office/drawing/2014/main" id="{F6340D8A-3111-451A-9C81-52FA5C42BE16}"/>
              </a:ext>
            </a:extLst>
          </p:cNvPr>
          <p:cNvGraphicFramePr/>
          <p:nvPr/>
        </p:nvGraphicFramePr>
        <p:xfrm>
          <a:off x="1354668" y="880534"/>
          <a:ext cx="8477954" cy="3522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9CDA7E37-EE4D-45F1-99A2-14190F2EAE36}"/>
              </a:ext>
            </a:extLst>
          </p:cNvPr>
          <p:cNvGraphicFramePr/>
          <p:nvPr/>
        </p:nvGraphicFramePr>
        <p:xfrm>
          <a:off x="241200" y="719666"/>
          <a:ext cx="11544400" cy="26218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724703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199440" y="0"/>
            <a:ext cx="9979560" cy="76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0" strike="noStrike" spc="-1" dirty="0">
                <a:solidFill>
                  <a:srgbClr val="FFFFFF"/>
                </a:solidFill>
                <a:uFill>
                  <a:solidFill>
                    <a:srgbClr val="FFFFFF"/>
                  </a:solidFill>
                </a:uFill>
                <a:latin typeface="Arial"/>
                <a:ea typeface="DejaVu Sans"/>
              </a:rPr>
              <a:t>						</a:t>
            </a:r>
            <a:r>
              <a:rPr lang="en-US" sz="4000" b="1" spc="-1" dirty="0">
                <a:solidFill>
                  <a:schemeClr val="bg1"/>
                </a:solidFill>
                <a:uFill>
                  <a:solidFill>
                    <a:srgbClr val="FFFFFF"/>
                  </a:solidFill>
                </a:uFill>
                <a:latin typeface="Arial"/>
                <a:ea typeface="DejaVu Sans"/>
              </a:rPr>
              <a:t>Web Layer Installation</a:t>
            </a:r>
            <a:endParaRPr lang="en-US" sz="1800" b="1" strike="noStrike" spc="-1" dirty="0">
              <a:solidFill>
                <a:schemeClr val="bg1"/>
              </a:solidFill>
              <a:uFill>
                <a:solidFill>
                  <a:srgbClr val="FFFFFF"/>
                </a:solidFill>
              </a:uFill>
              <a:latin typeface="Arial"/>
            </a:endParaRPr>
          </a:p>
        </p:txBody>
      </p:sp>
      <p:sp>
        <p:nvSpPr>
          <p:cNvPr id="55" name="CustomShape 2"/>
          <p:cNvSpPr/>
          <p:nvPr/>
        </p:nvSpPr>
        <p:spPr>
          <a:xfrm>
            <a:off x="10352520" y="295560"/>
            <a:ext cx="835920" cy="76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5A4265F3-A360-44BB-B9B5-F79B2495CD0A}" type="slidenum">
              <a:rPr lang="en-US" sz="2800" b="0" strike="noStrike" spc="-1">
                <a:solidFill>
                  <a:srgbClr val="FFFFFF"/>
                </a:solidFill>
                <a:uFill>
                  <a:solidFill>
                    <a:srgbClr val="FFFFFF"/>
                  </a:solidFill>
                </a:uFill>
                <a:latin typeface="Century Gothic"/>
                <a:ea typeface="DejaVu Sans"/>
              </a:rPr>
              <a:t>18</a:t>
            </a:fld>
            <a:endParaRPr lang="en-US" sz="1800" b="0" strike="noStrike" spc="-1">
              <a:solidFill>
                <a:srgbClr val="000000"/>
              </a:solidFill>
              <a:uFill>
                <a:solidFill>
                  <a:srgbClr val="FFFFFF"/>
                </a:solidFill>
              </a:uFill>
              <a:latin typeface="Arial"/>
            </a:endParaRPr>
          </a:p>
        </p:txBody>
      </p:sp>
      <p:sp>
        <p:nvSpPr>
          <p:cNvPr id="56" name="CustomShape 3"/>
          <p:cNvSpPr/>
          <p:nvPr/>
        </p:nvSpPr>
        <p:spPr>
          <a:xfrm>
            <a:off x="304560" y="764280"/>
            <a:ext cx="10161000" cy="5941440"/>
          </a:xfrm>
          <a:prstGeom prst="rect">
            <a:avLst/>
          </a:prstGeom>
          <a:noFill/>
          <a:ln>
            <a:noFill/>
          </a:ln>
        </p:spPr>
        <p:style>
          <a:lnRef idx="0">
            <a:scrgbClr r="0" g="0" b="0"/>
          </a:lnRef>
          <a:fillRef idx="0">
            <a:scrgbClr r="0" g="0" b="0"/>
          </a:fillRef>
          <a:effectRef idx="0">
            <a:scrgbClr r="0" g="0" b="0"/>
          </a:effectRef>
          <a:fontRef idx="minor"/>
        </p:style>
      </p:sp>
      <p:sp>
        <p:nvSpPr>
          <p:cNvPr id="57" name="CustomShape 4"/>
          <p:cNvSpPr/>
          <p:nvPr/>
        </p:nvSpPr>
        <p:spPr>
          <a:xfrm>
            <a:off x="241200" y="1062360"/>
            <a:ext cx="11646240" cy="667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dirty="0">
                <a:solidFill>
                  <a:srgbClr val="000000"/>
                </a:solidFill>
                <a:uFill>
                  <a:solidFill>
                    <a:srgbClr val="FFFFFF"/>
                  </a:solidFill>
                </a:uFill>
                <a:latin typeface="Arial"/>
              </a:rPr>
              <a:t>Apache Installation:</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 yum install httpd</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Edit apache configuration file and append the below </a:t>
            </a:r>
            <a:r>
              <a:rPr lang="en-US" spc="-1" dirty="0" err="1">
                <a:solidFill>
                  <a:srgbClr val="000000"/>
                </a:solidFill>
                <a:uFill>
                  <a:solidFill>
                    <a:srgbClr val="FFFFFF"/>
                  </a:solidFill>
                </a:uFill>
                <a:latin typeface="Arial"/>
              </a:rPr>
              <a:t>proxypass</a:t>
            </a:r>
            <a:r>
              <a:rPr lang="en-US" spc="-1" dirty="0">
                <a:solidFill>
                  <a:srgbClr val="000000"/>
                </a:solidFill>
                <a:uFill>
                  <a:solidFill>
                    <a:srgbClr val="FFFFFF"/>
                  </a:solidFill>
                </a:uFill>
                <a:latin typeface="Arial"/>
              </a:rPr>
              <a:t> </a:t>
            </a:r>
            <a:r>
              <a:rPr lang="en-US" spc="-1" dirty="0" err="1">
                <a:solidFill>
                  <a:srgbClr val="000000"/>
                </a:solidFill>
                <a:uFill>
                  <a:solidFill>
                    <a:srgbClr val="FFFFFF"/>
                  </a:solidFill>
                </a:uFill>
                <a:latin typeface="Arial"/>
              </a:rPr>
              <a:t>entires</a:t>
            </a:r>
            <a:r>
              <a:rPr lang="en-US" spc="-1" dirty="0">
                <a:solidFill>
                  <a:srgbClr val="000000"/>
                </a:solidFill>
                <a:uFill>
                  <a:solidFill>
                    <a:srgbClr val="FFFFFF"/>
                  </a:solidFill>
                </a:uFill>
                <a:latin typeface="Arial"/>
              </a:rPr>
              <a:t> at the end.</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 vim /</a:t>
            </a:r>
            <a:r>
              <a:rPr lang="en-US" spc="-1" dirty="0" err="1">
                <a:solidFill>
                  <a:srgbClr val="000000"/>
                </a:solidFill>
                <a:uFill>
                  <a:solidFill>
                    <a:srgbClr val="FFFFFF"/>
                  </a:solidFill>
                </a:uFill>
                <a:latin typeface="Arial"/>
              </a:rPr>
              <a:t>etc</a:t>
            </a:r>
            <a:r>
              <a:rPr lang="en-US" spc="-1" dirty="0">
                <a:solidFill>
                  <a:srgbClr val="000000"/>
                </a:solidFill>
                <a:uFill>
                  <a:solidFill>
                    <a:srgbClr val="FFFFFF"/>
                  </a:solidFill>
                </a:uFill>
                <a:latin typeface="Arial"/>
              </a:rPr>
              <a:t>/httpd/conf/</a:t>
            </a:r>
            <a:r>
              <a:rPr lang="en-US" spc="-1" dirty="0" err="1">
                <a:solidFill>
                  <a:srgbClr val="000000"/>
                </a:solidFill>
                <a:uFill>
                  <a:solidFill>
                    <a:srgbClr val="FFFFFF"/>
                  </a:solidFill>
                </a:uFill>
                <a:latin typeface="Arial"/>
              </a:rPr>
              <a:t>httpd.conf</a:t>
            </a:r>
            <a:endParaRPr lang="en-US" spc="-1" dirty="0">
              <a:solidFill>
                <a:srgbClr val="000000"/>
              </a:solidFill>
              <a:uFill>
                <a:solidFill>
                  <a:srgbClr val="FFFFFF"/>
                </a:solidFill>
              </a:uFill>
              <a:latin typeface="Arial"/>
            </a:endParaRP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###Proxy Entries####</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err="1">
                <a:solidFill>
                  <a:srgbClr val="000000"/>
                </a:solidFill>
                <a:uFill>
                  <a:solidFill>
                    <a:srgbClr val="FFFFFF"/>
                  </a:solidFill>
                </a:uFill>
                <a:latin typeface="Arial"/>
              </a:rPr>
              <a:t>ProxyPass</a:t>
            </a:r>
            <a:r>
              <a:rPr lang="en-US" spc="-1" dirty="0">
                <a:solidFill>
                  <a:srgbClr val="000000"/>
                </a:solidFill>
                <a:uFill>
                  <a:solidFill>
                    <a:srgbClr val="FFFFFF"/>
                  </a:solidFill>
                </a:uFill>
                <a:latin typeface="Arial"/>
              </a:rPr>
              <a:t>   /  http://TomcatIP:8080/studentapp-2.5-SNAPSHOT/</a:t>
            </a:r>
          </a:p>
          <a:p>
            <a:pPr>
              <a:lnSpc>
                <a:spcPct val="100000"/>
              </a:lnSpc>
            </a:pPr>
            <a:r>
              <a:rPr lang="en-US" spc="-1" dirty="0" err="1">
                <a:solidFill>
                  <a:srgbClr val="000000"/>
                </a:solidFill>
                <a:uFill>
                  <a:solidFill>
                    <a:srgbClr val="FFFFFF"/>
                  </a:solidFill>
                </a:uFill>
                <a:latin typeface="Arial"/>
              </a:rPr>
              <a:t>ProxyPassReverse</a:t>
            </a:r>
            <a:r>
              <a:rPr lang="en-US" spc="-1" dirty="0">
                <a:solidFill>
                  <a:srgbClr val="000000"/>
                </a:solidFill>
                <a:uFill>
                  <a:solidFill>
                    <a:srgbClr val="FFFFFF"/>
                  </a:solidFill>
                </a:uFill>
                <a:latin typeface="Arial"/>
              </a:rPr>
              <a:t>  /  </a:t>
            </a:r>
            <a:r>
              <a:rPr lang="en-US" spc="-1" dirty="0">
                <a:solidFill>
                  <a:srgbClr val="000000"/>
                </a:solidFill>
                <a:uFill>
                  <a:solidFill>
                    <a:srgbClr val="FFFFFF"/>
                  </a:solidFill>
                </a:uFill>
                <a:latin typeface="Arial"/>
                <a:hlinkClick r:id="rId2"/>
              </a:rPr>
              <a:t>http://TomcatIP:8080/studentapp-2.5-SNAPSHOT/</a:t>
            </a:r>
            <a:endParaRPr lang="en-US"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Access Application Directly:  </a:t>
            </a:r>
            <a:r>
              <a:rPr lang="en-US" spc="-1" dirty="0" err="1">
                <a:solidFill>
                  <a:srgbClr val="000000"/>
                </a:solidFill>
                <a:uFill>
                  <a:solidFill>
                    <a:srgbClr val="FFFFFF"/>
                  </a:solidFill>
                </a:uFill>
                <a:latin typeface="Arial"/>
              </a:rPr>
              <a:t>WebIP</a:t>
            </a:r>
            <a:endParaRPr lang="en-US"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b="1" spc="-1" dirty="0">
                <a:solidFill>
                  <a:srgbClr val="000000"/>
                </a:solidFill>
                <a:uFill>
                  <a:solidFill>
                    <a:srgbClr val="FFFFFF"/>
                  </a:solidFill>
                </a:uFill>
                <a:latin typeface="Arial"/>
              </a:rPr>
              <a:t>Note: If any of above settings not working. Make sure your firewall daemon should be off and </a:t>
            </a:r>
            <a:r>
              <a:rPr lang="en-US" b="1" spc="-1" dirty="0" err="1">
                <a:solidFill>
                  <a:srgbClr val="000000"/>
                </a:solidFill>
                <a:uFill>
                  <a:solidFill>
                    <a:srgbClr val="FFFFFF"/>
                  </a:solidFill>
                </a:uFill>
                <a:latin typeface="Arial"/>
              </a:rPr>
              <a:t>selinux</a:t>
            </a:r>
            <a:r>
              <a:rPr lang="en-US" b="1" spc="-1" dirty="0">
                <a:solidFill>
                  <a:srgbClr val="000000"/>
                </a:solidFill>
                <a:uFill>
                  <a:solidFill>
                    <a:srgbClr val="FFFFFF"/>
                  </a:solidFill>
                </a:uFill>
                <a:latin typeface="Arial"/>
              </a:rPr>
              <a:t> must be in permissive/disabled mode. If you are on AWS cloud ensure that the required ports like 80,8080,8090 and 3306 must be open in security group.</a:t>
            </a:r>
            <a:endParaRPr lang="en-US" sz="1800" b="1"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199440" y="0"/>
            <a:ext cx="9979560" cy="76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0" strike="noStrike" spc="-1" dirty="0">
                <a:solidFill>
                  <a:srgbClr val="FFFFFF"/>
                </a:solidFill>
                <a:uFill>
                  <a:solidFill>
                    <a:srgbClr val="FFFFFF"/>
                  </a:solidFill>
                </a:uFill>
                <a:latin typeface="Arial"/>
                <a:ea typeface="DejaVu Sans"/>
              </a:rPr>
              <a:t>						</a:t>
            </a:r>
            <a:r>
              <a:rPr lang="en-US" sz="4000" spc="-1" dirty="0">
                <a:solidFill>
                  <a:schemeClr val="bg1"/>
                </a:solidFill>
                <a:uFill>
                  <a:solidFill>
                    <a:srgbClr val="FFFFFF"/>
                  </a:solidFill>
                </a:uFill>
                <a:latin typeface="Arial"/>
                <a:ea typeface="DejaVu Sans"/>
              </a:rPr>
              <a:t> </a:t>
            </a:r>
            <a:r>
              <a:rPr lang="en-US" sz="4000" b="1" spc="-1" dirty="0">
                <a:solidFill>
                  <a:schemeClr val="bg1"/>
                </a:solidFill>
                <a:uFill>
                  <a:solidFill>
                    <a:srgbClr val="FFFFFF"/>
                  </a:solidFill>
                </a:uFill>
                <a:latin typeface="Arial"/>
                <a:ea typeface="DejaVu Sans"/>
              </a:rPr>
              <a:t>Jenkins Pre-requisite</a:t>
            </a:r>
            <a:endParaRPr lang="en-US" sz="1800" b="1" strike="noStrike" spc="-1" dirty="0">
              <a:solidFill>
                <a:schemeClr val="bg1"/>
              </a:solidFill>
              <a:uFill>
                <a:solidFill>
                  <a:srgbClr val="FFFFFF"/>
                </a:solidFill>
              </a:uFill>
              <a:latin typeface="Arial"/>
            </a:endParaRPr>
          </a:p>
        </p:txBody>
      </p:sp>
      <p:sp>
        <p:nvSpPr>
          <p:cNvPr id="55" name="CustomShape 2"/>
          <p:cNvSpPr/>
          <p:nvPr/>
        </p:nvSpPr>
        <p:spPr>
          <a:xfrm>
            <a:off x="10352520" y="295560"/>
            <a:ext cx="835920" cy="76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5A4265F3-A360-44BB-B9B5-F79B2495CD0A}" type="slidenum">
              <a:rPr lang="en-US" sz="2800" b="0" strike="noStrike" spc="-1">
                <a:solidFill>
                  <a:srgbClr val="FFFFFF"/>
                </a:solidFill>
                <a:uFill>
                  <a:solidFill>
                    <a:srgbClr val="FFFFFF"/>
                  </a:solidFill>
                </a:uFill>
                <a:latin typeface="Century Gothic"/>
                <a:ea typeface="DejaVu Sans"/>
              </a:rPr>
              <a:t>19</a:t>
            </a:fld>
            <a:endParaRPr lang="en-US" sz="1800" b="0" strike="noStrike" spc="-1">
              <a:solidFill>
                <a:srgbClr val="000000"/>
              </a:solidFill>
              <a:uFill>
                <a:solidFill>
                  <a:srgbClr val="FFFFFF"/>
                </a:solidFill>
              </a:uFill>
              <a:latin typeface="Arial"/>
            </a:endParaRPr>
          </a:p>
        </p:txBody>
      </p:sp>
      <p:sp>
        <p:nvSpPr>
          <p:cNvPr id="56" name="CustomShape 3"/>
          <p:cNvSpPr/>
          <p:nvPr/>
        </p:nvSpPr>
        <p:spPr>
          <a:xfrm>
            <a:off x="304560" y="764280"/>
            <a:ext cx="10161000" cy="5941440"/>
          </a:xfrm>
          <a:prstGeom prst="rect">
            <a:avLst/>
          </a:prstGeom>
          <a:noFill/>
          <a:ln>
            <a:noFill/>
          </a:ln>
        </p:spPr>
        <p:style>
          <a:lnRef idx="0">
            <a:scrgbClr r="0" g="0" b="0"/>
          </a:lnRef>
          <a:fillRef idx="0">
            <a:scrgbClr r="0" g="0" b="0"/>
          </a:fillRef>
          <a:effectRef idx="0">
            <a:scrgbClr r="0" g="0" b="0"/>
          </a:effectRef>
          <a:fontRef idx="minor"/>
        </p:style>
      </p:sp>
      <p:sp>
        <p:nvSpPr>
          <p:cNvPr id="57" name="CustomShape 4"/>
          <p:cNvSpPr/>
          <p:nvPr/>
        </p:nvSpPr>
        <p:spPr>
          <a:xfrm>
            <a:off x="241200" y="762120"/>
            <a:ext cx="11646240" cy="602145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dirty="0">
                <a:solidFill>
                  <a:srgbClr val="000000"/>
                </a:solidFill>
                <a:uFill>
                  <a:solidFill>
                    <a:srgbClr val="FFFFFF"/>
                  </a:solidFill>
                </a:uFill>
                <a:latin typeface="Arial"/>
              </a:rPr>
              <a:t>Change Tomcat port to 8090 instead of 8080(As tomcat and Jenkins on same machine)</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 vim tomcat-users.xml</a:t>
            </a:r>
          </a:p>
          <a:p>
            <a:pPr>
              <a:lnSpc>
                <a:spcPct val="100000"/>
              </a:lnSpc>
            </a:pPr>
            <a:r>
              <a:rPr lang="en-US" spc="-1" dirty="0">
                <a:solidFill>
                  <a:schemeClr val="accent1"/>
                </a:solidFill>
                <a:uFill>
                  <a:solidFill>
                    <a:srgbClr val="FFFFFF"/>
                  </a:solidFill>
                </a:uFill>
                <a:latin typeface="Arial"/>
              </a:rPr>
              <a:t>&lt;user username="manager" password="manager" roles="admin-</a:t>
            </a:r>
            <a:r>
              <a:rPr lang="en-US" spc="-1" dirty="0" err="1">
                <a:solidFill>
                  <a:schemeClr val="accent1"/>
                </a:solidFill>
                <a:uFill>
                  <a:solidFill>
                    <a:srgbClr val="FFFFFF"/>
                  </a:solidFill>
                </a:uFill>
                <a:latin typeface="Arial"/>
              </a:rPr>
              <a:t>gui,manager</a:t>
            </a:r>
            <a:r>
              <a:rPr lang="en-US" spc="-1" dirty="0">
                <a:solidFill>
                  <a:schemeClr val="accent1"/>
                </a:solidFill>
                <a:uFill>
                  <a:solidFill>
                    <a:srgbClr val="FFFFFF"/>
                  </a:solidFill>
                </a:uFill>
                <a:latin typeface="Arial"/>
              </a:rPr>
              <a:t>-</a:t>
            </a:r>
            <a:r>
              <a:rPr lang="en-US" spc="-1" dirty="0" err="1">
                <a:solidFill>
                  <a:schemeClr val="accent1"/>
                </a:solidFill>
                <a:uFill>
                  <a:solidFill>
                    <a:srgbClr val="FFFFFF"/>
                  </a:solidFill>
                </a:uFill>
                <a:latin typeface="Arial"/>
              </a:rPr>
              <a:t>gui,manager</a:t>
            </a:r>
            <a:r>
              <a:rPr lang="en-US" spc="-1" dirty="0">
                <a:solidFill>
                  <a:schemeClr val="accent1"/>
                </a:solidFill>
                <a:uFill>
                  <a:solidFill>
                    <a:srgbClr val="FFFFFF"/>
                  </a:solidFill>
                </a:uFill>
                <a:latin typeface="Arial"/>
              </a:rPr>
              <a:t>-script"/&gt;</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#cd /opt/apache-tomcat-9.0.31/</a:t>
            </a:r>
            <a:r>
              <a:rPr lang="en-US" spc="-1" dirty="0" err="1">
                <a:solidFill>
                  <a:srgbClr val="000000"/>
                </a:solidFill>
                <a:uFill>
                  <a:solidFill>
                    <a:srgbClr val="FFFFFF"/>
                  </a:solidFill>
                </a:uFill>
                <a:latin typeface="Arial"/>
              </a:rPr>
              <a:t>webapps</a:t>
            </a:r>
            <a:r>
              <a:rPr lang="en-US" spc="-1" dirty="0">
                <a:solidFill>
                  <a:srgbClr val="000000"/>
                </a:solidFill>
                <a:uFill>
                  <a:solidFill>
                    <a:srgbClr val="FFFFFF"/>
                  </a:solidFill>
                </a:uFill>
                <a:latin typeface="Arial"/>
              </a:rPr>
              <a:t>/manager/META-INF</a:t>
            </a:r>
          </a:p>
          <a:p>
            <a:pPr>
              <a:lnSpc>
                <a:spcPct val="100000"/>
              </a:lnSpc>
            </a:pPr>
            <a:r>
              <a:rPr lang="en-US" spc="-1" dirty="0">
                <a:solidFill>
                  <a:srgbClr val="000000"/>
                </a:solidFill>
                <a:uFill>
                  <a:solidFill>
                    <a:srgbClr val="FFFFFF"/>
                  </a:solidFill>
                </a:uFill>
                <a:latin typeface="Arial"/>
              </a:rPr>
              <a:t>#  Tomcat 9 Additional Settings</a:t>
            </a:r>
          </a:p>
          <a:p>
            <a:pPr>
              <a:lnSpc>
                <a:spcPct val="100000"/>
              </a:lnSpc>
            </a:pPr>
            <a:r>
              <a:rPr lang="en-US" spc="-1" dirty="0">
                <a:solidFill>
                  <a:srgbClr val="000000"/>
                </a:solidFill>
                <a:uFill>
                  <a:solidFill>
                    <a:srgbClr val="FFFFFF"/>
                  </a:solidFill>
                </a:uFill>
                <a:latin typeface="Arial"/>
              </a:rPr>
              <a:t>Please change the allow attribute value in the context.xml file, present in </a:t>
            </a:r>
            <a:r>
              <a:rPr lang="en-US" spc="-1" dirty="0" err="1">
                <a:solidFill>
                  <a:srgbClr val="000000"/>
                </a:solidFill>
                <a:uFill>
                  <a:solidFill>
                    <a:srgbClr val="FFFFFF"/>
                  </a:solidFill>
                </a:uFill>
                <a:latin typeface="Arial"/>
              </a:rPr>
              <a:t>webapps</a:t>
            </a:r>
            <a:r>
              <a:rPr lang="en-US" spc="-1" dirty="0">
                <a:solidFill>
                  <a:srgbClr val="000000"/>
                </a:solidFill>
                <a:uFill>
                  <a:solidFill>
                    <a:srgbClr val="FFFFFF"/>
                  </a:solidFill>
                </a:uFill>
                <a:latin typeface="Arial"/>
              </a:rPr>
              <a:t>/manager/META-INF folder.</a:t>
            </a:r>
          </a:p>
          <a:p>
            <a:pPr>
              <a:lnSpc>
                <a:spcPct val="100000"/>
              </a:lnSpc>
            </a:pPr>
            <a:r>
              <a:rPr lang="en-US" b="1" spc="-1" dirty="0">
                <a:solidFill>
                  <a:srgbClr val="000000"/>
                </a:solidFill>
                <a:uFill>
                  <a:solidFill>
                    <a:srgbClr val="FFFFFF"/>
                  </a:solidFill>
                </a:uFill>
                <a:latin typeface="Arial"/>
              </a:rPr>
              <a:t>Old configuration</a:t>
            </a:r>
          </a:p>
          <a:p>
            <a:pPr>
              <a:lnSpc>
                <a:spcPct val="100000"/>
              </a:lnSpc>
            </a:pPr>
            <a:r>
              <a:rPr lang="en-US" b="1" spc="-1" dirty="0">
                <a:solidFill>
                  <a:srgbClr val="000000"/>
                </a:solidFill>
                <a:uFill>
                  <a:solidFill>
                    <a:srgbClr val="FFFFFF"/>
                  </a:solidFill>
                </a:uFill>
                <a:latin typeface="Arial"/>
              </a:rPr>
              <a:t>&lt;Valve </a:t>
            </a:r>
            <a:r>
              <a:rPr lang="en-US" b="1" spc="-1" dirty="0" err="1">
                <a:solidFill>
                  <a:srgbClr val="000000"/>
                </a:solidFill>
                <a:uFill>
                  <a:solidFill>
                    <a:srgbClr val="FFFFFF"/>
                  </a:solidFill>
                </a:uFill>
                <a:latin typeface="Arial"/>
              </a:rPr>
              <a:t>className</a:t>
            </a:r>
            <a:r>
              <a:rPr lang="en-US" b="1" spc="-1" dirty="0">
                <a:solidFill>
                  <a:srgbClr val="000000"/>
                </a:solidFill>
                <a:uFill>
                  <a:solidFill>
                    <a:srgbClr val="FFFFFF"/>
                  </a:solidFill>
                </a:uFill>
                <a:latin typeface="Arial"/>
              </a:rPr>
              <a:t>="</a:t>
            </a:r>
            <a:r>
              <a:rPr lang="en-US" b="1" spc="-1" dirty="0" err="1">
                <a:solidFill>
                  <a:srgbClr val="000000"/>
                </a:solidFill>
                <a:uFill>
                  <a:solidFill>
                    <a:srgbClr val="FFFFFF"/>
                  </a:solidFill>
                </a:uFill>
                <a:latin typeface="Arial"/>
              </a:rPr>
              <a:t>org.apache.catalina.valves.RemoteAddrValve</a:t>
            </a:r>
            <a:r>
              <a:rPr lang="en-US" b="1" spc="-1" dirty="0">
                <a:solidFill>
                  <a:srgbClr val="000000"/>
                </a:solidFill>
                <a:uFill>
                  <a:solidFill>
                    <a:srgbClr val="FFFFFF"/>
                  </a:solidFill>
                </a:uFill>
                <a:latin typeface="Arial"/>
              </a:rPr>
              <a:t>"</a:t>
            </a:r>
          </a:p>
          <a:p>
            <a:pPr>
              <a:lnSpc>
                <a:spcPct val="100000"/>
              </a:lnSpc>
            </a:pPr>
            <a:r>
              <a:rPr lang="en-US" b="1" spc="-1" dirty="0">
                <a:solidFill>
                  <a:srgbClr val="000000"/>
                </a:solidFill>
                <a:uFill>
                  <a:solidFill>
                    <a:srgbClr val="FFFFFF"/>
                  </a:solidFill>
                </a:uFill>
                <a:latin typeface="Arial"/>
              </a:rPr>
              <a:t>         allow="127\.\d+\.\d+\.\d+|::1|0:0:0:0:0:0:0:1" /&gt;</a:t>
            </a:r>
          </a:p>
          <a:p>
            <a:pPr>
              <a:lnSpc>
                <a:spcPct val="100000"/>
              </a:lnSpc>
            </a:pPr>
            <a:r>
              <a:rPr lang="en-US" b="1" spc="-1" dirty="0">
                <a:solidFill>
                  <a:srgbClr val="000000"/>
                </a:solidFill>
                <a:uFill>
                  <a:solidFill>
                    <a:srgbClr val="FFFFFF"/>
                  </a:solidFill>
                </a:uFill>
                <a:latin typeface="Arial"/>
              </a:rPr>
              <a:t>change to new Configuration</a:t>
            </a:r>
          </a:p>
          <a:p>
            <a:pPr>
              <a:lnSpc>
                <a:spcPct val="100000"/>
              </a:lnSpc>
            </a:pPr>
            <a:r>
              <a:rPr lang="en-US" b="1" spc="-1" dirty="0">
                <a:solidFill>
                  <a:srgbClr val="000000"/>
                </a:solidFill>
                <a:uFill>
                  <a:solidFill>
                    <a:srgbClr val="FFFFFF"/>
                  </a:solidFill>
                </a:uFill>
                <a:latin typeface="Arial"/>
              </a:rPr>
              <a:t>&lt;Valve </a:t>
            </a:r>
            <a:r>
              <a:rPr lang="en-US" b="1" spc="-1" dirty="0" err="1">
                <a:solidFill>
                  <a:srgbClr val="000000"/>
                </a:solidFill>
                <a:uFill>
                  <a:solidFill>
                    <a:srgbClr val="FFFFFF"/>
                  </a:solidFill>
                </a:uFill>
                <a:latin typeface="Arial"/>
              </a:rPr>
              <a:t>className</a:t>
            </a:r>
            <a:r>
              <a:rPr lang="en-US" b="1" spc="-1" dirty="0">
                <a:solidFill>
                  <a:srgbClr val="000000"/>
                </a:solidFill>
                <a:uFill>
                  <a:solidFill>
                    <a:srgbClr val="FFFFFF"/>
                  </a:solidFill>
                </a:uFill>
                <a:latin typeface="Arial"/>
              </a:rPr>
              <a:t>="</a:t>
            </a:r>
            <a:r>
              <a:rPr lang="en-US" b="1" spc="-1" dirty="0" err="1">
                <a:solidFill>
                  <a:srgbClr val="000000"/>
                </a:solidFill>
                <a:uFill>
                  <a:solidFill>
                    <a:srgbClr val="FFFFFF"/>
                  </a:solidFill>
                </a:uFill>
                <a:latin typeface="Arial"/>
              </a:rPr>
              <a:t>org.apache.catalina.valves.RemoteAddrValve</a:t>
            </a:r>
            <a:r>
              <a:rPr lang="en-US" b="1" spc="-1" dirty="0">
                <a:solidFill>
                  <a:srgbClr val="000000"/>
                </a:solidFill>
                <a:uFill>
                  <a:solidFill>
                    <a:srgbClr val="FFFFFF"/>
                  </a:solidFill>
                </a:uFill>
                <a:latin typeface="Arial"/>
              </a:rPr>
              <a:t>"</a:t>
            </a:r>
          </a:p>
          <a:p>
            <a:pPr>
              <a:lnSpc>
                <a:spcPct val="100000"/>
              </a:lnSpc>
            </a:pPr>
            <a:r>
              <a:rPr lang="en-US" b="1" spc="-1" dirty="0">
                <a:solidFill>
                  <a:srgbClr val="000000"/>
                </a:solidFill>
                <a:uFill>
                  <a:solidFill>
                    <a:srgbClr val="FFFFFF"/>
                  </a:solidFill>
                </a:uFill>
                <a:latin typeface="Arial"/>
              </a:rPr>
              <a:t>         allow="\d+\.\d+\.\d+\.\d+" /&gt;</a:t>
            </a:r>
          </a:p>
          <a:p>
            <a:pPr>
              <a:lnSpc>
                <a:spcPct val="100000"/>
              </a:lnSpc>
            </a:pPr>
            <a:r>
              <a:rPr lang="en-US" spc="-1" dirty="0">
                <a:solidFill>
                  <a:srgbClr val="000000"/>
                </a:solidFill>
                <a:uFill>
                  <a:solidFill>
                    <a:srgbClr val="FFFFFF"/>
                  </a:solidFill>
                </a:uFill>
                <a:latin typeface="Arial"/>
              </a:rPr>
              <a:t>This will allow access to manager remotely from all IP addresses for login. Further you won't get 403 access denied page</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b="1" spc="-1" dirty="0">
                <a:solidFill>
                  <a:srgbClr val="000000"/>
                </a:solidFill>
                <a:uFill>
                  <a:solidFill>
                    <a:srgbClr val="FFFFFF"/>
                  </a:solidFill>
                </a:uFill>
                <a:latin typeface="Arial"/>
              </a:rPr>
              <a:t>Note: After these changes make sure you must change Tomcat Port from 8080 to 8090 in our web server configuration file(/</a:t>
            </a:r>
            <a:r>
              <a:rPr lang="en-US" b="1" spc="-1" dirty="0" err="1">
                <a:solidFill>
                  <a:srgbClr val="000000"/>
                </a:solidFill>
                <a:uFill>
                  <a:solidFill>
                    <a:srgbClr val="FFFFFF"/>
                  </a:solidFill>
                </a:uFill>
                <a:latin typeface="Arial"/>
              </a:rPr>
              <a:t>etc</a:t>
            </a:r>
            <a:r>
              <a:rPr lang="en-US" b="1" spc="-1" dirty="0">
                <a:solidFill>
                  <a:srgbClr val="000000"/>
                </a:solidFill>
                <a:uFill>
                  <a:solidFill>
                    <a:srgbClr val="FFFFFF"/>
                  </a:solidFill>
                </a:uFill>
                <a:latin typeface="Arial"/>
              </a:rPr>
              <a:t>/httpd/conf/</a:t>
            </a:r>
            <a:r>
              <a:rPr lang="en-US" b="1" spc="-1" dirty="0" err="1">
                <a:solidFill>
                  <a:srgbClr val="000000"/>
                </a:solidFill>
                <a:uFill>
                  <a:solidFill>
                    <a:srgbClr val="FFFFFF"/>
                  </a:solidFill>
                </a:uFill>
                <a:latin typeface="Arial"/>
              </a:rPr>
              <a:t>httpd.conf</a:t>
            </a:r>
            <a:r>
              <a:rPr lang="en-US" b="1" spc="-1" dirty="0">
                <a:solidFill>
                  <a:srgbClr val="000000"/>
                </a:solidFill>
                <a:uFill>
                  <a:solidFill>
                    <a:srgbClr val="FFFFFF"/>
                  </a:solidFill>
                </a:uFill>
                <a:latin typeface="Arial"/>
              </a:rPr>
              <a:t>). Otherwise Web Server will not be functional.</a:t>
            </a:r>
          </a:p>
          <a:p>
            <a:pPr>
              <a:lnSpc>
                <a:spcPct val="100000"/>
              </a:lnSpc>
            </a:pP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68083067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199440" y="0"/>
            <a:ext cx="9979560" cy="76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0" strike="noStrike" spc="-1" dirty="0">
                <a:solidFill>
                  <a:schemeClr val="bg1"/>
                </a:solidFill>
                <a:uFill>
                  <a:solidFill>
                    <a:srgbClr val="FFFFFF"/>
                  </a:solidFill>
                </a:uFill>
                <a:latin typeface="Arial"/>
                <a:ea typeface="DejaVu Sans"/>
              </a:rPr>
              <a:t> 									</a:t>
            </a:r>
            <a:r>
              <a:rPr lang="en-US" sz="4000" b="1" strike="noStrike" spc="-1" dirty="0">
                <a:solidFill>
                  <a:schemeClr val="bg1"/>
                </a:solidFill>
                <a:uFill>
                  <a:solidFill>
                    <a:srgbClr val="FFFFFF"/>
                  </a:solidFill>
                </a:uFill>
                <a:latin typeface="Arial"/>
                <a:ea typeface="DejaVu Sans"/>
              </a:rPr>
              <a:t>Agenda</a:t>
            </a:r>
            <a:endParaRPr lang="en-US" sz="1800" b="1" strike="noStrike" spc="-1" dirty="0">
              <a:solidFill>
                <a:schemeClr val="bg1"/>
              </a:solidFill>
              <a:uFill>
                <a:solidFill>
                  <a:srgbClr val="FFFFFF"/>
                </a:solidFill>
              </a:uFill>
              <a:latin typeface="Arial"/>
            </a:endParaRPr>
          </a:p>
        </p:txBody>
      </p:sp>
      <p:sp>
        <p:nvSpPr>
          <p:cNvPr id="46" name="CustomShape 2"/>
          <p:cNvSpPr/>
          <p:nvPr/>
        </p:nvSpPr>
        <p:spPr>
          <a:xfrm>
            <a:off x="10352520" y="295560"/>
            <a:ext cx="835920" cy="76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06E68DD8-34B8-456F-A010-AEF3858DE663}" type="slidenum">
              <a:rPr lang="en-US" sz="2800" b="0" strike="noStrike" spc="-1">
                <a:solidFill>
                  <a:srgbClr val="FFFFFF"/>
                </a:solidFill>
                <a:uFill>
                  <a:solidFill>
                    <a:srgbClr val="FFFFFF"/>
                  </a:solidFill>
                </a:uFill>
                <a:latin typeface="Century Gothic"/>
                <a:ea typeface="DejaVu Sans"/>
              </a:rPr>
              <a:t>2</a:t>
            </a:fld>
            <a:endParaRPr lang="en-US" sz="1800" b="0" strike="noStrike" spc="-1" dirty="0">
              <a:solidFill>
                <a:srgbClr val="000000"/>
              </a:solidFill>
              <a:uFill>
                <a:solidFill>
                  <a:srgbClr val="FFFFFF"/>
                </a:solidFill>
              </a:uFill>
              <a:latin typeface="Arial"/>
            </a:endParaRPr>
          </a:p>
        </p:txBody>
      </p:sp>
      <p:sp>
        <p:nvSpPr>
          <p:cNvPr id="47" name="CustomShape 3"/>
          <p:cNvSpPr/>
          <p:nvPr/>
        </p:nvSpPr>
        <p:spPr>
          <a:xfrm>
            <a:off x="304560" y="764280"/>
            <a:ext cx="10161000" cy="5941440"/>
          </a:xfrm>
          <a:prstGeom prst="rect">
            <a:avLst/>
          </a:prstGeom>
          <a:noFill/>
          <a:ln>
            <a:noFill/>
          </a:ln>
        </p:spPr>
        <p:style>
          <a:lnRef idx="0">
            <a:scrgbClr r="0" g="0" b="0"/>
          </a:lnRef>
          <a:fillRef idx="0">
            <a:scrgbClr r="0" g="0" b="0"/>
          </a:fillRef>
          <a:effectRef idx="0">
            <a:scrgbClr r="0" g="0" b="0"/>
          </a:effectRef>
          <a:fontRef idx="minor"/>
        </p:style>
      </p:sp>
      <p:sp>
        <p:nvSpPr>
          <p:cNvPr id="48" name="CustomShape 4"/>
          <p:cNvSpPr/>
          <p:nvPr/>
        </p:nvSpPr>
        <p:spPr>
          <a:xfrm>
            <a:off x="199439" y="762120"/>
            <a:ext cx="10355671" cy="594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400">
              <a:lnSpc>
                <a:spcPct val="100000"/>
              </a:lnSpc>
              <a:buClr>
                <a:srgbClr val="FFFFFF"/>
              </a:buClr>
              <a:buFont typeface="Wingdings" charset="2"/>
              <a:buChar char=""/>
            </a:pPr>
            <a:r>
              <a:rPr lang="en-US" sz="1800" strike="noStrike" spc="-1" dirty="0">
                <a:solidFill>
                  <a:schemeClr val="bg1"/>
                </a:solidFill>
                <a:uFill>
                  <a:solidFill>
                    <a:srgbClr val="FFFFFF"/>
                  </a:solidFill>
                </a:uFill>
                <a:latin typeface="Arial"/>
                <a:ea typeface="DejaVu Sans"/>
              </a:rPr>
              <a:t>Problems Before Continuous Integration</a:t>
            </a:r>
          </a:p>
          <a:p>
            <a:pPr marL="285840" indent="-284400">
              <a:lnSpc>
                <a:spcPct val="100000"/>
              </a:lnSpc>
              <a:buClr>
                <a:srgbClr val="FFFFFF"/>
              </a:buClr>
              <a:buFont typeface="Wingdings" charset="2"/>
              <a:buChar char=""/>
            </a:pPr>
            <a:endParaRPr lang="en-US" spc="-1" dirty="0">
              <a:solidFill>
                <a:schemeClr val="bg1"/>
              </a:solidFill>
              <a:uFill>
                <a:solidFill>
                  <a:srgbClr val="FFFFFF"/>
                </a:solidFill>
              </a:uFill>
              <a:latin typeface="Arial"/>
              <a:ea typeface="DejaVu Sans"/>
            </a:endParaRPr>
          </a:p>
          <a:p>
            <a:pPr marL="285840" indent="-284400">
              <a:lnSpc>
                <a:spcPct val="100000"/>
              </a:lnSpc>
              <a:buClr>
                <a:srgbClr val="FFFFFF"/>
              </a:buClr>
              <a:buFont typeface="Wingdings" charset="2"/>
              <a:buChar char=""/>
            </a:pPr>
            <a:r>
              <a:rPr lang="en-US" sz="1800" strike="noStrike" spc="-1" dirty="0">
                <a:solidFill>
                  <a:schemeClr val="bg1"/>
                </a:solidFill>
                <a:uFill>
                  <a:solidFill>
                    <a:srgbClr val="FFFFFF"/>
                  </a:solidFill>
                </a:uFill>
                <a:latin typeface="Arial"/>
                <a:ea typeface="DejaVu Sans"/>
              </a:rPr>
              <a:t>Continuous Integration</a:t>
            </a:r>
          </a:p>
          <a:p>
            <a:pPr marL="285840" indent="-284400">
              <a:lnSpc>
                <a:spcPct val="100000"/>
              </a:lnSpc>
              <a:buClr>
                <a:srgbClr val="FFFFFF"/>
              </a:buClr>
              <a:buFont typeface="Wingdings" charset="2"/>
              <a:buChar char=""/>
            </a:pPr>
            <a:endParaRPr lang="en-US" spc="-1" dirty="0">
              <a:solidFill>
                <a:schemeClr val="bg1"/>
              </a:solidFill>
              <a:uFill>
                <a:solidFill>
                  <a:srgbClr val="FFFFFF"/>
                </a:solidFill>
              </a:uFill>
              <a:latin typeface="Arial"/>
              <a:ea typeface="DejaVu Sans"/>
            </a:endParaRPr>
          </a:p>
          <a:p>
            <a:pPr marL="285840" indent="-284400">
              <a:lnSpc>
                <a:spcPct val="100000"/>
              </a:lnSpc>
              <a:buClr>
                <a:srgbClr val="FFFFFF"/>
              </a:buClr>
              <a:buFont typeface="Wingdings" charset="2"/>
              <a:buChar char=""/>
            </a:pPr>
            <a:r>
              <a:rPr lang="en-US" sz="1800" strike="noStrike" spc="-1" dirty="0">
                <a:solidFill>
                  <a:schemeClr val="bg1"/>
                </a:solidFill>
                <a:uFill>
                  <a:solidFill>
                    <a:srgbClr val="FFFFFF"/>
                  </a:solidFill>
                </a:uFill>
                <a:latin typeface="Arial"/>
                <a:ea typeface="DejaVu Sans"/>
              </a:rPr>
              <a:t>How Continuous Integration to rescue</a:t>
            </a:r>
          </a:p>
          <a:p>
            <a:pPr marL="285840" indent="-284400">
              <a:lnSpc>
                <a:spcPct val="100000"/>
              </a:lnSpc>
              <a:buClr>
                <a:srgbClr val="FFFFFF"/>
              </a:buClr>
              <a:buFont typeface="Wingdings" charset="2"/>
              <a:buChar char=""/>
            </a:pPr>
            <a:endParaRPr lang="en-US" spc="-1" dirty="0">
              <a:solidFill>
                <a:schemeClr val="bg1"/>
              </a:solidFill>
              <a:uFill>
                <a:solidFill>
                  <a:srgbClr val="FFFFFF"/>
                </a:solidFill>
              </a:uFill>
              <a:latin typeface="Arial"/>
              <a:ea typeface="DejaVu Sans"/>
            </a:endParaRPr>
          </a:p>
          <a:p>
            <a:pPr marL="285840" indent="-284400">
              <a:lnSpc>
                <a:spcPct val="100000"/>
              </a:lnSpc>
              <a:buClr>
                <a:srgbClr val="FFFFFF"/>
              </a:buClr>
              <a:buFont typeface="Wingdings" charset="2"/>
              <a:buChar char=""/>
            </a:pPr>
            <a:r>
              <a:rPr lang="en-US" sz="1800" strike="noStrike" spc="-1" dirty="0">
                <a:solidFill>
                  <a:schemeClr val="bg1"/>
                </a:solidFill>
                <a:uFill>
                  <a:solidFill>
                    <a:srgbClr val="FFFFFF"/>
                  </a:solidFill>
                </a:uFill>
                <a:latin typeface="Arial"/>
                <a:ea typeface="DejaVu Sans"/>
              </a:rPr>
              <a:t>Difference Between Continuous Delivery and Continuous Deployment</a:t>
            </a:r>
          </a:p>
          <a:p>
            <a:pPr marL="285840" indent="-284400">
              <a:lnSpc>
                <a:spcPct val="100000"/>
              </a:lnSpc>
              <a:buClr>
                <a:srgbClr val="FFFFFF"/>
              </a:buClr>
              <a:buFont typeface="Wingdings" charset="2"/>
              <a:buChar char=""/>
            </a:pPr>
            <a:endParaRPr lang="en-US" spc="-1" dirty="0">
              <a:solidFill>
                <a:schemeClr val="bg1"/>
              </a:solidFill>
              <a:uFill>
                <a:solidFill>
                  <a:srgbClr val="FFFFFF"/>
                </a:solidFill>
              </a:uFill>
              <a:latin typeface="Arial"/>
              <a:ea typeface="DejaVu Sans"/>
            </a:endParaRPr>
          </a:p>
          <a:p>
            <a:pPr marL="285840" indent="-284400">
              <a:lnSpc>
                <a:spcPct val="100000"/>
              </a:lnSpc>
              <a:buClr>
                <a:srgbClr val="FFFFFF"/>
              </a:buClr>
              <a:buFont typeface="Wingdings" charset="2"/>
              <a:buChar char=""/>
            </a:pPr>
            <a:r>
              <a:rPr lang="en-US" sz="1800" strike="noStrike" spc="-1" dirty="0">
                <a:solidFill>
                  <a:schemeClr val="bg1"/>
                </a:solidFill>
                <a:uFill>
                  <a:solidFill>
                    <a:srgbClr val="FFFFFF"/>
                  </a:solidFill>
                </a:uFill>
                <a:latin typeface="Arial"/>
                <a:ea typeface="DejaVu Sans"/>
              </a:rPr>
              <a:t>Demo</a:t>
            </a:r>
          </a:p>
          <a:p>
            <a:pPr marL="1440">
              <a:lnSpc>
                <a:spcPct val="100000"/>
              </a:lnSpc>
              <a:buClr>
                <a:srgbClr val="FFFFFF"/>
              </a:buClr>
            </a:pPr>
            <a:endParaRPr lang="en-US" spc="-1" dirty="0">
              <a:solidFill>
                <a:schemeClr val="bg1"/>
              </a:solidFill>
              <a:uFill>
                <a:solidFill>
                  <a:srgbClr val="FFFFFF"/>
                </a:solidFill>
              </a:uFill>
              <a:latin typeface="Arial"/>
            </a:endParaRPr>
          </a:p>
          <a:p>
            <a:pPr marL="285840" indent="-284400">
              <a:lnSpc>
                <a:spcPct val="100000"/>
              </a:lnSpc>
              <a:buClr>
                <a:srgbClr val="FFFFFF"/>
              </a:buClr>
              <a:buFont typeface="Wingdings" charset="2"/>
              <a:buChar char=""/>
            </a:pPr>
            <a:r>
              <a:rPr lang="en-US" spc="-1" dirty="0">
                <a:solidFill>
                  <a:schemeClr val="bg1"/>
                </a:solidFill>
                <a:uFill>
                  <a:solidFill>
                    <a:srgbClr val="FFFFFF"/>
                  </a:solidFill>
                </a:uFill>
                <a:latin typeface="Arial"/>
              </a:rPr>
              <a:t>Source Code Building using GIT and Maven</a:t>
            </a:r>
          </a:p>
          <a:p>
            <a:pPr marL="285840" indent="-284400">
              <a:lnSpc>
                <a:spcPct val="100000"/>
              </a:lnSpc>
              <a:buClr>
                <a:srgbClr val="FFFFFF"/>
              </a:buClr>
              <a:buFont typeface="Wingdings" charset="2"/>
              <a:buChar char=""/>
            </a:pPr>
            <a:endParaRPr lang="en-US" spc="-1" dirty="0">
              <a:solidFill>
                <a:schemeClr val="bg1"/>
              </a:solidFill>
              <a:uFill>
                <a:solidFill>
                  <a:srgbClr val="FFFFFF"/>
                </a:solidFill>
              </a:uFill>
              <a:latin typeface="Arial"/>
            </a:endParaRPr>
          </a:p>
          <a:p>
            <a:pPr marL="285840" indent="-284400">
              <a:lnSpc>
                <a:spcPct val="100000"/>
              </a:lnSpc>
              <a:buClr>
                <a:srgbClr val="FFFFFF"/>
              </a:buClr>
              <a:buFont typeface="Wingdings" charset="2"/>
              <a:buChar char=""/>
            </a:pPr>
            <a:r>
              <a:rPr lang="en-US" spc="-1" dirty="0">
                <a:solidFill>
                  <a:schemeClr val="bg1"/>
                </a:solidFill>
                <a:uFill>
                  <a:solidFill>
                    <a:srgbClr val="FFFFFF"/>
                  </a:solidFill>
                </a:uFill>
                <a:latin typeface="Arial"/>
              </a:rPr>
              <a:t>Three Layer Architecture </a:t>
            </a:r>
          </a:p>
          <a:p>
            <a:pPr marL="285840" indent="-284400">
              <a:lnSpc>
                <a:spcPct val="100000"/>
              </a:lnSpc>
              <a:buClr>
                <a:srgbClr val="FFFFFF"/>
              </a:buClr>
              <a:buFont typeface="Wingdings" charset="2"/>
              <a:buChar char=""/>
            </a:pPr>
            <a:endParaRPr lang="en-US" spc="-1" dirty="0">
              <a:solidFill>
                <a:schemeClr val="bg1"/>
              </a:solidFill>
              <a:uFill>
                <a:solidFill>
                  <a:srgbClr val="FFFFFF"/>
                </a:solidFill>
              </a:uFill>
              <a:latin typeface="Arial"/>
              <a:ea typeface="DejaVu Sans"/>
            </a:endParaRPr>
          </a:p>
          <a:p>
            <a:pPr marL="285840" indent="-284400">
              <a:lnSpc>
                <a:spcPct val="100000"/>
              </a:lnSpc>
              <a:buClr>
                <a:srgbClr val="FFFFFF"/>
              </a:buClr>
              <a:buFont typeface="Wingdings" charset="2"/>
              <a:buChar char=""/>
            </a:pPr>
            <a:r>
              <a:rPr lang="en-US" spc="-1" dirty="0">
                <a:solidFill>
                  <a:schemeClr val="bg1"/>
                </a:solidFill>
                <a:uFill>
                  <a:solidFill>
                    <a:srgbClr val="FFFFFF"/>
                  </a:solidFill>
                </a:uFill>
                <a:latin typeface="Arial"/>
                <a:ea typeface="DejaVu Sans"/>
              </a:rPr>
              <a:t>Source Code Deployment without CI/CD over three layer architecture</a:t>
            </a:r>
          </a:p>
          <a:p>
            <a:pPr marL="285840" indent="-284400">
              <a:lnSpc>
                <a:spcPct val="100000"/>
              </a:lnSpc>
              <a:buClr>
                <a:srgbClr val="FFFFFF"/>
              </a:buClr>
              <a:buFont typeface="Wingdings" charset="2"/>
              <a:buChar char=""/>
            </a:pPr>
            <a:endParaRPr lang="en-US" sz="1800" strike="noStrike" spc="-1" dirty="0">
              <a:solidFill>
                <a:schemeClr val="bg1"/>
              </a:solidFill>
              <a:uFill>
                <a:solidFill>
                  <a:srgbClr val="FFFFFF"/>
                </a:solidFill>
              </a:uFill>
              <a:latin typeface="Arial"/>
              <a:ea typeface="DejaVu Sans"/>
            </a:endParaRPr>
          </a:p>
          <a:p>
            <a:pPr marL="285840" indent="-284400">
              <a:lnSpc>
                <a:spcPct val="100000"/>
              </a:lnSpc>
              <a:buClr>
                <a:srgbClr val="FFFFFF"/>
              </a:buClr>
              <a:buFont typeface="Wingdings" charset="2"/>
              <a:buChar char=""/>
            </a:pPr>
            <a:r>
              <a:rPr lang="en-US" sz="1800" strike="noStrike" spc="-1" dirty="0">
                <a:solidFill>
                  <a:schemeClr val="bg1"/>
                </a:solidFill>
                <a:uFill>
                  <a:solidFill>
                    <a:srgbClr val="FFFFFF"/>
                  </a:solidFill>
                </a:uFill>
                <a:latin typeface="Arial"/>
              </a:rPr>
              <a:t>CI/CD using Jenkins</a:t>
            </a:r>
          </a:p>
          <a:p>
            <a:pPr marL="285750" indent="-285750">
              <a:lnSpc>
                <a:spcPct val="100000"/>
              </a:lnSpc>
              <a:buFont typeface="Arial" panose="020B0604020202020204" pitchFamily="34" charset="0"/>
              <a:buChar char="•"/>
            </a:pPr>
            <a:endParaRPr lang="en-US" sz="1800" strike="noStrike" spc="-1" dirty="0">
              <a:solidFill>
                <a:schemeClr val="bg1"/>
              </a:solidFill>
              <a:uFill>
                <a:solidFill>
                  <a:srgbClr val="FFFFFF"/>
                </a:solidFill>
              </a:uFill>
              <a:latin typeface="Arial"/>
            </a:endParaRPr>
          </a:p>
          <a:p>
            <a:pPr marL="285840" indent="-284400">
              <a:lnSpc>
                <a:spcPct val="100000"/>
              </a:lnSpc>
              <a:buClr>
                <a:srgbClr val="FFFFFF"/>
              </a:buClr>
              <a:buFont typeface="Wingdings" charset="2"/>
              <a:buChar char=""/>
            </a:pPr>
            <a:r>
              <a:rPr lang="en-US" spc="-1" dirty="0">
                <a:solidFill>
                  <a:schemeClr val="bg1"/>
                </a:solidFill>
                <a:uFill>
                  <a:solidFill>
                    <a:srgbClr val="FFFFFF"/>
                  </a:solidFill>
                </a:uFill>
                <a:latin typeface="Arial"/>
              </a:rPr>
              <a:t> Q/A</a:t>
            </a:r>
            <a:endParaRPr lang="en-US" sz="1800" strike="noStrike" spc="-1" dirty="0">
              <a:solidFill>
                <a:schemeClr val="bg1"/>
              </a:solidFill>
              <a:uFill>
                <a:solidFill>
                  <a:srgbClr val="FFFFFF"/>
                </a:solidFill>
              </a:uFill>
              <a:latin typeface="Arial"/>
            </a:endParaRPr>
          </a:p>
          <a:p>
            <a:pPr marL="1440">
              <a:lnSpc>
                <a:spcPct val="100000"/>
              </a:lnSpc>
              <a:buClr>
                <a:srgbClr val="FFFFFF"/>
              </a:buClr>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199440" y="0"/>
            <a:ext cx="9979560" cy="76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0" strike="noStrike" spc="-1" dirty="0">
                <a:solidFill>
                  <a:srgbClr val="FFFFFF"/>
                </a:solidFill>
                <a:uFill>
                  <a:solidFill>
                    <a:srgbClr val="FFFFFF"/>
                  </a:solidFill>
                </a:uFill>
                <a:latin typeface="Arial"/>
                <a:ea typeface="DejaVu Sans"/>
              </a:rPr>
              <a:t>						</a:t>
            </a:r>
            <a:r>
              <a:rPr lang="en-US" sz="4000" spc="-1" dirty="0">
                <a:solidFill>
                  <a:schemeClr val="bg1"/>
                </a:solidFill>
                <a:uFill>
                  <a:solidFill>
                    <a:srgbClr val="FFFFFF"/>
                  </a:solidFill>
                </a:uFill>
                <a:latin typeface="Arial"/>
                <a:ea typeface="DejaVu Sans"/>
              </a:rPr>
              <a:t>        	</a:t>
            </a:r>
            <a:r>
              <a:rPr lang="en-US" sz="4000" b="1" spc="-1" dirty="0">
                <a:solidFill>
                  <a:schemeClr val="bg1"/>
                </a:solidFill>
                <a:uFill>
                  <a:solidFill>
                    <a:srgbClr val="FFFFFF"/>
                  </a:solidFill>
                </a:uFill>
                <a:latin typeface="Arial"/>
                <a:ea typeface="DejaVu Sans"/>
              </a:rPr>
              <a:t>Jenkins</a:t>
            </a:r>
            <a:endParaRPr lang="en-US" sz="1800" b="1" strike="noStrike" spc="-1" dirty="0">
              <a:solidFill>
                <a:schemeClr val="bg1"/>
              </a:solidFill>
              <a:uFill>
                <a:solidFill>
                  <a:srgbClr val="FFFFFF"/>
                </a:solidFill>
              </a:uFill>
              <a:latin typeface="Arial"/>
            </a:endParaRPr>
          </a:p>
        </p:txBody>
      </p:sp>
      <p:sp>
        <p:nvSpPr>
          <p:cNvPr id="55" name="CustomShape 2"/>
          <p:cNvSpPr/>
          <p:nvPr/>
        </p:nvSpPr>
        <p:spPr>
          <a:xfrm>
            <a:off x="10352520" y="295560"/>
            <a:ext cx="835920" cy="76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5A4265F3-A360-44BB-B9B5-F79B2495CD0A}" type="slidenum">
              <a:rPr lang="en-US" sz="2800" b="0" strike="noStrike" spc="-1">
                <a:solidFill>
                  <a:srgbClr val="FFFFFF"/>
                </a:solidFill>
                <a:uFill>
                  <a:solidFill>
                    <a:srgbClr val="FFFFFF"/>
                  </a:solidFill>
                </a:uFill>
                <a:latin typeface="Century Gothic"/>
                <a:ea typeface="DejaVu Sans"/>
              </a:rPr>
              <a:t>20</a:t>
            </a:fld>
            <a:endParaRPr lang="en-US" sz="1800" b="0" strike="noStrike" spc="-1">
              <a:solidFill>
                <a:srgbClr val="000000"/>
              </a:solidFill>
              <a:uFill>
                <a:solidFill>
                  <a:srgbClr val="FFFFFF"/>
                </a:solidFill>
              </a:uFill>
              <a:latin typeface="Arial"/>
            </a:endParaRPr>
          </a:p>
        </p:txBody>
      </p:sp>
      <p:sp>
        <p:nvSpPr>
          <p:cNvPr id="56" name="CustomShape 3"/>
          <p:cNvSpPr/>
          <p:nvPr/>
        </p:nvSpPr>
        <p:spPr>
          <a:xfrm>
            <a:off x="304560" y="764280"/>
            <a:ext cx="10161000" cy="5941440"/>
          </a:xfrm>
          <a:prstGeom prst="rect">
            <a:avLst/>
          </a:prstGeom>
          <a:noFill/>
          <a:ln>
            <a:noFill/>
          </a:ln>
        </p:spPr>
        <p:style>
          <a:lnRef idx="0">
            <a:scrgbClr r="0" g="0" b="0"/>
          </a:lnRef>
          <a:fillRef idx="0">
            <a:scrgbClr r="0" g="0" b="0"/>
          </a:fillRef>
          <a:effectRef idx="0">
            <a:scrgbClr r="0" g="0" b="0"/>
          </a:effectRef>
          <a:fontRef idx="minor"/>
        </p:style>
      </p:sp>
      <p:sp>
        <p:nvSpPr>
          <p:cNvPr id="57" name="CustomShape 4"/>
          <p:cNvSpPr/>
          <p:nvPr/>
        </p:nvSpPr>
        <p:spPr>
          <a:xfrm>
            <a:off x="241200" y="762120"/>
            <a:ext cx="11646240" cy="69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b="1" dirty="0">
                <a:solidFill>
                  <a:schemeClr val="bg1"/>
                </a:solidFill>
              </a:rPr>
              <a:t>Jenkins</a:t>
            </a:r>
            <a:r>
              <a:rPr lang="en-US" dirty="0">
                <a:solidFill>
                  <a:schemeClr val="bg1"/>
                </a:solidFill>
              </a:rPr>
              <a:t> is a free and open source automation server. Jenkins helps to automate the non-human part of the software development process, with continuous integration and facilitating technical aspects of continuous delivery. It is a server-based system that runs in servlet containers such as Apache Tomcat. </a:t>
            </a:r>
            <a:endParaRPr lang="en-US" spc="-1" dirty="0">
              <a:solidFill>
                <a:schemeClr val="bg1"/>
              </a:solidFill>
              <a:uFill>
                <a:solidFill>
                  <a:srgbClr val="FFFFFF"/>
                </a:solidFill>
              </a:uFill>
              <a:latin typeface="Arial"/>
            </a:endParaRPr>
          </a:p>
          <a:p>
            <a:pPr>
              <a:lnSpc>
                <a:spcPct val="100000"/>
              </a:lnSpc>
            </a:pPr>
            <a:endParaRPr lang="en-US" spc="-1" dirty="0">
              <a:solidFill>
                <a:srgbClr val="000000"/>
              </a:solidFill>
              <a:uFill>
                <a:solidFill>
                  <a:srgbClr val="FFFFFF"/>
                </a:solidFill>
              </a:uFill>
              <a:latin typeface="Arial"/>
            </a:endParaRPr>
          </a:p>
          <a:p>
            <a:pPr>
              <a:lnSpc>
                <a:spcPct val="100000"/>
              </a:lnSpc>
            </a:pPr>
            <a:r>
              <a:rPr lang="en-US" b="1" spc="-1" dirty="0">
                <a:solidFill>
                  <a:srgbClr val="000000"/>
                </a:solidFill>
                <a:uFill>
                  <a:solidFill>
                    <a:srgbClr val="FFFFFF"/>
                  </a:solidFill>
                </a:uFill>
                <a:latin typeface="Arial"/>
              </a:rPr>
              <a:t>Jenkins Installation:</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 </a:t>
            </a:r>
            <a:r>
              <a:rPr lang="en-US" spc="-1" dirty="0" err="1">
                <a:solidFill>
                  <a:srgbClr val="000000"/>
                </a:solidFill>
                <a:uFill>
                  <a:solidFill>
                    <a:srgbClr val="FFFFFF"/>
                  </a:solidFill>
                </a:uFill>
                <a:latin typeface="Arial"/>
              </a:rPr>
              <a:t>wget</a:t>
            </a:r>
            <a:r>
              <a:rPr lang="en-US" spc="-1" dirty="0">
                <a:solidFill>
                  <a:srgbClr val="000000"/>
                </a:solidFill>
                <a:uFill>
                  <a:solidFill>
                    <a:srgbClr val="FFFFFF"/>
                  </a:solidFill>
                </a:uFill>
                <a:latin typeface="Arial"/>
              </a:rPr>
              <a:t> -O /</a:t>
            </a:r>
            <a:r>
              <a:rPr lang="en-US" spc="-1" dirty="0" err="1">
                <a:solidFill>
                  <a:srgbClr val="000000"/>
                </a:solidFill>
                <a:uFill>
                  <a:solidFill>
                    <a:srgbClr val="FFFFFF"/>
                  </a:solidFill>
                </a:uFill>
                <a:latin typeface="Arial"/>
              </a:rPr>
              <a:t>etc</a:t>
            </a:r>
            <a:r>
              <a:rPr lang="en-US" spc="-1" dirty="0">
                <a:solidFill>
                  <a:srgbClr val="000000"/>
                </a:solidFill>
                <a:uFill>
                  <a:solidFill>
                    <a:srgbClr val="FFFFFF"/>
                  </a:solidFill>
                </a:uFill>
                <a:latin typeface="Arial"/>
              </a:rPr>
              <a:t>/</a:t>
            </a:r>
            <a:r>
              <a:rPr lang="en-US" spc="-1" dirty="0" err="1">
                <a:solidFill>
                  <a:srgbClr val="000000"/>
                </a:solidFill>
                <a:uFill>
                  <a:solidFill>
                    <a:srgbClr val="FFFFFF"/>
                  </a:solidFill>
                </a:uFill>
                <a:latin typeface="Arial"/>
              </a:rPr>
              <a:t>yum.repos.d</a:t>
            </a:r>
            <a:r>
              <a:rPr lang="en-US" spc="-1" dirty="0">
                <a:solidFill>
                  <a:srgbClr val="000000"/>
                </a:solidFill>
                <a:uFill>
                  <a:solidFill>
                    <a:srgbClr val="FFFFFF"/>
                  </a:solidFill>
                </a:uFill>
                <a:latin typeface="Arial"/>
              </a:rPr>
              <a:t>/</a:t>
            </a:r>
            <a:r>
              <a:rPr lang="en-US" spc="-1" dirty="0" err="1">
                <a:solidFill>
                  <a:srgbClr val="000000"/>
                </a:solidFill>
                <a:uFill>
                  <a:solidFill>
                    <a:srgbClr val="FFFFFF"/>
                  </a:solidFill>
                </a:uFill>
                <a:latin typeface="Arial"/>
              </a:rPr>
              <a:t>jenkins.repo</a:t>
            </a:r>
            <a:r>
              <a:rPr lang="en-US" spc="-1" dirty="0">
                <a:solidFill>
                  <a:srgbClr val="000000"/>
                </a:solidFill>
                <a:uFill>
                  <a:solidFill>
                    <a:srgbClr val="FFFFFF"/>
                  </a:solidFill>
                </a:uFill>
                <a:latin typeface="Arial"/>
              </a:rPr>
              <a:t> http://pkg.jenkins-ci.org/redhat-stable/jenkins.repo</a:t>
            </a:r>
          </a:p>
          <a:p>
            <a:pPr>
              <a:lnSpc>
                <a:spcPct val="100000"/>
              </a:lnSpc>
            </a:pPr>
            <a:r>
              <a:rPr lang="en-US" spc="-1" dirty="0">
                <a:solidFill>
                  <a:srgbClr val="000000"/>
                </a:solidFill>
                <a:uFill>
                  <a:solidFill>
                    <a:srgbClr val="FFFFFF"/>
                  </a:solidFill>
                </a:uFill>
                <a:latin typeface="Arial"/>
              </a:rPr>
              <a:t># rpm --import https://jenkins-ci.org/redhat/jenkins-ci.org.key</a:t>
            </a:r>
          </a:p>
          <a:p>
            <a:pPr>
              <a:lnSpc>
                <a:spcPct val="100000"/>
              </a:lnSpc>
            </a:pPr>
            <a:r>
              <a:rPr lang="en-US" spc="-1" dirty="0">
                <a:solidFill>
                  <a:srgbClr val="000000"/>
                </a:solidFill>
                <a:uFill>
                  <a:solidFill>
                    <a:srgbClr val="FFFFFF"/>
                  </a:solidFill>
                </a:uFill>
                <a:latin typeface="Arial"/>
              </a:rPr>
              <a:t># yum install </a:t>
            </a:r>
            <a:r>
              <a:rPr lang="en-US" spc="-1" dirty="0" err="1">
                <a:solidFill>
                  <a:srgbClr val="000000"/>
                </a:solidFill>
                <a:uFill>
                  <a:solidFill>
                    <a:srgbClr val="FFFFFF"/>
                  </a:solidFill>
                </a:uFill>
                <a:latin typeface="Arial"/>
              </a:rPr>
              <a:t>jenkins</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 </a:t>
            </a:r>
            <a:r>
              <a:rPr lang="en-US" spc="-1" dirty="0" err="1">
                <a:solidFill>
                  <a:srgbClr val="000000"/>
                </a:solidFill>
                <a:uFill>
                  <a:solidFill>
                    <a:srgbClr val="FFFFFF"/>
                  </a:solidFill>
                </a:uFill>
                <a:latin typeface="Arial"/>
              </a:rPr>
              <a:t>systemctl</a:t>
            </a:r>
            <a:r>
              <a:rPr lang="en-US" spc="-1" dirty="0">
                <a:solidFill>
                  <a:srgbClr val="000000"/>
                </a:solidFill>
                <a:uFill>
                  <a:solidFill>
                    <a:srgbClr val="FFFFFF"/>
                  </a:solidFill>
                </a:uFill>
                <a:latin typeface="Arial"/>
              </a:rPr>
              <a:t> start </a:t>
            </a:r>
            <a:r>
              <a:rPr lang="en-US" spc="-1" dirty="0" err="1">
                <a:solidFill>
                  <a:srgbClr val="000000"/>
                </a:solidFill>
                <a:uFill>
                  <a:solidFill>
                    <a:srgbClr val="FFFFFF"/>
                  </a:solidFill>
                </a:uFill>
                <a:latin typeface="Arial"/>
              </a:rPr>
              <a:t>jenkins</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 </a:t>
            </a:r>
            <a:r>
              <a:rPr lang="en-US" spc="-1" dirty="0" err="1">
                <a:solidFill>
                  <a:srgbClr val="000000"/>
                </a:solidFill>
                <a:uFill>
                  <a:solidFill>
                    <a:srgbClr val="FFFFFF"/>
                  </a:solidFill>
                </a:uFill>
                <a:latin typeface="Arial"/>
              </a:rPr>
              <a:t>systemctl</a:t>
            </a:r>
            <a:r>
              <a:rPr lang="en-US" spc="-1" dirty="0">
                <a:solidFill>
                  <a:srgbClr val="000000"/>
                </a:solidFill>
                <a:uFill>
                  <a:solidFill>
                    <a:srgbClr val="FFFFFF"/>
                  </a:solidFill>
                </a:uFill>
                <a:latin typeface="Arial"/>
              </a:rPr>
              <a:t> enable </a:t>
            </a:r>
            <a:r>
              <a:rPr lang="en-US" spc="-1" dirty="0" err="1">
                <a:solidFill>
                  <a:srgbClr val="000000"/>
                </a:solidFill>
                <a:uFill>
                  <a:solidFill>
                    <a:srgbClr val="FFFFFF"/>
                  </a:solidFill>
                </a:uFill>
                <a:latin typeface="Arial"/>
              </a:rPr>
              <a:t>jenkins</a:t>
            </a:r>
            <a:endParaRPr lang="en-US" spc="-1" dirty="0">
              <a:solidFill>
                <a:srgbClr val="000000"/>
              </a:solidFill>
              <a:uFill>
                <a:solidFill>
                  <a:srgbClr val="FFFFFF"/>
                </a:solidFill>
              </a:uFill>
              <a:latin typeface="Arial"/>
            </a:endParaRP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Plugin Requirement: Git, Maven </a:t>
            </a:r>
            <a:r>
              <a:rPr lang="en-US" spc="-1" dirty="0" err="1">
                <a:solidFill>
                  <a:srgbClr val="000000"/>
                </a:solidFill>
                <a:uFill>
                  <a:solidFill>
                    <a:srgbClr val="FFFFFF"/>
                  </a:solidFill>
                </a:uFill>
                <a:latin typeface="Arial"/>
              </a:rPr>
              <a:t>Intergration</a:t>
            </a:r>
            <a:r>
              <a:rPr lang="en-US" spc="-1" dirty="0">
                <a:solidFill>
                  <a:srgbClr val="000000"/>
                </a:solidFill>
                <a:uFill>
                  <a:solidFill>
                    <a:srgbClr val="FFFFFF"/>
                  </a:solidFill>
                </a:uFill>
                <a:latin typeface="Arial"/>
              </a:rPr>
              <a:t>, Deploy to container</a:t>
            </a:r>
          </a:p>
          <a:p>
            <a:pPr>
              <a:lnSpc>
                <a:spcPct val="100000"/>
              </a:lnSpc>
            </a:pP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Open Jenkins URL:  http://JenkinsIP:8080</a:t>
            </a:r>
          </a:p>
          <a:p>
            <a:pPr>
              <a:lnSpc>
                <a:spcPct val="100000"/>
              </a:lnSpc>
            </a:pPr>
            <a:endParaRPr lang="en-US"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41164895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598320" y="802800"/>
            <a:ext cx="9168480" cy="471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US" sz="4400" spc="-1" dirty="0">
                <a:solidFill>
                  <a:schemeClr val="bg1"/>
                </a:solidFill>
                <a:uFill>
                  <a:solidFill>
                    <a:srgbClr val="FFFFFF"/>
                  </a:solidFill>
                </a:uFill>
                <a:latin typeface="Arial"/>
              </a:rPr>
              <a:t>Reference Links</a:t>
            </a:r>
            <a:endParaRPr lang="en-US" sz="1800" b="0" strike="noStrike" spc="-1" dirty="0">
              <a:solidFill>
                <a:schemeClr val="bg1"/>
              </a:solidFill>
              <a:uFill>
                <a:solidFill>
                  <a:srgbClr val="FFFFFF"/>
                </a:solidFill>
              </a:uFill>
              <a:latin typeface="Arial"/>
            </a:endParaRPr>
          </a:p>
        </p:txBody>
      </p:sp>
      <p:sp>
        <p:nvSpPr>
          <p:cNvPr id="142" name="CustomShape 2"/>
          <p:cNvSpPr/>
          <p:nvPr/>
        </p:nvSpPr>
        <p:spPr>
          <a:xfrm>
            <a:off x="1038600" y="1413000"/>
            <a:ext cx="10554480" cy="4030200"/>
          </a:xfrm>
          <a:prstGeom prst="rect">
            <a:avLst/>
          </a:prstGeom>
          <a:noFill/>
          <a:ln>
            <a:noFill/>
          </a:ln>
        </p:spPr>
        <p:style>
          <a:lnRef idx="0">
            <a:scrgbClr r="0" g="0" b="0"/>
          </a:lnRef>
          <a:fillRef idx="0">
            <a:scrgbClr r="0" g="0" b="0"/>
          </a:fillRef>
          <a:effectRef idx="0">
            <a:scrgbClr r="0" g="0" b="0"/>
          </a:effectRef>
          <a:fontRef idx="minor"/>
        </p:style>
      </p:sp>
      <p:sp>
        <p:nvSpPr>
          <p:cNvPr id="143" name="CustomShape 3"/>
          <p:cNvSpPr/>
          <p:nvPr/>
        </p:nvSpPr>
        <p:spPr>
          <a:xfrm>
            <a:off x="598320" y="1584360"/>
            <a:ext cx="11087640" cy="530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0000"/>
              </a:lnSpc>
            </a:pPr>
            <a:r>
              <a:rPr lang="en-US" b="1" spc="-1" dirty="0">
                <a:solidFill>
                  <a:srgbClr val="000000"/>
                </a:solidFill>
                <a:uFill>
                  <a:solidFill>
                    <a:srgbClr val="FFFFFF"/>
                  </a:solidFill>
                </a:uFill>
              </a:rPr>
              <a:t>https://github.com/Sandeepgo/demo-repo</a:t>
            </a:r>
          </a:p>
          <a:p>
            <a:pPr>
              <a:lnSpc>
                <a:spcPct val="120000"/>
              </a:lnSpc>
            </a:pPr>
            <a:r>
              <a:rPr lang="en-US" b="1" spc="-1" dirty="0">
                <a:solidFill>
                  <a:srgbClr val="000000"/>
                </a:solidFill>
                <a:uFill>
                  <a:solidFill>
                    <a:srgbClr val="FFFFFF"/>
                  </a:solidFill>
                </a:uFill>
              </a:rPr>
              <a:t>https://github.com/Sandeepgo/Tekful.git</a:t>
            </a:r>
          </a:p>
          <a:p>
            <a:pPr>
              <a:lnSpc>
                <a:spcPct val="120000"/>
              </a:lnSpc>
            </a:pPr>
            <a:r>
              <a:rPr lang="en-US" b="1" spc="-1" dirty="0">
                <a:solidFill>
                  <a:srgbClr val="000000"/>
                </a:solidFill>
                <a:uFill>
                  <a:solidFill>
                    <a:srgbClr val="FFFFFF"/>
                  </a:solidFill>
                </a:uFill>
              </a:rPr>
              <a:t>https://stackoverflow.com/questions/43232878/apache-tomcat-9-unable-to-access-manager-webapp</a:t>
            </a:r>
          </a:p>
          <a:p>
            <a:pPr>
              <a:lnSpc>
                <a:spcPct val="120000"/>
              </a:lnSpc>
            </a:pPr>
            <a:r>
              <a:rPr lang="en-US" b="1" spc="-1" dirty="0">
                <a:solidFill>
                  <a:srgbClr val="000000"/>
                </a:solidFill>
                <a:uFill>
                  <a:solidFill>
                    <a:srgbClr val="FFFFFF"/>
                  </a:solidFill>
                </a:uFill>
              </a:rPr>
              <a:t>https://tomcat.apache.org/download-90.cgi</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1399426" y="1221120"/>
            <a:ext cx="8823600" cy="332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9600" b="1" spc="-1" dirty="0">
                <a:solidFill>
                  <a:schemeClr val="bg1"/>
                </a:solidFill>
                <a:uFill>
                  <a:solidFill>
                    <a:srgbClr val="FFFFFF"/>
                  </a:solidFill>
                </a:uFill>
                <a:latin typeface="Arial"/>
              </a:rPr>
              <a:t>Thank You..!</a:t>
            </a:r>
          </a:p>
          <a:p>
            <a:pPr algn="ctr">
              <a:lnSpc>
                <a:spcPct val="100000"/>
              </a:lnSpc>
            </a:pPr>
            <a:r>
              <a:rPr lang="en-US" sz="9600" b="1" strike="noStrike" spc="-1" dirty="0">
                <a:solidFill>
                  <a:schemeClr val="bg1"/>
                </a:solidFill>
                <a:uFill>
                  <a:solidFill>
                    <a:srgbClr val="FFFFFF"/>
                  </a:solidFill>
                </a:uFill>
                <a:latin typeface="Arial"/>
              </a:rPr>
              <a:t>Q</a:t>
            </a:r>
            <a:r>
              <a:rPr lang="en-US" sz="9600" b="1" spc="-1" dirty="0">
                <a:solidFill>
                  <a:schemeClr val="bg1"/>
                </a:solidFill>
                <a:uFill>
                  <a:solidFill>
                    <a:srgbClr val="FFFFFF"/>
                  </a:solidFill>
                </a:uFill>
                <a:latin typeface="Arial"/>
              </a:rPr>
              <a:t>&amp;A?</a:t>
            </a:r>
            <a:endParaRPr lang="en-US" sz="9600" b="1" strike="noStrike" spc="-1" dirty="0">
              <a:solidFill>
                <a:schemeClr val="bg1"/>
              </a:solidFill>
              <a:uFill>
                <a:solidFill>
                  <a:srgbClr val="FFFFFF"/>
                </a:solidFill>
              </a:uFill>
              <a:latin typeface="Arial"/>
            </a:endParaRPr>
          </a:p>
        </p:txBody>
      </p:sp>
      <p:sp>
        <p:nvSpPr>
          <p:cNvPr id="145" name="CustomShape 2"/>
          <p:cNvSpPr/>
          <p:nvPr/>
        </p:nvSpPr>
        <p:spPr>
          <a:xfrm>
            <a:off x="1154880" y="4777560"/>
            <a:ext cx="8823600" cy="85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endParaRPr lang="en-US" sz="1800" b="0" strike="noStrike" spc="-1" dirty="0">
              <a:solidFill>
                <a:schemeClr val="bg1"/>
              </a:solidFill>
              <a:uFill>
                <a:solidFill>
                  <a:srgbClr val="FFFFFF"/>
                </a:solidFill>
              </a:uFill>
              <a:latin typeface="Arial"/>
            </a:endParaRPr>
          </a:p>
        </p:txBody>
      </p:sp>
      <p:sp>
        <p:nvSpPr>
          <p:cNvPr id="146" name="CustomShape 3"/>
          <p:cNvSpPr/>
          <p:nvPr/>
        </p:nvSpPr>
        <p:spPr>
          <a:xfrm>
            <a:off x="10352520" y="295560"/>
            <a:ext cx="835920" cy="76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FC33D920-4632-4CDE-9F6E-98F203F59945}" type="slidenum">
              <a:rPr lang="en-US" sz="2800" b="0" strike="noStrike" spc="-1">
                <a:solidFill>
                  <a:srgbClr val="FFFFFF"/>
                </a:solidFill>
                <a:uFill>
                  <a:solidFill>
                    <a:srgbClr val="FFFFFF"/>
                  </a:solidFill>
                </a:uFill>
                <a:latin typeface="Century Gothic"/>
                <a:ea typeface="DejaVu Sans"/>
              </a:rPr>
              <a:t>22</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22176378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199440" y="0"/>
            <a:ext cx="9979560" cy="76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0" strike="noStrike" spc="-1" dirty="0">
                <a:solidFill>
                  <a:schemeClr val="bg1"/>
                </a:solidFill>
                <a:uFill>
                  <a:solidFill>
                    <a:srgbClr val="FFFFFF"/>
                  </a:solidFill>
                </a:uFill>
                <a:latin typeface="Arial"/>
                <a:ea typeface="DejaVu Sans"/>
              </a:rPr>
              <a:t> 						</a:t>
            </a:r>
            <a:r>
              <a:rPr lang="en-US" sz="4000" b="1" strike="noStrike" spc="-1" dirty="0">
                <a:solidFill>
                  <a:schemeClr val="bg1"/>
                </a:solidFill>
                <a:uFill>
                  <a:solidFill>
                    <a:srgbClr val="FFFFFF"/>
                  </a:solidFill>
                </a:uFill>
                <a:latin typeface="Arial"/>
                <a:ea typeface="DejaVu Sans"/>
              </a:rPr>
              <a:t>Things Before CI</a:t>
            </a:r>
          </a:p>
        </p:txBody>
      </p:sp>
      <p:sp>
        <p:nvSpPr>
          <p:cNvPr id="46" name="CustomShape 2"/>
          <p:cNvSpPr/>
          <p:nvPr/>
        </p:nvSpPr>
        <p:spPr>
          <a:xfrm>
            <a:off x="10352520" y="295560"/>
            <a:ext cx="835920" cy="76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06E68DD8-34B8-456F-A010-AEF3858DE663}" type="slidenum">
              <a:rPr lang="en-US" sz="2800" b="0" strike="noStrike" spc="-1">
                <a:solidFill>
                  <a:srgbClr val="FFFFFF"/>
                </a:solidFill>
                <a:uFill>
                  <a:solidFill>
                    <a:srgbClr val="FFFFFF"/>
                  </a:solidFill>
                </a:uFill>
                <a:latin typeface="Century Gothic"/>
                <a:ea typeface="DejaVu Sans"/>
              </a:rPr>
              <a:t>3</a:t>
            </a:fld>
            <a:endParaRPr lang="en-US" sz="1800" b="0" strike="noStrike" spc="-1" dirty="0">
              <a:solidFill>
                <a:srgbClr val="000000"/>
              </a:solidFill>
              <a:uFill>
                <a:solidFill>
                  <a:srgbClr val="FFFFFF"/>
                </a:solidFill>
              </a:uFill>
              <a:latin typeface="Arial"/>
            </a:endParaRPr>
          </a:p>
        </p:txBody>
      </p:sp>
      <p:sp>
        <p:nvSpPr>
          <p:cNvPr id="47" name="CustomShape 3"/>
          <p:cNvSpPr/>
          <p:nvPr/>
        </p:nvSpPr>
        <p:spPr>
          <a:xfrm>
            <a:off x="304560" y="764280"/>
            <a:ext cx="10161000" cy="5941440"/>
          </a:xfrm>
          <a:prstGeom prst="rect">
            <a:avLst/>
          </a:prstGeom>
          <a:noFill/>
          <a:ln>
            <a:noFill/>
          </a:ln>
        </p:spPr>
        <p:style>
          <a:lnRef idx="0">
            <a:scrgbClr r="0" g="0" b="0"/>
          </a:lnRef>
          <a:fillRef idx="0">
            <a:scrgbClr r="0" g="0" b="0"/>
          </a:fillRef>
          <a:effectRef idx="0">
            <a:scrgbClr r="0" g="0" b="0"/>
          </a:effectRef>
          <a:fontRef idx="minor"/>
        </p:style>
      </p:sp>
      <p:sp>
        <p:nvSpPr>
          <p:cNvPr id="48" name="CustomShape 4"/>
          <p:cNvSpPr/>
          <p:nvPr/>
        </p:nvSpPr>
        <p:spPr>
          <a:xfrm>
            <a:off x="199439" y="981360"/>
            <a:ext cx="10355671" cy="55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400">
              <a:lnSpc>
                <a:spcPct val="100000"/>
              </a:lnSpc>
              <a:buClr>
                <a:srgbClr val="FFFFFF"/>
              </a:buClr>
              <a:buFont typeface="Wingdings" charset="2"/>
              <a:buChar char=""/>
            </a:pPr>
            <a:r>
              <a:rPr lang="en-US" sz="1800" strike="noStrike" spc="-1" dirty="0">
                <a:solidFill>
                  <a:schemeClr val="bg1"/>
                </a:solidFill>
                <a:uFill>
                  <a:solidFill>
                    <a:srgbClr val="FFFFFF"/>
                  </a:solidFill>
                </a:uFill>
                <a:latin typeface="Arial"/>
                <a:ea typeface="DejaVu Sans"/>
              </a:rPr>
              <a:t>Earlier </a:t>
            </a:r>
            <a:r>
              <a:rPr lang="en-US" spc="-1" dirty="0">
                <a:solidFill>
                  <a:schemeClr val="bg1"/>
                </a:solidFill>
                <a:uFill>
                  <a:solidFill>
                    <a:srgbClr val="FFFFFF"/>
                  </a:solidFill>
                </a:uFill>
                <a:latin typeface="Arial"/>
                <a:ea typeface="DejaVu Sans"/>
              </a:rPr>
              <a:t>client comes for a project to be build, which may take couple of months or year. When we delivers the project c</a:t>
            </a:r>
            <a:r>
              <a:rPr lang="en-US" sz="1800" strike="noStrike" spc="-1" dirty="0">
                <a:solidFill>
                  <a:schemeClr val="bg1"/>
                </a:solidFill>
                <a:uFill>
                  <a:solidFill>
                    <a:srgbClr val="FFFFFF"/>
                  </a:solidFill>
                </a:uFill>
                <a:latin typeface="Arial"/>
                <a:ea typeface="DejaVu Sans"/>
              </a:rPr>
              <a:t>onflict arises as the client requirements may change multiple times </a:t>
            </a:r>
            <a:r>
              <a:rPr lang="en-US" spc="-1" dirty="0">
                <a:solidFill>
                  <a:schemeClr val="bg1"/>
                </a:solidFill>
                <a:uFill>
                  <a:solidFill>
                    <a:srgbClr val="FFFFFF"/>
                  </a:solidFill>
                </a:uFill>
                <a:latin typeface="Arial"/>
                <a:ea typeface="DejaVu Sans"/>
              </a:rPr>
              <a:t>a</a:t>
            </a:r>
            <a:r>
              <a:rPr lang="en-US" sz="1800" strike="noStrike" spc="-1" dirty="0">
                <a:solidFill>
                  <a:schemeClr val="bg1"/>
                </a:solidFill>
                <a:uFill>
                  <a:solidFill>
                    <a:srgbClr val="FFFFFF"/>
                  </a:solidFill>
                </a:uFill>
                <a:latin typeface="Arial"/>
                <a:ea typeface="DejaVu Sans"/>
              </a:rPr>
              <a:t>nd If they asks for some customization it was difficult to provide.</a:t>
            </a:r>
          </a:p>
          <a:p>
            <a:pPr marL="285840" indent="-284400">
              <a:lnSpc>
                <a:spcPct val="100000"/>
              </a:lnSpc>
              <a:buClr>
                <a:srgbClr val="FFFFFF"/>
              </a:buClr>
              <a:buFont typeface="Wingdings" charset="2"/>
              <a:buChar char=""/>
            </a:pPr>
            <a:endParaRPr lang="en-US" spc="-1" dirty="0">
              <a:solidFill>
                <a:schemeClr val="bg1"/>
              </a:solidFill>
              <a:uFill>
                <a:solidFill>
                  <a:srgbClr val="FFFFFF"/>
                </a:solidFill>
              </a:uFill>
              <a:latin typeface="Arial"/>
              <a:ea typeface="DejaVu Sans"/>
            </a:endParaRPr>
          </a:p>
          <a:p>
            <a:pPr marL="285840" indent="-284400">
              <a:lnSpc>
                <a:spcPct val="100000"/>
              </a:lnSpc>
              <a:buClr>
                <a:srgbClr val="FFFFFF"/>
              </a:buClr>
              <a:buFont typeface="Wingdings" charset="2"/>
              <a:buChar char=""/>
            </a:pPr>
            <a:r>
              <a:rPr lang="en-US" spc="-1" dirty="0">
                <a:solidFill>
                  <a:schemeClr val="bg1"/>
                </a:solidFill>
                <a:uFill>
                  <a:solidFill>
                    <a:srgbClr val="FFFFFF"/>
                  </a:solidFill>
                </a:uFill>
                <a:latin typeface="Arial"/>
                <a:ea typeface="DejaVu Sans"/>
              </a:rPr>
              <a:t>To overcome the above issue a new agile approach has been defined. Where we Introduce the concept of continuous feedback, In which we were sharing project progress in every couple of weeks. On the basis of continuous feedback we can improve the quality of product and if client ask for new features we were able to embed the same in existing project. </a:t>
            </a:r>
            <a:endParaRPr lang="en-US" sz="1800" strike="noStrike" spc="-1" dirty="0">
              <a:solidFill>
                <a:schemeClr val="bg1"/>
              </a:solidFill>
              <a:uFill>
                <a:solidFill>
                  <a:srgbClr val="FFFFFF"/>
                </a:solidFill>
              </a:uFill>
              <a:latin typeface="Arial"/>
              <a:ea typeface="DejaVu Sans"/>
            </a:endParaRPr>
          </a:p>
          <a:p>
            <a:pPr marL="1440">
              <a:lnSpc>
                <a:spcPct val="100000"/>
              </a:lnSpc>
              <a:buClr>
                <a:srgbClr val="FFFFFF"/>
              </a:buClr>
            </a:pPr>
            <a:endParaRPr lang="en-US" spc="-1" dirty="0">
              <a:solidFill>
                <a:schemeClr val="bg1"/>
              </a:solidFill>
              <a:uFill>
                <a:solidFill>
                  <a:srgbClr val="FFFFFF"/>
                </a:solidFill>
              </a:uFill>
              <a:latin typeface="Arial"/>
              <a:ea typeface="DejaVu Sans"/>
            </a:endParaRPr>
          </a:p>
          <a:p>
            <a:pPr marL="285840" indent="-284400">
              <a:lnSpc>
                <a:spcPct val="100000"/>
              </a:lnSpc>
              <a:buClr>
                <a:srgbClr val="FFFFFF"/>
              </a:buClr>
              <a:buFont typeface="Wingdings" charset="2"/>
              <a:buChar char=""/>
            </a:pPr>
            <a:r>
              <a:rPr lang="en-US" spc="-1" dirty="0">
                <a:solidFill>
                  <a:schemeClr val="bg1"/>
                </a:solidFill>
                <a:uFill>
                  <a:solidFill>
                    <a:srgbClr val="FFFFFF"/>
                  </a:solidFill>
                </a:uFill>
                <a:latin typeface="Arial"/>
                <a:ea typeface="DejaVu Sans"/>
              </a:rPr>
              <a:t>When project development starts it’s divided among different modules. And every developer start working on their own module. Once they finished with their module after unit test. DevOps team ask all developer to commit their project in GitHub repository for automation testing</a:t>
            </a:r>
          </a:p>
          <a:p>
            <a:pPr marL="285840" indent="-284400">
              <a:lnSpc>
                <a:spcPct val="100000"/>
              </a:lnSpc>
              <a:buClr>
                <a:srgbClr val="FFFFFF"/>
              </a:buClr>
              <a:buFont typeface="Wingdings" charset="2"/>
              <a:buChar char=""/>
            </a:pPr>
            <a:endParaRPr lang="en-US" sz="1800" strike="noStrike" spc="-1" dirty="0">
              <a:solidFill>
                <a:schemeClr val="bg1"/>
              </a:solidFill>
              <a:uFill>
                <a:solidFill>
                  <a:srgbClr val="FFFFFF"/>
                </a:solidFill>
              </a:uFill>
              <a:latin typeface="Arial"/>
              <a:ea typeface="DejaVu Sans"/>
            </a:endParaRPr>
          </a:p>
          <a:p>
            <a:pPr marL="285840" indent="-284400">
              <a:lnSpc>
                <a:spcPct val="100000"/>
              </a:lnSpc>
              <a:buClr>
                <a:srgbClr val="FFFFFF"/>
              </a:buClr>
              <a:buFont typeface="Wingdings" charset="2"/>
              <a:buChar char=""/>
            </a:pPr>
            <a:r>
              <a:rPr lang="en-US" spc="-1" dirty="0">
                <a:solidFill>
                  <a:schemeClr val="bg1"/>
                </a:solidFill>
                <a:uFill>
                  <a:solidFill>
                    <a:srgbClr val="FFFFFF"/>
                  </a:solidFill>
                </a:uFill>
                <a:latin typeface="Arial"/>
                <a:ea typeface="DejaVu Sans"/>
              </a:rPr>
              <a:t>Ops-team perform automation/integration testing. If the code fails in automation testing the developers need to rescan the whole code. As nobody knows which piece of code creating the build failure.</a:t>
            </a:r>
            <a:endParaRPr lang="en-US" sz="1800" strike="noStrike" spc="-1" dirty="0">
              <a:solidFill>
                <a:schemeClr val="bg1"/>
              </a:solidFill>
              <a:uFill>
                <a:solidFill>
                  <a:srgbClr val="FFFFFF"/>
                </a:solidFill>
              </a:uFill>
              <a:latin typeface="Arial"/>
              <a:ea typeface="DejaVu Sans"/>
            </a:endParaRPr>
          </a:p>
          <a:p>
            <a:pPr marL="285840" indent="-284400">
              <a:lnSpc>
                <a:spcPct val="100000"/>
              </a:lnSpc>
              <a:buClr>
                <a:srgbClr val="FFFFFF"/>
              </a:buClr>
              <a:buFont typeface="Wingdings" charset="2"/>
              <a:buChar char=""/>
            </a:pPr>
            <a:endParaRPr lang="en-US" b="1" spc="-1" dirty="0">
              <a:solidFill>
                <a:schemeClr val="bg1"/>
              </a:solidFill>
              <a:uFill>
                <a:solidFill>
                  <a:srgbClr val="FFFFFF"/>
                </a:solidFill>
              </a:uFill>
              <a:latin typeface="Arial"/>
              <a:ea typeface="DejaVu Sans"/>
            </a:endParaRPr>
          </a:p>
          <a:p>
            <a:pPr marL="1440">
              <a:lnSpc>
                <a:spcPct val="100000"/>
              </a:lnSpc>
              <a:buClr>
                <a:srgbClr val="FFFFFF"/>
              </a:buClr>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81267174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199440" y="0"/>
            <a:ext cx="9979560" cy="76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0" strike="noStrike" spc="-1" dirty="0">
                <a:solidFill>
                  <a:schemeClr val="bg1"/>
                </a:solidFill>
                <a:uFill>
                  <a:solidFill>
                    <a:srgbClr val="FFFFFF"/>
                  </a:solidFill>
                </a:uFill>
                <a:latin typeface="Arial"/>
                <a:ea typeface="DejaVu Sans"/>
              </a:rPr>
              <a:t> 							</a:t>
            </a:r>
            <a:r>
              <a:rPr lang="en-US" sz="4000" b="1" strike="noStrike" spc="-1" dirty="0">
                <a:solidFill>
                  <a:schemeClr val="bg1"/>
                </a:solidFill>
                <a:uFill>
                  <a:solidFill>
                    <a:srgbClr val="FFFFFF"/>
                  </a:solidFill>
                </a:uFill>
                <a:latin typeface="Arial"/>
                <a:ea typeface="DejaVu Sans"/>
              </a:rPr>
              <a:t>Continuous Integration</a:t>
            </a:r>
            <a:endParaRPr lang="en-US" sz="1800" b="1" strike="noStrike" spc="-1" dirty="0">
              <a:solidFill>
                <a:schemeClr val="bg1"/>
              </a:solidFill>
              <a:uFill>
                <a:solidFill>
                  <a:srgbClr val="FFFFFF"/>
                </a:solidFill>
              </a:uFill>
              <a:latin typeface="Arial"/>
            </a:endParaRPr>
          </a:p>
        </p:txBody>
      </p:sp>
      <p:sp>
        <p:nvSpPr>
          <p:cNvPr id="46" name="CustomShape 2"/>
          <p:cNvSpPr/>
          <p:nvPr/>
        </p:nvSpPr>
        <p:spPr>
          <a:xfrm>
            <a:off x="10352520" y="295560"/>
            <a:ext cx="835920" cy="76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06E68DD8-34B8-456F-A010-AEF3858DE663}" type="slidenum">
              <a:rPr lang="en-US" sz="2800" b="0" strike="noStrike" spc="-1">
                <a:solidFill>
                  <a:srgbClr val="FFFFFF"/>
                </a:solidFill>
                <a:uFill>
                  <a:solidFill>
                    <a:srgbClr val="FFFFFF"/>
                  </a:solidFill>
                </a:uFill>
                <a:latin typeface="Century Gothic"/>
                <a:ea typeface="DejaVu Sans"/>
              </a:rPr>
              <a:t>4</a:t>
            </a:fld>
            <a:endParaRPr lang="en-US" sz="1800" b="0" strike="noStrike" spc="-1" dirty="0">
              <a:solidFill>
                <a:srgbClr val="000000"/>
              </a:solidFill>
              <a:uFill>
                <a:solidFill>
                  <a:srgbClr val="FFFFFF"/>
                </a:solidFill>
              </a:uFill>
              <a:latin typeface="Arial"/>
            </a:endParaRPr>
          </a:p>
        </p:txBody>
      </p:sp>
      <p:sp>
        <p:nvSpPr>
          <p:cNvPr id="47" name="CustomShape 3"/>
          <p:cNvSpPr/>
          <p:nvPr/>
        </p:nvSpPr>
        <p:spPr>
          <a:xfrm>
            <a:off x="304560" y="764280"/>
            <a:ext cx="10161000" cy="5941440"/>
          </a:xfrm>
          <a:prstGeom prst="rect">
            <a:avLst/>
          </a:prstGeom>
          <a:noFill/>
          <a:ln>
            <a:noFill/>
          </a:ln>
        </p:spPr>
        <p:style>
          <a:lnRef idx="0">
            <a:scrgbClr r="0" g="0" b="0"/>
          </a:lnRef>
          <a:fillRef idx="0">
            <a:scrgbClr r="0" g="0" b="0"/>
          </a:fillRef>
          <a:effectRef idx="0">
            <a:scrgbClr r="0" g="0" b="0"/>
          </a:effectRef>
          <a:fontRef idx="minor"/>
        </p:style>
      </p:sp>
      <p:sp>
        <p:nvSpPr>
          <p:cNvPr id="48" name="CustomShape 4"/>
          <p:cNvSpPr/>
          <p:nvPr/>
        </p:nvSpPr>
        <p:spPr>
          <a:xfrm>
            <a:off x="199439" y="981360"/>
            <a:ext cx="10355671" cy="55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400">
              <a:lnSpc>
                <a:spcPct val="100000"/>
              </a:lnSpc>
              <a:buClr>
                <a:srgbClr val="FFFFFF"/>
              </a:buClr>
              <a:buFont typeface="Wingdings" charset="2"/>
              <a:buChar char=""/>
            </a:pPr>
            <a:endParaRPr lang="en-US" b="1" spc="-1" dirty="0">
              <a:solidFill>
                <a:schemeClr val="bg1"/>
              </a:solidFill>
              <a:uFill>
                <a:solidFill>
                  <a:srgbClr val="FFFFFF"/>
                </a:solidFill>
              </a:uFill>
              <a:latin typeface="Arial"/>
              <a:ea typeface="DejaVu Sans"/>
            </a:endParaRPr>
          </a:p>
          <a:p>
            <a:pPr marL="285840" indent="-284400">
              <a:lnSpc>
                <a:spcPct val="100000"/>
              </a:lnSpc>
              <a:buClr>
                <a:srgbClr val="FFFFFF"/>
              </a:buClr>
              <a:buFont typeface="Wingdings" charset="2"/>
              <a:buChar char=""/>
            </a:pPr>
            <a:r>
              <a:rPr lang="en-US" spc="-1" dirty="0">
                <a:solidFill>
                  <a:schemeClr val="bg1"/>
                </a:solidFill>
                <a:uFill>
                  <a:solidFill>
                    <a:srgbClr val="FFFFFF"/>
                  </a:solidFill>
                </a:uFill>
                <a:latin typeface="Arial"/>
                <a:ea typeface="DejaVu Sans"/>
              </a:rPr>
              <a:t>How CI Solve this issue?</a:t>
            </a:r>
          </a:p>
          <a:p>
            <a:pPr marL="285840" indent="-284400">
              <a:lnSpc>
                <a:spcPct val="100000"/>
              </a:lnSpc>
              <a:buClr>
                <a:srgbClr val="FFFFFF"/>
              </a:buClr>
              <a:buFont typeface="Wingdings" charset="2"/>
              <a:buChar char=""/>
            </a:pPr>
            <a:endParaRPr lang="en-US" spc="-1" dirty="0">
              <a:solidFill>
                <a:schemeClr val="bg1"/>
              </a:solidFill>
              <a:uFill>
                <a:solidFill>
                  <a:srgbClr val="FFFFFF"/>
                </a:solidFill>
              </a:uFill>
              <a:latin typeface="Arial"/>
              <a:ea typeface="DejaVu Sans"/>
            </a:endParaRPr>
          </a:p>
          <a:p>
            <a:pPr marL="285840" indent="-284400">
              <a:lnSpc>
                <a:spcPct val="100000"/>
              </a:lnSpc>
              <a:buClr>
                <a:srgbClr val="FFFFFF"/>
              </a:buClr>
              <a:buFont typeface="Wingdings" charset="2"/>
              <a:buChar char=""/>
            </a:pPr>
            <a:r>
              <a:rPr lang="en-US" spc="-1" dirty="0">
                <a:solidFill>
                  <a:schemeClr val="bg1"/>
                </a:solidFill>
                <a:uFill>
                  <a:solidFill>
                    <a:srgbClr val="FFFFFF"/>
                  </a:solidFill>
                </a:uFill>
                <a:latin typeface="Arial"/>
                <a:ea typeface="DejaVu Sans"/>
              </a:rPr>
              <a:t>CI says instead of committing the code in last. Whenever our source code gets committed It should be build instantly. Which would help to identify which piece of code created that problem.</a:t>
            </a:r>
          </a:p>
          <a:p>
            <a:pPr marL="1440">
              <a:lnSpc>
                <a:spcPct val="100000"/>
              </a:lnSpc>
              <a:buClr>
                <a:srgbClr val="FFFFFF"/>
              </a:buClr>
            </a:pPr>
            <a:endParaRPr lang="en-US" spc="-1" dirty="0">
              <a:solidFill>
                <a:schemeClr val="bg1"/>
              </a:solidFill>
              <a:uFill>
                <a:solidFill>
                  <a:srgbClr val="FFFFFF"/>
                </a:solidFill>
              </a:uFill>
              <a:latin typeface="Arial"/>
              <a:ea typeface="DejaVu Sans"/>
            </a:endParaRPr>
          </a:p>
          <a:p>
            <a:pPr marL="285840" indent="-284400">
              <a:lnSpc>
                <a:spcPct val="100000"/>
              </a:lnSpc>
              <a:buClr>
                <a:srgbClr val="FFFFFF"/>
              </a:buClr>
              <a:buFont typeface="Wingdings" charset="2"/>
              <a:buChar char=""/>
            </a:pPr>
            <a:r>
              <a:rPr lang="en-US" spc="-1" dirty="0">
                <a:solidFill>
                  <a:schemeClr val="bg1"/>
                </a:solidFill>
                <a:uFill>
                  <a:solidFill>
                    <a:srgbClr val="FFFFFF"/>
                  </a:solidFill>
                </a:uFill>
                <a:latin typeface="Arial"/>
                <a:ea typeface="DejaVu Sans"/>
              </a:rPr>
              <a:t> </a:t>
            </a:r>
            <a:r>
              <a:rPr lang="en-US" i="1" spc="-1" dirty="0">
                <a:solidFill>
                  <a:schemeClr val="bg1"/>
                </a:solidFill>
                <a:uFill>
                  <a:solidFill>
                    <a:srgbClr val="FFFFFF"/>
                  </a:solidFill>
                </a:uFill>
                <a:latin typeface="Arial"/>
                <a:ea typeface="DejaVu Sans"/>
              </a:rPr>
              <a:t>Developer Writes Code -&gt; Push it in </a:t>
            </a:r>
            <a:r>
              <a:rPr lang="en-US" i="1" spc="-1" dirty="0" err="1">
                <a:solidFill>
                  <a:schemeClr val="bg1"/>
                </a:solidFill>
                <a:uFill>
                  <a:solidFill>
                    <a:srgbClr val="FFFFFF"/>
                  </a:solidFill>
                </a:uFill>
                <a:latin typeface="Arial"/>
                <a:ea typeface="DejaVu Sans"/>
              </a:rPr>
              <a:t>Github</a:t>
            </a:r>
            <a:r>
              <a:rPr lang="en-US" i="1" spc="-1" dirty="0">
                <a:solidFill>
                  <a:schemeClr val="bg1"/>
                </a:solidFill>
                <a:uFill>
                  <a:solidFill>
                    <a:srgbClr val="FFFFFF"/>
                  </a:solidFill>
                </a:uFill>
                <a:latin typeface="Arial"/>
                <a:ea typeface="DejaVu Sans"/>
              </a:rPr>
              <a:t> -&gt; DevOps Pull Source Code from GitHub </a:t>
            </a:r>
            <a:r>
              <a:rPr lang="en-US" i="1" spc="-1" dirty="0">
                <a:solidFill>
                  <a:schemeClr val="bg1"/>
                </a:solidFill>
                <a:uFill>
                  <a:solidFill>
                    <a:srgbClr val="FFFFFF"/>
                  </a:solidFill>
                </a:uFill>
                <a:latin typeface="Arial"/>
                <a:ea typeface="DejaVu Sans"/>
                <a:sym typeface="Wingdings" panose="05000000000000000000" pitchFamily="2" charset="2"/>
              </a:rPr>
              <a:t> </a:t>
            </a:r>
            <a:r>
              <a:rPr lang="en-US" i="1" spc="-1" dirty="0">
                <a:solidFill>
                  <a:schemeClr val="bg1"/>
                </a:solidFill>
                <a:uFill>
                  <a:solidFill>
                    <a:srgbClr val="FFFFFF"/>
                  </a:solidFill>
                </a:uFill>
                <a:latin typeface="Arial"/>
                <a:ea typeface="DejaVu Sans"/>
              </a:rPr>
              <a:t>Compiles </a:t>
            </a:r>
            <a:r>
              <a:rPr lang="en-US" i="1" spc="-1" dirty="0">
                <a:solidFill>
                  <a:schemeClr val="bg1"/>
                </a:solidFill>
                <a:uFill>
                  <a:solidFill>
                    <a:srgbClr val="FFFFFF"/>
                  </a:solidFill>
                </a:uFill>
                <a:latin typeface="Arial"/>
                <a:ea typeface="DejaVu Sans"/>
                <a:sym typeface="Wingdings" panose="05000000000000000000" pitchFamily="2" charset="2"/>
              </a:rPr>
              <a:t> </a:t>
            </a:r>
            <a:r>
              <a:rPr lang="en-US" i="1" spc="-1" dirty="0">
                <a:solidFill>
                  <a:schemeClr val="bg1"/>
                </a:solidFill>
                <a:uFill>
                  <a:solidFill>
                    <a:srgbClr val="FFFFFF"/>
                  </a:solidFill>
                </a:uFill>
                <a:latin typeface="Arial"/>
                <a:ea typeface="DejaVu Sans"/>
              </a:rPr>
              <a:t>Deployed </a:t>
            </a:r>
            <a:r>
              <a:rPr lang="en-US" i="1" spc="-1" dirty="0">
                <a:solidFill>
                  <a:schemeClr val="bg1"/>
                </a:solidFill>
                <a:uFill>
                  <a:solidFill>
                    <a:srgbClr val="FFFFFF"/>
                  </a:solidFill>
                </a:uFill>
                <a:latin typeface="Arial"/>
                <a:ea typeface="DejaVu Sans"/>
                <a:sym typeface="Wingdings" panose="05000000000000000000" pitchFamily="2" charset="2"/>
              </a:rPr>
              <a:t> Automation Testing Release</a:t>
            </a:r>
            <a:endParaRPr lang="en-US" i="1" spc="-1" dirty="0">
              <a:solidFill>
                <a:schemeClr val="bg1"/>
              </a:solidFill>
              <a:uFill>
                <a:solidFill>
                  <a:srgbClr val="FFFFFF"/>
                </a:solidFill>
              </a:uFill>
              <a:latin typeface="Arial"/>
              <a:ea typeface="DejaVu Sans"/>
            </a:endParaRPr>
          </a:p>
          <a:p>
            <a:pPr marL="285840" indent="-284400">
              <a:lnSpc>
                <a:spcPct val="100000"/>
              </a:lnSpc>
              <a:buClr>
                <a:srgbClr val="FFFFFF"/>
              </a:buClr>
              <a:buFont typeface="Wingdings" charset="2"/>
              <a:buChar char=""/>
            </a:pPr>
            <a:endParaRPr lang="en-US" sz="1800" strike="noStrike" spc="-1" dirty="0">
              <a:solidFill>
                <a:schemeClr val="bg1"/>
              </a:solidFill>
              <a:uFill>
                <a:solidFill>
                  <a:srgbClr val="FFFFFF"/>
                </a:solidFill>
              </a:uFill>
              <a:latin typeface="Arial"/>
              <a:ea typeface="DejaVu Sans"/>
            </a:endParaRPr>
          </a:p>
          <a:p>
            <a:pPr marL="285840" indent="-284400">
              <a:lnSpc>
                <a:spcPct val="100000"/>
              </a:lnSpc>
              <a:buClr>
                <a:srgbClr val="FFFFFF"/>
              </a:buClr>
              <a:buFont typeface="Wingdings" charset="2"/>
              <a:buChar char=""/>
            </a:pPr>
            <a:r>
              <a:rPr lang="en-US" spc="-1" dirty="0">
                <a:solidFill>
                  <a:schemeClr val="bg1"/>
                </a:solidFill>
                <a:uFill>
                  <a:solidFill>
                    <a:srgbClr val="FFFFFF"/>
                  </a:solidFill>
                </a:uFill>
                <a:latin typeface="Arial"/>
                <a:ea typeface="DejaVu Sans"/>
              </a:rPr>
              <a:t>Definition: Continuous Integration is a development practice where developers required to commit changes to the source code in GIT several times a day or more frequently. </a:t>
            </a:r>
          </a:p>
          <a:p>
            <a:pPr marL="1440">
              <a:lnSpc>
                <a:spcPct val="100000"/>
              </a:lnSpc>
              <a:buClr>
                <a:srgbClr val="FFFFFF"/>
              </a:buClr>
            </a:pPr>
            <a:r>
              <a:rPr lang="en-US" sz="1800" strike="noStrike" spc="-1" dirty="0">
                <a:solidFill>
                  <a:schemeClr val="bg1"/>
                </a:solidFill>
                <a:uFill>
                  <a:solidFill>
                    <a:srgbClr val="FFFFFF"/>
                  </a:solidFill>
                </a:uFill>
                <a:latin typeface="Arial"/>
              </a:rPr>
              <a:t>     Every commit made in the repository is then built. Which allows the teams to detect the </a:t>
            </a:r>
          </a:p>
          <a:p>
            <a:pPr marL="1440">
              <a:lnSpc>
                <a:spcPct val="100000"/>
              </a:lnSpc>
              <a:buClr>
                <a:srgbClr val="FFFFFF"/>
              </a:buClr>
            </a:pPr>
            <a:r>
              <a:rPr lang="en-US" spc="-1" dirty="0">
                <a:solidFill>
                  <a:schemeClr val="bg1"/>
                </a:solidFill>
                <a:uFill>
                  <a:solidFill>
                    <a:srgbClr val="FFFFFF"/>
                  </a:solidFill>
                </a:uFill>
                <a:latin typeface="Arial"/>
              </a:rPr>
              <a:t>     problems early.</a:t>
            </a:r>
            <a:endParaRPr lang="en-US" sz="180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2200868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199440" y="0"/>
            <a:ext cx="9979560" cy="76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0" strike="noStrike" spc="-1" dirty="0">
                <a:solidFill>
                  <a:schemeClr val="bg1"/>
                </a:solidFill>
                <a:uFill>
                  <a:solidFill>
                    <a:srgbClr val="FFFFFF"/>
                  </a:solidFill>
                </a:uFill>
                <a:latin typeface="Arial"/>
                <a:ea typeface="DejaVu Sans"/>
              </a:rPr>
              <a:t> 			</a:t>
            </a:r>
            <a:r>
              <a:rPr lang="en-US" sz="4000" b="1" strike="noStrike" spc="-1" dirty="0">
                <a:solidFill>
                  <a:schemeClr val="bg1"/>
                </a:solidFill>
                <a:uFill>
                  <a:solidFill>
                    <a:srgbClr val="FFFFFF"/>
                  </a:solidFill>
                </a:uFill>
                <a:latin typeface="Arial"/>
                <a:ea typeface="DejaVu Sans"/>
              </a:rPr>
              <a:t>Continuous Integration to rescue</a:t>
            </a:r>
            <a:endParaRPr lang="en-US" sz="1800" b="1" strike="noStrike" spc="-1" dirty="0">
              <a:solidFill>
                <a:schemeClr val="bg1"/>
              </a:solidFill>
              <a:uFill>
                <a:solidFill>
                  <a:srgbClr val="FFFFFF"/>
                </a:solidFill>
              </a:uFill>
              <a:latin typeface="Arial"/>
            </a:endParaRPr>
          </a:p>
        </p:txBody>
      </p:sp>
      <p:sp>
        <p:nvSpPr>
          <p:cNvPr id="46" name="CustomShape 2"/>
          <p:cNvSpPr/>
          <p:nvPr/>
        </p:nvSpPr>
        <p:spPr>
          <a:xfrm>
            <a:off x="10352520" y="295560"/>
            <a:ext cx="835920" cy="76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06E68DD8-34B8-456F-A010-AEF3858DE663}" type="slidenum">
              <a:rPr lang="en-US" sz="2800" b="0" strike="noStrike" spc="-1">
                <a:solidFill>
                  <a:srgbClr val="FFFFFF"/>
                </a:solidFill>
                <a:uFill>
                  <a:solidFill>
                    <a:srgbClr val="FFFFFF"/>
                  </a:solidFill>
                </a:uFill>
                <a:latin typeface="Century Gothic"/>
                <a:ea typeface="DejaVu Sans"/>
              </a:rPr>
              <a:t>5</a:t>
            </a:fld>
            <a:endParaRPr lang="en-US" sz="1800" b="0" strike="noStrike" spc="-1" dirty="0">
              <a:solidFill>
                <a:srgbClr val="000000"/>
              </a:solidFill>
              <a:uFill>
                <a:solidFill>
                  <a:srgbClr val="FFFFFF"/>
                </a:solidFill>
              </a:uFill>
              <a:latin typeface="Arial"/>
            </a:endParaRPr>
          </a:p>
        </p:txBody>
      </p:sp>
      <p:sp>
        <p:nvSpPr>
          <p:cNvPr id="47" name="CustomShape 3"/>
          <p:cNvSpPr/>
          <p:nvPr/>
        </p:nvSpPr>
        <p:spPr>
          <a:xfrm>
            <a:off x="304560" y="764280"/>
            <a:ext cx="10161000" cy="5941440"/>
          </a:xfrm>
          <a:prstGeom prst="rect">
            <a:avLst/>
          </a:prstGeom>
          <a:noFill/>
          <a:ln>
            <a:noFill/>
          </a:ln>
        </p:spPr>
        <p:style>
          <a:lnRef idx="0">
            <a:scrgbClr r="0" g="0" b="0"/>
          </a:lnRef>
          <a:fillRef idx="0">
            <a:scrgbClr r="0" g="0" b="0"/>
          </a:fillRef>
          <a:effectRef idx="0">
            <a:scrgbClr r="0" g="0" b="0"/>
          </a:effectRef>
          <a:fontRef idx="minor"/>
        </p:style>
      </p:sp>
      <p:sp>
        <p:nvSpPr>
          <p:cNvPr id="48" name="CustomShape 4"/>
          <p:cNvSpPr/>
          <p:nvPr/>
        </p:nvSpPr>
        <p:spPr>
          <a:xfrm>
            <a:off x="199439" y="981360"/>
            <a:ext cx="10355671" cy="55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400">
              <a:lnSpc>
                <a:spcPct val="100000"/>
              </a:lnSpc>
              <a:buClr>
                <a:srgbClr val="FFFFFF"/>
              </a:buClr>
              <a:buFont typeface="Wingdings" charset="2"/>
              <a:buChar char=""/>
            </a:pPr>
            <a:endParaRPr lang="en-US" b="1" spc="-1" dirty="0">
              <a:solidFill>
                <a:schemeClr val="bg1"/>
              </a:solidFill>
              <a:uFill>
                <a:solidFill>
                  <a:srgbClr val="FFFFFF"/>
                </a:solidFill>
              </a:uFill>
              <a:latin typeface="Arial"/>
              <a:ea typeface="DejaVu Sans"/>
            </a:endParaRPr>
          </a:p>
          <a:p>
            <a:pPr marL="1440">
              <a:lnSpc>
                <a:spcPct val="100000"/>
              </a:lnSpc>
              <a:buClr>
                <a:srgbClr val="FFFFFF"/>
              </a:buClr>
            </a:pPr>
            <a:r>
              <a:rPr lang="en-US" spc="-1" dirty="0">
                <a:solidFill>
                  <a:schemeClr val="bg1"/>
                </a:solidFill>
                <a:uFill>
                  <a:solidFill>
                    <a:srgbClr val="FFFFFF"/>
                  </a:solidFill>
                </a:uFill>
                <a:latin typeface="Arial"/>
                <a:ea typeface="DejaVu Sans"/>
              </a:rPr>
              <a:t>Before Continuous Integration</a:t>
            </a:r>
          </a:p>
          <a:p>
            <a:pPr marL="1440">
              <a:lnSpc>
                <a:spcPct val="100000"/>
              </a:lnSpc>
              <a:buClr>
                <a:srgbClr val="FFFFFF"/>
              </a:buClr>
            </a:pPr>
            <a:endParaRPr lang="en-US" spc="-1" dirty="0">
              <a:solidFill>
                <a:schemeClr val="bg1"/>
              </a:solidFill>
              <a:uFill>
                <a:solidFill>
                  <a:srgbClr val="FFFFFF"/>
                </a:solidFill>
              </a:uFill>
              <a:latin typeface="Arial"/>
              <a:ea typeface="DejaVu Sans"/>
            </a:endParaRPr>
          </a:p>
          <a:p>
            <a:pPr marL="285840" indent="-284400">
              <a:lnSpc>
                <a:spcPct val="100000"/>
              </a:lnSpc>
              <a:buClr>
                <a:srgbClr val="FFFFFF"/>
              </a:buClr>
              <a:buFont typeface="Wingdings" charset="2"/>
              <a:buChar char=""/>
            </a:pPr>
            <a:r>
              <a:rPr lang="en-US" spc="-1" dirty="0">
                <a:solidFill>
                  <a:schemeClr val="bg1"/>
                </a:solidFill>
                <a:uFill>
                  <a:solidFill>
                    <a:srgbClr val="FFFFFF"/>
                  </a:solidFill>
                </a:uFill>
                <a:latin typeface="Arial"/>
                <a:ea typeface="DejaVu Sans"/>
              </a:rPr>
              <a:t>The entire Source Code was build and tested</a:t>
            </a:r>
          </a:p>
          <a:p>
            <a:pPr marL="285840" indent="-284400">
              <a:lnSpc>
                <a:spcPct val="100000"/>
              </a:lnSpc>
              <a:buClr>
                <a:srgbClr val="FFFFFF"/>
              </a:buClr>
              <a:buFont typeface="Wingdings" charset="2"/>
              <a:buChar char=""/>
            </a:pPr>
            <a:r>
              <a:rPr lang="en-US" spc="-1" dirty="0">
                <a:solidFill>
                  <a:schemeClr val="bg1"/>
                </a:solidFill>
                <a:uFill>
                  <a:solidFill>
                    <a:srgbClr val="FFFFFF"/>
                  </a:solidFill>
                </a:uFill>
                <a:latin typeface="Arial"/>
                <a:ea typeface="DejaVu Sans"/>
              </a:rPr>
              <a:t>Developer have to wait for test results.</a:t>
            </a:r>
          </a:p>
          <a:p>
            <a:pPr marL="285840" indent="-284400">
              <a:lnSpc>
                <a:spcPct val="100000"/>
              </a:lnSpc>
              <a:buClr>
                <a:srgbClr val="FFFFFF"/>
              </a:buClr>
              <a:buFont typeface="Wingdings" charset="2"/>
              <a:buChar char=""/>
            </a:pPr>
            <a:r>
              <a:rPr lang="en-US" spc="-1" dirty="0">
                <a:solidFill>
                  <a:schemeClr val="bg1"/>
                </a:solidFill>
                <a:uFill>
                  <a:solidFill>
                    <a:srgbClr val="FFFFFF"/>
                  </a:solidFill>
                </a:uFill>
                <a:latin typeface="Arial"/>
                <a:ea typeface="DejaVu Sans"/>
              </a:rPr>
              <a:t>No Feedback</a:t>
            </a:r>
          </a:p>
          <a:p>
            <a:pPr marL="1440">
              <a:lnSpc>
                <a:spcPct val="100000"/>
              </a:lnSpc>
              <a:buClr>
                <a:srgbClr val="FFFFFF"/>
              </a:buClr>
            </a:pPr>
            <a:endParaRPr lang="en-US" spc="-1" dirty="0">
              <a:solidFill>
                <a:schemeClr val="bg1"/>
              </a:solidFill>
              <a:uFill>
                <a:solidFill>
                  <a:srgbClr val="FFFFFF"/>
                </a:solidFill>
              </a:uFill>
              <a:latin typeface="Arial"/>
              <a:ea typeface="DejaVu Sans"/>
            </a:endParaRPr>
          </a:p>
          <a:p>
            <a:pPr marL="285840" indent="-284400">
              <a:lnSpc>
                <a:spcPct val="100000"/>
              </a:lnSpc>
              <a:buClr>
                <a:srgbClr val="FFFFFF"/>
              </a:buClr>
              <a:buFont typeface="Wingdings" charset="2"/>
              <a:buChar char=""/>
            </a:pPr>
            <a:endParaRPr lang="en-US" spc="-1" dirty="0">
              <a:solidFill>
                <a:schemeClr val="bg1"/>
              </a:solidFill>
              <a:uFill>
                <a:solidFill>
                  <a:srgbClr val="FFFFFF"/>
                </a:solidFill>
              </a:uFill>
              <a:latin typeface="Arial"/>
              <a:ea typeface="DejaVu Sans"/>
            </a:endParaRPr>
          </a:p>
          <a:p>
            <a:pPr marL="1440">
              <a:lnSpc>
                <a:spcPct val="100000"/>
              </a:lnSpc>
              <a:buClr>
                <a:srgbClr val="FFFFFF"/>
              </a:buClr>
            </a:pPr>
            <a:r>
              <a:rPr lang="en-US" spc="-1" dirty="0">
                <a:solidFill>
                  <a:schemeClr val="bg1"/>
                </a:solidFill>
                <a:uFill>
                  <a:solidFill>
                    <a:srgbClr val="FFFFFF"/>
                  </a:solidFill>
                </a:uFill>
                <a:latin typeface="Arial"/>
                <a:ea typeface="DejaVu Sans"/>
              </a:rPr>
              <a:t>After Continuous Integration</a:t>
            </a:r>
          </a:p>
          <a:p>
            <a:pPr marL="1440">
              <a:lnSpc>
                <a:spcPct val="100000"/>
              </a:lnSpc>
              <a:buClr>
                <a:srgbClr val="FFFFFF"/>
              </a:buClr>
            </a:pPr>
            <a:endParaRPr lang="en-US" spc="-1" dirty="0">
              <a:solidFill>
                <a:schemeClr val="bg1"/>
              </a:solidFill>
              <a:uFill>
                <a:solidFill>
                  <a:srgbClr val="FFFFFF"/>
                </a:solidFill>
              </a:uFill>
              <a:latin typeface="Arial"/>
              <a:ea typeface="DejaVu Sans"/>
            </a:endParaRPr>
          </a:p>
          <a:p>
            <a:pPr marL="285840" indent="-284400">
              <a:lnSpc>
                <a:spcPct val="100000"/>
              </a:lnSpc>
              <a:buClr>
                <a:srgbClr val="FFFFFF"/>
              </a:buClr>
              <a:buFont typeface="Wingdings" charset="2"/>
              <a:buChar char=""/>
            </a:pPr>
            <a:r>
              <a:rPr lang="en-US" spc="-1" dirty="0">
                <a:solidFill>
                  <a:schemeClr val="bg1"/>
                </a:solidFill>
                <a:uFill>
                  <a:solidFill>
                    <a:srgbClr val="FFFFFF"/>
                  </a:solidFill>
                </a:uFill>
                <a:latin typeface="Arial"/>
                <a:ea typeface="DejaVu Sans"/>
              </a:rPr>
              <a:t>Every commit made in the source code is built and tested</a:t>
            </a:r>
          </a:p>
          <a:p>
            <a:pPr marL="285840" indent="-284400">
              <a:lnSpc>
                <a:spcPct val="100000"/>
              </a:lnSpc>
              <a:buClr>
                <a:srgbClr val="FFFFFF"/>
              </a:buClr>
              <a:buFont typeface="Wingdings" charset="2"/>
              <a:buChar char=""/>
            </a:pPr>
            <a:r>
              <a:rPr lang="en-US" spc="-1" dirty="0">
                <a:solidFill>
                  <a:schemeClr val="bg1"/>
                </a:solidFill>
                <a:uFill>
                  <a:solidFill>
                    <a:srgbClr val="FFFFFF"/>
                  </a:solidFill>
                </a:uFill>
                <a:latin typeface="Arial"/>
                <a:ea typeface="DejaVu Sans"/>
              </a:rPr>
              <a:t>Developer knows the test result of every commit made in the source code on the run</a:t>
            </a:r>
          </a:p>
          <a:p>
            <a:pPr marL="285840" indent="-284400">
              <a:lnSpc>
                <a:spcPct val="100000"/>
              </a:lnSpc>
              <a:buClr>
                <a:srgbClr val="FFFFFF"/>
              </a:buClr>
              <a:buFont typeface="Wingdings" charset="2"/>
              <a:buChar char=""/>
            </a:pPr>
            <a:r>
              <a:rPr lang="en-US" spc="-1" dirty="0">
                <a:solidFill>
                  <a:schemeClr val="bg1"/>
                </a:solidFill>
                <a:uFill>
                  <a:solidFill>
                    <a:srgbClr val="FFFFFF"/>
                  </a:solidFill>
                </a:uFill>
                <a:latin typeface="Arial"/>
                <a:ea typeface="DejaVu Sans"/>
              </a:rPr>
              <a:t>Feedback present</a:t>
            </a:r>
          </a:p>
          <a:p>
            <a:pPr marL="1440">
              <a:lnSpc>
                <a:spcPct val="100000"/>
              </a:lnSpc>
              <a:buClr>
                <a:srgbClr val="FFFFFF"/>
              </a:buClr>
            </a:pP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41615366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199440" y="542260"/>
            <a:ext cx="9979560" cy="66985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0" strike="noStrike" spc="-1" dirty="0">
                <a:solidFill>
                  <a:schemeClr val="bg1"/>
                </a:solidFill>
                <a:uFill>
                  <a:solidFill>
                    <a:srgbClr val="FFFFFF"/>
                  </a:solidFill>
                </a:uFill>
                <a:latin typeface="Arial"/>
                <a:ea typeface="DejaVu Sans"/>
              </a:rPr>
              <a:t> </a:t>
            </a:r>
            <a:r>
              <a:rPr lang="en-US" sz="3200" b="1" strike="noStrike" spc="-1" dirty="0">
                <a:solidFill>
                  <a:schemeClr val="bg1"/>
                </a:solidFill>
                <a:uFill>
                  <a:solidFill>
                    <a:srgbClr val="FFFFFF"/>
                  </a:solidFill>
                </a:uFill>
                <a:latin typeface="Arial"/>
                <a:ea typeface="DejaVu Sans"/>
              </a:rPr>
              <a:t>Continuous Delivery / Continuous Deployment</a:t>
            </a:r>
            <a:endParaRPr lang="en-US" sz="3600" b="1" strike="noStrike" spc="-1" dirty="0">
              <a:solidFill>
                <a:schemeClr val="bg1"/>
              </a:solidFill>
              <a:uFill>
                <a:solidFill>
                  <a:srgbClr val="FFFFFF"/>
                </a:solidFill>
              </a:uFill>
              <a:latin typeface="Arial"/>
            </a:endParaRPr>
          </a:p>
        </p:txBody>
      </p:sp>
      <p:sp>
        <p:nvSpPr>
          <p:cNvPr id="46" name="CustomShape 2"/>
          <p:cNvSpPr/>
          <p:nvPr/>
        </p:nvSpPr>
        <p:spPr>
          <a:xfrm>
            <a:off x="10352520" y="295560"/>
            <a:ext cx="835920" cy="76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06E68DD8-34B8-456F-A010-AEF3858DE663}" type="slidenum">
              <a:rPr lang="en-US" sz="2800" b="0" strike="noStrike" spc="-1">
                <a:solidFill>
                  <a:srgbClr val="FFFFFF"/>
                </a:solidFill>
                <a:uFill>
                  <a:solidFill>
                    <a:srgbClr val="FFFFFF"/>
                  </a:solidFill>
                </a:uFill>
                <a:latin typeface="Century Gothic"/>
                <a:ea typeface="DejaVu Sans"/>
              </a:rPr>
              <a:t>6</a:t>
            </a:fld>
            <a:endParaRPr lang="en-US" sz="1800" b="0" strike="noStrike" spc="-1" dirty="0">
              <a:solidFill>
                <a:srgbClr val="000000"/>
              </a:solidFill>
              <a:uFill>
                <a:solidFill>
                  <a:srgbClr val="FFFFFF"/>
                </a:solidFill>
              </a:uFill>
              <a:latin typeface="Arial"/>
            </a:endParaRPr>
          </a:p>
        </p:txBody>
      </p:sp>
      <p:sp>
        <p:nvSpPr>
          <p:cNvPr id="47" name="CustomShape 3"/>
          <p:cNvSpPr/>
          <p:nvPr/>
        </p:nvSpPr>
        <p:spPr>
          <a:xfrm>
            <a:off x="304560" y="764280"/>
            <a:ext cx="10161000" cy="5941440"/>
          </a:xfrm>
          <a:prstGeom prst="rect">
            <a:avLst/>
          </a:prstGeom>
          <a:noFill/>
          <a:ln>
            <a:noFill/>
          </a:ln>
        </p:spPr>
        <p:style>
          <a:lnRef idx="0">
            <a:scrgbClr r="0" g="0" b="0"/>
          </a:lnRef>
          <a:fillRef idx="0">
            <a:scrgbClr r="0" g="0" b="0"/>
          </a:fillRef>
          <a:effectRef idx="0">
            <a:scrgbClr r="0" g="0" b="0"/>
          </a:effectRef>
          <a:fontRef idx="minor"/>
        </p:style>
      </p:sp>
      <p:sp>
        <p:nvSpPr>
          <p:cNvPr id="48" name="CustomShape 4"/>
          <p:cNvSpPr/>
          <p:nvPr/>
        </p:nvSpPr>
        <p:spPr>
          <a:xfrm>
            <a:off x="199439" y="1434132"/>
            <a:ext cx="10355671" cy="506826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400">
              <a:lnSpc>
                <a:spcPct val="100000"/>
              </a:lnSpc>
              <a:buClr>
                <a:srgbClr val="FFFFFF"/>
              </a:buClr>
              <a:buFont typeface="Wingdings" charset="2"/>
              <a:buChar char=""/>
            </a:pPr>
            <a:endParaRPr lang="en-US" b="1" spc="-1" dirty="0">
              <a:solidFill>
                <a:schemeClr val="bg1"/>
              </a:solidFill>
              <a:uFill>
                <a:solidFill>
                  <a:srgbClr val="FFFFFF"/>
                </a:solidFill>
              </a:uFill>
              <a:latin typeface="Arial"/>
              <a:ea typeface="DejaVu Sans"/>
            </a:endParaRPr>
          </a:p>
          <a:p>
            <a:pPr marL="285840" indent="-284400">
              <a:lnSpc>
                <a:spcPct val="100000"/>
              </a:lnSpc>
              <a:buClr>
                <a:srgbClr val="FFFFFF"/>
              </a:buClr>
              <a:buFont typeface="Wingdings" charset="2"/>
              <a:buChar char=""/>
            </a:pPr>
            <a:r>
              <a:rPr lang="en-US" spc="-1" dirty="0">
                <a:solidFill>
                  <a:schemeClr val="bg1"/>
                </a:solidFill>
                <a:uFill>
                  <a:solidFill>
                    <a:srgbClr val="FFFFFF"/>
                  </a:solidFill>
                </a:uFill>
                <a:latin typeface="Arial"/>
                <a:ea typeface="DejaVu Sans"/>
              </a:rPr>
              <a:t>Continuous Delivery: After CI testing gets completed and our source code is ready for demo to client, which could be done by deploying it on pre-production where we do the performance testing of our source code for final release.</a:t>
            </a:r>
          </a:p>
          <a:p>
            <a:pPr marL="1440">
              <a:lnSpc>
                <a:spcPct val="100000"/>
              </a:lnSpc>
              <a:buClr>
                <a:srgbClr val="FFFFFF"/>
              </a:buClr>
            </a:pPr>
            <a:endParaRPr lang="en-US" spc="-1" dirty="0">
              <a:solidFill>
                <a:schemeClr val="bg1"/>
              </a:solidFill>
              <a:uFill>
                <a:solidFill>
                  <a:srgbClr val="FFFFFF"/>
                </a:solidFill>
              </a:uFill>
              <a:latin typeface="Arial"/>
              <a:ea typeface="DejaVu Sans"/>
            </a:endParaRPr>
          </a:p>
          <a:p>
            <a:pPr marL="285840" indent="-284400">
              <a:lnSpc>
                <a:spcPct val="100000"/>
              </a:lnSpc>
              <a:buClr>
                <a:srgbClr val="FFFFFF"/>
              </a:buClr>
              <a:buFont typeface="Wingdings" charset="2"/>
              <a:buChar char=""/>
            </a:pPr>
            <a:r>
              <a:rPr lang="en-US" spc="-1" dirty="0">
                <a:solidFill>
                  <a:schemeClr val="bg1"/>
                </a:solidFill>
                <a:uFill>
                  <a:solidFill>
                    <a:srgbClr val="FFFFFF"/>
                  </a:solidFill>
                </a:uFill>
                <a:latin typeface="Arial"/>
                <a:ea typeface="DejaVu Sans"/>
              </a:rPr>
              <a:t>Continuous  Deployment: Once the code is approved and passed all the tests and ready to deploy on production that process is called Continuous deployment.</a:t>
            </a:r>
          </a:p>
          <a:p>
            <a:pPr marL="1440">
              <a:lnSpc>
                <a:spcPct val="100000"/>
              </a:lnSpc>
              <a:buClr>
                <a:srgbClr val="FFFFFF"/>
              </a:buClr>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3775859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199440" y="0"/>
            <a:ext cx="9979560" cy="76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0" strike="noStrike" spc="-1" dirty="0">
                <a:solidFill>
                  <a:srgbClr val="FFFFFF"/>
                </a:solidFill>
                <a:uFill>
                  <a:solidFill>
                    <a:srgbClr val="FFFFFF"/>
                  </a:solidFill>
                </a:uFill>
                <a:latin typeface="Arial"/>
                <a:ea typeface="DejaVu Sans"/>
              </a:rPr>
              <a:t>								</a:t>
            </a:r>
            <a:r>
              <a:rPr lang="en-US" sz="4000" b="1" u="sng" strike="noStrike" spc="-1" dirty="0">
                <a:solidFill>
                  <a:schemeClr val="bg1"/>
                </a:solidFill>
                <a:uFill>
                  <a:solidFill>
                    <a:srgbClr val="FFFFFF"/>
                  </a:solidFill>
                </a:uFill>
                <a:latin typeface="Arial"/>
                <a:ea typeface="DejaVu Sans"/>
              </a:rPr>
              <a:t>Code Building</a:t>
            </a:r>
            <a:endParaRPr lang="en-US" sz="1800" b="1" u="sng" strike="noStrike" spc="-1" dirty="0">
              <a:solidFill>
                <a:schemeClr val="bg1"/>
              </a:solidFill>
              <a:uFill>
                <a:solidFill>
                  <a:srgbClr val="FFFFFF"/>
                </a:solidFill>
              </a:uFill>
              <a:latin typeface="Arial"/>
            </a:endParaRPr>
          </a:p>
        </p:txBody>
      </p:sp>
      <p:sp>
        <p:nvSpPr>
          <p:cNvPr id="55" name="CustomShape 2"/>
          <p:cNvSpPr/>
          <p:nvPr/>
        </p:nvSpPr>
        <p:spPr>
          <a:xfrm>
            <a:off x="10352520" y="295560"/>
            <a:ext cx="835920" cy="76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5A4265F3-A360-44BB-B9B5-F79B2495CD0A}" type="slidenum">
              <a:rPr lang="en-US" sz="2800" b="0" strike="noStrike" spc="-1">
                <a:solidFill>
                  <a:srgbClr val="FFFFFF"/>
                </a:solidFill>
                <a:uFill>
                  <a:solidFill>
                    <a:srgbClr val="FFFFFF"/>
                  </a:solidFill>
                </a:uFill>
                <a:latin typeface="Century Gothic"/>
                <a:ea typeface="DejaVu Sans"/>
              </a:rPr>
              <a:t>7</a:t>
            </a:fld>
            <a:endParaRPr lang="en-US" sz="1800" b="0" strike="noStrike" spc="-1" dirty="0">
              <a:solidFill>
                <a:srgbClr val="000000"/>
              </a:solidFill>
              <a:uFill>
                <a:solidFill>
                  <a:srgbClr val="FFFFFF"/>
                </a:solidFill>
              </a:uFill>
              <a:latin typeface="Arial"/>
            </a:endParaRPr>
          </a:p>
        </p:txBody>
      </p:sp>
      <p:sp>
        <p:nvSpPr>
          <p:cNvPr id="56" name="CustomShape 3"/>
          <p:cNvSpPr/>
          <p:nvPr/>
        </p:nvSpPr>
        <p:spPr>
          <a:xfrm>
            <a:off x="304560" y="2506132"/>
            <a:ext cx="10161000" cy="4199587"/>
          </a:xfrm>
          <a:prstGeom prst="rect">
            <a:avLst/>
          </a:prstGeom>
          <a:noFill/>
          <a:ln>
            <a:noFill/>
          </a:ln>
        </p:spPr>
        <p:style>
          <a:lnRef idx="0">
            <a:scrgbClr r="0" g="0" b="0"/>
          </a:lnRef>
          <a:fillRef idx="0">
            <a:scrgbClr r="0" g="0" b="0"/>
          </a:fillRef>
          <a:effectRef idx="0">
            <a:scrgbClr r="0" g="0" b="0"/>
          </a:effectRef>
          <a:fontRef idx="minor"/>
        </p:style>
      </p:sp>
      <p:sp>
        <p:nvSpPr>
          <p:cNvPr id="57" name="CustomShape 4"/>
          <p:cNvSpPr/>
          <p:nvPr/>
        </p:nvSpPr>
        <p:spPr>
          <a:xfrm>
            <a:off x="241200" y="1062360"/>
            <a:ext cx="11646240" cy="667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AutoNum type="arabicParenR"/>
            </a:pPr>
            <a:endParaRPr lang="en-US" sz="1800" b="0" strike="noStrike" spc="-1" dirty="0">
              <a:solidFill>
                <a:schemeClr val="bg1"/>
              </a:solidFill>
              <a:uFill>
                <a:solidFill>
                  <a:srgbClr val="FFFFFF"/>
                </a:solidFill>
              </a:uFill>
              <a:latin typeface="Arial"/>
            </a:endParaRPr>
          </a:p>
          <a:p>
            <a:pPr marL="342900" indent="-342900">
              <a:lnSpc>
                <a:spcPct val="100000"/>
              </a:lnSpc>
              <a:buAutoNum type="arabicParenR"/>
            </a:pPr>
            <a:endParaRPr lang="en-US" spc="-1" dirty="0">
              <a:solidFill>
                <a:schemeClr val="bg1"/>
              </a:solidFill>
              <a:uFill>
                <a:solidFill>
                  <a:srgbClr val="FFFFFF"/>
                </a:solidFill>
              </a:uFill>
              <a:latin typeface="Arial"/>
            </a:endParaRPr>
          </a:p>
          <a:p>
            <a:pPr marL="342900" indent="-342900">
              <a:lnSpc>
                <a:spcPct val="100000"/>
              </a:lnSpc>
              <a:buAutoNum type="arabicParenR"/>
            </a:pPr>
            <a:endParaRPr lang="en-US" sz="1800" b="0" strike="noStrike" spc="-1" dirty="0">
              <a:solidFill>
                <a:schemeClr val="bg1"/>
              </a:solidFill>
              <a:uFill>
                <a:solidFill>
                  <a:srgbClr val="FFFFFF"/>
                </a:solidFill>
              </a:uFill>
              <a:latin typeface="Arial"/>
            </a:endParaRPr>
          </a:p>
          <a:p>
            <a:pPr marL="342900" indent="-342900">
              <a:lnSpc>
                <a:spcPct val="100000"/>
              </a:lnSpc>
              <a:buAutoNum type="arabicParenR"/>
            </a:pPr>
            <a:endParaRPr lang="en-US" spc="-1" dirty="0">
              <a:solidFill>
                <a:schemeClr val="bg1"/>
              </a:solidFill>
              <a:uFill>
                <a:solidFill>
                  <a:srgbClr val="FFFFFF"/>
                </a:solidFill>
              </a:uFill>
              <a:latin typeface="Arial"/>
            </a:endParaRPr>
          </a:p>
          <a:p>
            <a:pPr marL="342900" indent="-342900">
              <a:lnSpc>
                <a:spcPct val="100000"/>
              </a:lnSpc>
              <a:buAutoNum type="arabicParenR"/>
            </a:pPr>
            <a:endParaRPr lang="en-US" sz="1800" b="0" strike="noStrike" spc="-1" dirty="0">
              <a:solidFill>
                <a:schemeClr val="bg1"/>
              </a:solidFill>
              <a:uFill>
                <a:solidFill>
                  <a:srgbClr val="FFFFFF"/>
                </a:solidFill>
              </a:uFill>
              <a:latin typeface="Arial"/>
            </a:endParaRPr>
          </a:p>
          <a:p>
            <a:pPr marL="342900" indent="-342900">
              <a:lnSpc>
                <a:spcPct val="100000"/>
              </a:lnSpc>
              <a:buAutoNum type="arabicParenR"/>
            </a:pPr>
            <a:endParaRPr lang="en-US" spc="-1" dirty="0">
              <a:solidFill>
                <a:schemeClr val="bg1"/>
              </a:solidFill>
              <a:uFill>
                <a:solidFill>
                  <a:srgbClr val="FFFFFF"/>
                </a:solidFill>
              </a:uFill>
              <a:latin typeface="Arial"/>
            </a:endParaRPr>
          </a:p>
          <a:p>
            <a:pPr>
              <a:lnSpc>
                <a:spcPct val="100000"/>
              </a:lnSpc>
            </a:pPr>
            <a:endParaRPr lang="en-US" sz="1800" b="0" strike="noStrike" spc="-1" dirty="0">
              <a:solidFill>
                <a:schemeClr val="bg1"/>
              </a:solidFill>
              <a:uFill>
                <a:solidFill>
                  <a:srgbClr val="FFFFFF"/>
                </a:solidFill>
              </a:uFill>
              <a:latin typeface="Arial"/>
            </a:endParaRPr>
          </a:p>
          <a:p>
            <a:pPr marL="342900" indent="-342900">
              <a:lnSpc>
                <a:spcPct val="100000"/>
              </a:lnSpc>
              <a:buAutoNum type="arabicParenR"/>
            </a:pPr>
            <a:endParaRPr lang="en-US" spc="-1" dirty="0">
              <a:solidFill>
                <a:schemeClr val="bg1"/>
              </a:solidFill>
              <a:uFill>
                <a:solidFill>
                  <a:srgbClr val="FFFFFF"/>
                </a:solidFill>
              </a:uFill>
              <a:latin typeface="Arial"/>
            </a:endParaRPr>
          </a:p>
          <a:p>
            <a:pPr marL="342900" indent="-342900">
              <a:lnSpc>
                <a:spcPct val="100000"/>
              </a:lnSpc>
              <a:buAutoNum type="arabicParenR"/>
            </a:pPr>
            <a:endParaRPr lang="en-US" sz="1800" b="0" strike="noStrike" spc="-1" dirty="0">
              <a:solidFill>
                <a:schemeClr val="bg1"/>
              </a:solidFill>
              <a:uFill>
                <a:solidFill>
                  <a:srgbClr val="FFFFFF"/>
                </a:solidFill>
              </a:uFill>
              <a:latin typeface="Arial"/>
            </a:endParaRPr>
          </a:p>
          <a:p>
            <a:pPr marL="342900" indent="-342900">
              <a:lnSpc>
                <a:spcPct val="100000"/>
              </a:lnSpc>
              <a:buAutoNum type="arabicParenR"/>
            </a:pPr>
            <a:r>
              <a:rPr lang="en-US" sz="1800" b="0" strike="noStrike" spc="-1" dirty="0">
                <a:solidFill>
                  <a:schemeClr val="bg1"/>
                </a:solidFill>
                <a:uFill>
                  <a:solidFill>
                    <a:srgbClr val="FFFFFF"/>
                  </a:solidFill>
                </a:uFill>
                <a:latin typeface="Arial"/>
              </a:rPr>
              <a:t>Developer writes code and commits code in Git Repository</a:t>
            </a:r>
          </a:p>
          <a:p>
            <a:pPr marL="342900" indent="-342900">
              <a:lnSpc>
                <a:spcPct val="100000"/>
              </a:lnSpc>
              <a:buAutoNum type="arabicParenR"/>
            </a:pPr>
            <a:r>
              <a:rPr lang="en-US" spc="-1" dirty="0">
                <a:solidFill>
                  <a:schemeClr val="bg1"/>
                </a:solidFill>
                <a:uFill>
                  <a:solidFill>
                    <a:srgbClr val="FFFFFF"/>
                  </a:solidFill>
                </a:uFill>
                <a:latin typeface="Arial"/>
                <a:sym typeface="Wingdings" panose="05000000000000000000" pitchFamily="2" charset="2"/>
              </a:rPr>
              <a:t>DevOps Engineer checkout the code from Git Hub Repository</a:t>
            </a:r>
          </a:p>
          <a:p>
            <a:pPr marL="342900" indent="-342900">
              <a:lnSpc>
                <a:spcPct val="100000"/>
              </a:lnSpc>
              <a:buAutoNum type="arabicParenR"/>
            </a:pPr>
            <a:r>
              <a:rPr lang="en-US" spc="-1" dirty="0">
                <a:solidFill>
                  <a:schemeClr val="bg1"/>
                </a:solidFill>
                <a:uFill>
                  <a:solidFill>
                    <a:srgbClr val="FFFFFF"/>
                  </a:solidFill>
                </a:uFill>
                <a:latin typeface="Arial"/>
                <a:sym typeface="Wingdings" panose="05000000000000000000" pitchFamily="2" charset="2"/>
              </a:rPr>
              <a:t>DevOps Engineer Compiles code using </a:t>
            </a:r>
            <a:r>
              <a:rPr lang="en-US" spc="-1" dirty="0">
                <a:solidFill>
                  <a:schemeClr val="tx2"/>
                </a:solidFill>
                <a:highlight>
                  <a:srgbClr val="000080"/>
                </a:highlight>
                <a:uFill>
                  <a:solidFill>
                    <a:srgbClr val="FFFFFF"/>
                  </a:solidFill>
                </a:uFill>
                <a:latin typeface="Arial"/>
                <a:sym typeface="Wingdings" panose="05000000000000000000" pitchFamily="2" charset="2"/>
              </a:rPr>
              <a:t>Maven/Ant </a:t>
            </a:r>
            <a:r>
              <a:rPr lang="en-US" spc="-1" dirty="0">
                <a:solidFill>
                  <a:schemeClr val="bg1"/>
                </a:solidFill>
                <a:uFill>
                  <a:solidFill>
                    <a:srgbClr val="FFFFFF"/>
                  </a:solidFill>
                </a:uFill>
                <a:latin typeface="Arial"/>
                <a:sym typeface="Wingdings" panose="05000000000000000000" pitchFamily="2" charset="2"/>
              </a:rPr>
              <a:t>.</a:t>
            </a:r>
          </a:p>
          <a:p>
            <a:pPr marL="342900" indent="-342900">
              <a:lnSpc>
                <a:spcPct val="100000"/>
              </a:lnSpc>
              <a:buAutoNum type="arabicParenR"/>
            </a:pPr>
            <a:r>
              <a:rPr lang="en-US" spc="-1" dirty="0">
                <a:solidFill>
                  <a:schemeClr val="bg1"/>
                </a:solidFill>
                <a:uFill>
                  <a:solidFill>
                    <a:srgbClr val="FFFFFF"/>
                  </a:solidFill>
                </a:uFill>
                <a:latin typeface="Arial"/>
                <a:sym typeface="Wingdings" panose="05000000000000000000" pitchFamily="2" charset="2"/>
              </a:rPr>
              <a:t>After successful compilation of code.  It packages in form of war/jar file which further used for deployment.</a:t>
            </a:r>
          </a:p>
          <a:p>
            <a:pPr>
              <a:lnSpc>
                <a:spcPct val="100000"/>
              </a:lnSpc>
            </a:pPr>
            <a:r>
              <a:rPr lang="en-US" sz="3600" spc="-1" dirty="0">
                <a:solidFill>
                  <a:schemeClr val="bg1"/>
                </a:solidFill>
                <a:uFill>
                  <a:solidFill>
                    <a:srgbClr val="FFFFFF"/>
                  </a:solidFill>
                </a:uFill>
                <a:latin typeface="Arial"/>
                <a:sym typeface="Wingdings" panose="05000000000000000000" pitchFamily="2" charset="2"/>
              </a:rPr>
              <a:t>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graphicFrame>
        <p:nvGraphicFramePr>
          <p:cNvPr id="5" name="Diagram 4">
            <a:extLst>
              <a:ext uri="{FF2B5EF4-FFF2-40B4-BE49-F238E27FC236}">
                <a16:creationId xmlns:a16="http://schemas.microsoft.com/office/drawing/2014/main" id="{9CDA7E37-EE4D-45F1-99A2-14190F2EAE36}"/>
              </a:ext>
            </a:extLst>
          </p:cNvPr>
          <p:cNvGraphicFramePr/>
          <p:nvPr>
            <p:extLst>
              <p:ext uri="{D42A27DB-BD31-4B8C-83A1-F6EECF244321}">
                <p14:modId xmlns:p14="http://schemas.microsoft.com/office/powerpoint/2010/main" val="2112459067"/>
              </p:ext>
            </p:extLst>
          </p:nvPr>
        </p:nvGraphicFramePr>
        <p:xfrm>
          <a:off x="241200" y="719666"/>
          <a:ext cx="11544400" cy="2621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44139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1154880" y="1447920"/>
            <a:ext cx="8823600" cy="332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9600" b="1" strike="noStrike" spc="-1" dirty="0">
                <a:solidFill>
                  <a:schemeClr val="bg1"/>
                </a:solidFill>
                <a:uFill>
                  <a:solidFill>
                    <a:srgbClr val="FFFFFF"/>
                  </a:solidFill>
                </a:uFill>
                <a:latin typeface="Arial"/>
              </a:rPr>
              <a:t>Demo</a:t>
            </a:r>
          </a:p>
          <a:p>
            <a:pPr algn="ctr">
              <a:lnSpc>
                <a:spcPct val="100000"/>
              </a:lnSpc>
            </a:pPr>
            <a:endParaRPr lang="en-US" sz="1800" b="0" strike="noStrike" spc="-1" dirty="0">
              <a:solidFill>
                <a:srgbClr val="000000"/>
              </a:solidFill>
              <a:uFill>
                <a:solidFill>
                  <a:srgbClr val="FFFFFF"/>
                </a:solidFill>
              </a:uFill>
              <a:latin typeface="Arial"/>
            </a:endParaRPr>
          </a:p>
        </p:txBody>
      </p:sp>
      <p:sp>
        <p:nvSpPr>
          <p:cNvPr id="145" name="CustomShape 2"/>
          <p:cNvSpPr/>
          <p:nvPr/>
        </p:nvSpPr>
        <p:spPr>
          <a:xfrm>
            <a:off x="1154880" y="4777560"/>
            <a:ext cx="8823600" cy="85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endParaRPr lang="en-US" sz="1800" b="0" strike="noStrike" spc="-1" dirty="0">
              <a:solidFill>
                <a:srgbClr val="000000"/>
              </a:solidFill>
              <a:uFill>
                <a:solidFill>
                  <a:srgbClr val="FFFFFF"/>
                </a:solidFill>
              </a:uFill>
              <a:latin typeface="Arial"/>
            </a:endParaRPr>
          </a:p>
        </p:txBody>
      </p:sp>
      <p:sp>
        <p:nvSpPr>
          <p:cNvPr id="146" name="CustomShape 3"/>
          <p:cNvSpPr/>
          <p:nvPr/>
        </p:nvSpPr>
        <p:spPr>
          <a:xfrm>
            <a:off x="10352520" y="295560"/>
            <a:ext cx="835920" cy="76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FC33D920-4632-4CDE-9F6E-98F203F59945}" type="slidenum">
              <a:rPr lang="en-US" sz="2800" b="0" strike="noStrike" spc="-1">
                <a:solidFill>
                  <a:srgbClr val="FFFFFF"/>
                </a:solidFill>
                <a:uFill>
                  <a:solidFill>
                    <a:srgbClr val="FFFFFF"/>
                  </a:solidFill>
                </a:uFill>
                <a:latin typeface="Century Gothic"/>
                <a:ea typeface="DejaVu Sans"/>
              </a:rPr>
              <a:t>8</a:t>
            </a:fld>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199440" y="0"/>
            <a:ext cx="9979560" cy="76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0" strike="noStrike" spc="-1" dirty="0">
                <a:solidFill>
                  <a:schemeClr val="bg1"/>
                </a:solidFill>
                <a:uFill>
                  <a:solidFill>
                    <a:srgbClr val="FFFFFF"/>
                  </a:solidFill>
                </a:uFill>
                <a:latin typeface="Arial"/>
                <a:ea typeface="DejaVu Sans"/>
              </a:rPr>
              <a:t> 				Three Layer Architecture</a:t>
            </a:r>
            <a:endParaRPr lang="en-US" sz="1800" b="0" strike="noStrike" spc="-1" dirty="0">
              <a:solidFill>
                <a:schemeClr val="bg1"/>
              </a:solidFill>
              <a:uFill>
                <a:solidFill>
                  <a:srgbClr val="FFFFFF"/>
                </a:solidFill>
              </a:uFill>
              <a:latin typeface="Arial"/>
            </a:endParaRPr>
          </a:p>
        </p:txBody>
      </p:sp>
      <p:sp>
        <p:nvSpPr>
          <p:cNvPr id="46" name="CustomShape 2"/>
          <p:cNvSpPr/>
          <p:nvPr/>
        </p:nvSpPr>
        <p:spPr>
          <a:xfrm>
            <a:off x="10352520" y="295560"/>
            <a:ext cx="835920" cy="76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06E68DD8-34B8-456F-A010-AEF3858DE663}" type="slidenum">
              <a:rPr lang="en-US" sz="2800" b="0" strike="noStrike" spc="-1">
                <a:solidFill>
                  <a:srgbClr val="FFFFFF"/>
                </a:solidFill>
                <a:uFill>
                  <a:solidFill>
                    <a:srgbClr val="FFFFFF"/>
                  </a:solidFill>
                </a:uFill>
                <a:latin typeface="Century Gothic"/>
                <a:ea typeface="DejaVu Sans"/>
              </a:rPr>
              <a:t>9</a:t>
            </a:fld>
            <a:endParaRPr lang="en-US" sz="1800" b="0" strike="noStrike" spc="-1">
              <a:solidFill>
                <a:srgbClr val="000000"/>
              </a:solidFill>
              <a:uFill>
                <a:solidFill>
                  <a:srgbClr val="FFFFFF"/>
                </a:solidFill>
              </a:uFill>
              <a:latin typeface="Arial"/>
            </a:endParaRPr>
          </a:p>
        </p:txBody>
      </p:sp>
      <p:sp>
        <p:nvSpPr>
          <p:cNvPr id="47" name="CustomShape 3"/>
          <p:cNvSpPr/>
          <p:nvPr/>
        </p:nvSpPr>
        <p:spPr>
          <a:xfrm>
            <a:off x="304560" y="764280"/>
            <a:ext cx="10161000" cy="5941440"/>
          </a:xfrm>
          <a:prstGeom prst="rect">
            <a:avLst/>
          </a:prstGeom>
          <a:noFill/>
          <a:ln>
            <a:noFill/>
          </a:ln>
        </p:spPr>
        <p:style>
          <a:lnRef idx="0">
            <a:scrgbClr r="0" g="0" b="0"/>
          </a:lnRef>
          <a:fillRef idx="0">
            <a:scrgbClr r="0" g="0" b="0"/>
          </a:fillRef>
          <a:effectRef idx="0">
            <a:scrgbClr r="0" g="0" b="0"/>
          </a:effectRef>
          <a:fontRef idx="minor"/>
        </p:style>
      </p:sp>
      <p:sp>
        <p:nvSpPr>
          <p:cNvPr id="48" name="CustomShape 4"/>
          <p:cNvSpPr/>
          <p:nvPr/>
        </p:nvSpPr>
        <p:spPr>
          <a:xfrm>
            <a:off x="199440" y="981360"/>
            <a:ext cx="6902280" cy="502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FFFFFF"/>
              </a:buClr>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9" name="Flowchart: Process 8">
            <a:extLst>
              <a:ext uri="{FF2B5EF4-FFF2-40B4-BE49-F238E27FC236}">
                <a16:creationId xmlns:a16="http://schemas.microsoft.com/office/drawing/2014/main" id="{CF58883E-F155-4905-BD39-647D1ADD2F76}"/>
              </a:ext>
            </a:extLst>
          </p:cNvPr>
          <p:cNvSpPr/>
          <p:nvPr/>
        </p:nvSpPr>
        <p:spPr>
          <a:xfrm>
            <a:off x="5162550" y="3162300"/>
            <a:ext cx="1866900" cy="533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App Layer(Tomcat)</a:t>
            </a:r>
          </a:p>
        </p:txBody>
      </p:sp>
      <p:graphicFrame>
        <p:nvGraphicFramePr>
          <p:cNvPr id="5" name="Diagram 4">
            <a:extLst>
              <a:ext uri="{FF2B5EF4-FFF2-40B4-BE49-F238E27FC236}">
                <a16:creationId xmlns:a16="http://schemas.microsoft.com/office/drawing/2014/main" id="{C10D1EA1-4618-44E6-9480-309129214565}"/>
              </a:ext>
            </a:extLst>
          </p:cNvPr>
          <p:cNvGraphicFramePr/>
          <p:nvPr>
            <p:extLst>
              <p:ext uri="{D42A27DB-BD31-4B8C-83A1-F6EECF244321}">
                <p14:modId xmlns:p14="http://schemas.microsoft.com/office/powerpoint/2010/main" val="3546519116"/>
              </p:ext>
            </p:extLst>
          </p:nvPr>
        </p:nvGraphicFramePr>
        <p:xfrm>
          <a:off x="2051000" y="114864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68921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4664</TotalTime>
  <Words>1933</Words>
  <Application>Microsoft Office PowerPoint</Application>
  <PresentationFormat>Widescreen</PresentationFormat>
  <Paragraphs>323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 Goel</dc:creator>
  <cp:lastModifiedBy>Sandeep Goel</cp:lastModifiedBy>
  <cp:revision>272</cp:revision>
  <dcterms:modified xsi:type="dcterms:W3CDTF">2020-02-19T10:16:33Z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24</vt:i4>
  </property>
</Properties>
</file>