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58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BDBF-F445-499C-A969-0757075D17A8}" v="702" dt="2022-10-05T07:27:0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aac6ea8be1c5f50" providerId="Windows Live" clId="Web-{A757BDBF-F445-499C-A969-0757075D17A8}"/>
    <pc:docChg chg="addSld delSld modSld addMainMaster delMainMaster">
      <pc:chgData name="Guest User" userId="4aac6ea8be1c5f50" providerId="Windows Live" clId="Web-{A757BDBF-F445-499C-A969-0757075D17A8}" dt="2022-10-05T07:27:01.514" v="711" actId="14100"/>
      <pc:docMkLst>
        <pc:docMk/>
      </pc:docMkLst>
      <pc:sldChg chg="addSp delSp del mod setBg modClrScheme delDesignElem chgLayout">
        <pc:chgData name="Guest User" userId="4aac6ea8be1c5f50" providerId="Windows Live" clId="Web-{A757BDBF-F445-499C-A969-0757075D17A8}" dt="2022-10-05T06:30:28.412" v="6"/>
        <pc:sldMkLst>
          <pc:docMk/>
          <pc:sldMk cId="109857222" sldId="256"/>
        </pc:sldMkLst>
        <pc:spChg chg="del">
          <ac:chgData name="Guest User" userId="4aac6ea8be1c5f50" providerId="Windows Live" clId="Web-{A757BDBF-F445-499C-A969-0757075D17A8}" dt="2022-10-05T06:26:48.20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4aac6ea8be1c5f50" providerId="Windows Live" clId="Web-{A757BDBF-F445-499C-A969-0757075D17A8}" dt="2022-10-05T06:26:51.921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7" creationId="{ADE57300-C7FF-4578-99A0-42B0295B123C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11" creationId="{B2C335F7-F61C-4EB4-80F2-4B1438FE66BB}"/>
          </ac:spMkLst>
        </pc:spChg>
        <pc:picChg chg="add del">
          <ac:chgData name="Guest User" userId="4aac6ea8be1c5f50" providerId="Windows Live" clId="Web-{A757BDBF-F445-499C-A969-0757075D17A8}" dt="2022-10-05T06:30:11.552" v="4"/>
          <ac:picMkLst>
            <pc:docMk/>
            <pc:sldMk cId="109857222" sldId="256"/>
            <ac:picMk id="4" creationId="{34325FA2-69A4-5C47-38B6-44B441633DF1}"/>
          </ac:picMkLst>
        </pc:picChg>
      </pc:sldChg>
      <pc:sldChg chg="modSp new">
        <pc:chgData name="Guest User" userId="4aac6ea8be1c5f50" providerId="Windows Live" clId="Web-{A757BDBF-F445-499C-A969-0757075D17A8}" dt="2022-10-05T07:00:23.122" v="434" actId="20577"/>
        <pc:sldMkLst>
          <pc:docMk/>
          <pc:sldMk cId="2940109551" sldId="257"/>
        </pc:sldMkLst>
        <pc:spChg chg="mod">
          <ac:chgData name="Guest User" userId="4aac6ea8be1c5f50" providerId="Windows Live" clId="Web-{A757BDBF-F445-499C-A969-0757075D17A8}" dt="2022-10-05T06:31:33.179" v="15" actId="20577"/>
          <ac:spMkLst>
            <pc:docMk/>
            <pc:sldMk cId="2940109551" sldId="257"/>
            <ac:spMk id="2" creationId="{7D622F8B-591A-EDE8-6A6A-B63C4C0E95B7}"/>
          </ac:spMkLst>
        </pc:spChg>
        <pc:spChg chg="mod">
          <ac:chgData name="Guest User" userId="4aac6ea8be1c5f50" providerId="Windows Live" clId="Web-{A757BDBF-F445-499C-A969-0757075D17A8}" dt="2022-10-05T07:00:23.122" v="434" actId="20577"/>
          <ac:spMkLst>
            <pc:docMk/>
            <pc:sldMk cId="2940109551" sldId="257"/>
            <ac:spMk id="3" creationId="{DC992EB1-F753-5BE9-BE8D-9C234893F74A}"/>
          </ac:spMkLst>
        </pc:spChg>
      </pc:sldChg>
      <pc:sldChg chg="modSp new">
        <pc:chgData name="Guest User" userId="4aac6ea8be1c5f50" providerId="Windows Live" clId="Web-{A757BDBF-F445-499C-A969-0757075D17A8}" dt="2022-10-05T07:20:51.409" v="690" actId="20577"/>
        <pc:sldMkLst>
          <pc:docMk/>
          <pc:sldMk cId="4244227079" sldId="258"/>
        </pc:sldMkLst>
        <pc:spChg chg="mod">
          <ac:chgData name="Guest User" userId="4aac6ea8be1c5f50" providerId="Windows Live" clId="Web-{A757BDBF-F445-499C-A969-0757075D17A8}" dt="2022-10-05T07:02:12.985" v="449" actId="20577"/>
          <ac:spMkLst>
            <pc:docMk/>
            <pc:sldMk cId="4244227079" sldId="258"/>
            <ac:spMk id="2" creationId="{8B092A1B-8AA3-FE49-6D7E-72CEE9C3835B}"/>
          </ac:spMkLst>
        </pc:spChg>
        <pc:spChg chg="mod">
          <ac:chgData name="Guest User" userId="4aac6ea8be1c5f50" providerId="Windows Live" clId="Web-{A757BDBF-F445-499C-A969-0757075D17A8}" dt="2022-10-05T07:20:51.409" v="690" actId="20577"/>
          <ac:spMkLst>
            <pc:docMk/>
            <pc:sldMk cId="4244227079" sldId="258"/>
            <ac:spMk id="3" creationId="{F951A3FC-99B3-EC1B-7224-9D7BD0846DEF}"/>
          </ac:spMkLst>
        </pc:spChg>
      </pc:sldChg>
      <pc:sldChg chg="addSp delSp modSp new">
        <pc:chgData name="Guest User" userId="4aac6ea8be1c5f50" providerId="Windows Live" clId="Web-{A757BDBF-F445-499C-A969-0757075D17A8}" dt="2022-10-05T07:26:02.122" v="701" actId="14100"/>
        <pc:sldMkLst>
          <pc:docMk/>
          <pc:sldMk cId="491345123" sldId="259"/>
        </pc:sldMkLst>
        <pc:spChg chg="del">
          <ac:chgData name="Guest User" userId="4aac6ea8be1c5f50" providerId="Windows Live" clId="Web-{A757BDBF-F445-499C-A969-0757075D17A8}" dt="2022-10-05T07:25:08.214" v="692"/>
          <ac:spMkLst>
            <pc:docMk/>
            <pc:sldMk cId="491345123" sldId="259"/>
            <ac:spMk id="2" creationId="{1480BDF3-1C0D-C41B-C09D-60D53AB44A97}"/>
          </ac:spMkLst>
        </pc:spChg>
        <pc:spChg chg="del">
          <ac:chgData name="Guest User" userId="4aac6ea8be1c5f50" providerId="Windows Live" clId="Web-{A757BDBF-F445-499C-A969-0757075D17A8}" dt="2022-10-05T07:25:11.058" v="693"/>
          <ac:spMkLst>
            <pc:docMk/>
            <pc:sldMk cId="491345123" sldId="259"/>
            <ac:spMk id="3" creationId="{FCF1E88C-7C10-4695-6F76-0D611E221A72}"/>
          </ac:spMkLst>
        </pc:spChg>
        <pc:picChg chg="add mod">
          <ac:chgData name="Guest User" userId="4aac6ea8be1c5f50" providerId="Windows Live" clId="Web-{A757BDBF-F445-499C-A969-0757075D17A8}" dt="2022-10-05T07:26:02.122" v="701" actId="14100"/>
          <ac:picMkLst>
            <pc:docMk/>
            <pc:sldMk cId="491345123" sldId="259"/>
            <ac:picMk id="4" creationId="{9F851251-E937-3F4E-B7C6-411357236111}"/>
          </ac:picMkLst>
        </pc:picChg>
      </pc:sldChg>
      <pc:sldChg chg="addSp delSp modSp new">
        <pc:chgData name="Guest User" userId="4aac6ea8be1c5f50" providerId="Windows Live" clId="Web-{A757BDBF-F445-499C-A969-0757075D17A8}" dt="2022-10-05T07:27:01.514" v="711" actId="14100"/>
        <pc:sldMkLst>
          <pc:docMk/>
          <pc:sldMk cId="292815195" sldId="260"/>
        </pc:sldMkLst>
        <pc:spChg chg="del">
          <ac:chgData name="Guest User" userId="4aac6ea8be1c5f50" providerId="Windows Live" clId="Web-{A757BDBF-F445-499C-A969-0757075D17A8}" dt="2022-10-05T07:26:14.591" v="702"/>
          <ac:spMkLst>
            <pc:docMk/>
            <pc:sldMk cId="292815195" sldId="260"/>
            <ac:spMk id="2" creationId="{99795864-047A-2551-155F-34758089581B}"/>
          </ac:spMkLst>
        </pc:spChg>
        <pc:spChg chg="del mod">
          <ac:chgData name="Guest User" userId="4aac6ea8be1c5f50" providerId="Windows Live" clId="Web-{A757BDBF-F445-499C-A969-0757075D17A8}" dt="2022-10-05T07:26:21.263" v="704"/>
          <ac:spMkLst>
            <pc:docMk/>
            <pc:sldMk cId="292815195" sldId="260"/>
            <ac:spMk id="3" creationId="{D8A66B6B-9807-85B3-C341-60474A2C45E0}"/>
          </ac:spMkLst>
        </pc:spChg>
        <pc:picChg chg="add mod">
          <ac:chgData name="Guest User" userId="4aac6ea8be1c5f50" providerId="Windows Live" clId="Web-{A757BDBF-F445-499C-A969-0757075D17A8}" dt="2022-10-05T07:27:01.514" v="711" actId="14100"/>
          <ac:picMkLst>
            <pc:docMk/>
            <pc:sldMk cId="292815195" sldId="260"/>
            <ac:picMk id="4" creationId="{35CC8CB1-9728-95AF-8278-BA7D192994AB}"/>
          </ac:picMkLst>
        </pc:picChg>
      </pc:sldChg>
      <pc:sldMasterChg chg="del delSldLayout">
        <pc:chgData name="Guest User" userId="4aac6ea8be1c5f50" providerId="Windows Live" clId="Web-{A757BDBF-F445-499C-A969-0757075D17A8}" dt="2022-10-05T06:29:56.098" v="2"/>
        <pc:sldMasterMkLst>
          <pc:docMk/>
          <pc:sldMasterMk cId="2460954070" sldId="2147483660"/>
        </pc:sldMasterMkLst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4aac6ea8be1c5f50" providerId="Windows Live" clId="Web-{A757BDBF-F445-499C-A969-0757075D17A8}" dt="2022-10-05T06:30:03.770" v="3"/>
        <pc:sldMasterMkLst>
          <pc:docMk/>
          <pc:sldMasterMk cId="4120603994" sldId="2147483672"/>
        </pc:sldMasterMkLst>
        <pc:sldLayoutChg chg="add del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09059978" sldId="2147483673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68170202" sldId="2147483674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97090580" sldId="2147483675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504822331" sldId="2147483676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687247854" sldId="2147483677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484135097" sldId="2147483678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71421742" sldId="2147483679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1696124179" sldId="2147483680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056210616" sldId="2147483681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84399582" sldId="2147483682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4478130" sldId="2147483683"/>
          </pc:sldLayoutMkLst>
        </pc:sldLayoutChg>
      </pc:sldMasterChg>
      <pc:sldMasterChg chg="add addSldLayout modSldLayout">
        <pc:chgData name="Guest User" userId="4aac6ea8be1c5f50" providerId="Windows Live" clId="Web-{A757BDBF-F445-499C-A969-0757075D17A8}" dt="2022-10-05T06:30:03.770" v="3"/>
        <pc:sldMasterMkLst>
          <pc:docMk/>
          <pc:sldMasterMk cId="2267829939" sldId="2147483684"/>
        </pc:sldMasterMkLst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69360863" sldId="2147483685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9647235" sldId="2147483686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583432203" sldId="2147483687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231178823" sldId="2147483688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641120524" sldId="2147483689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952682088" sldId="2147483690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340061728" sldId="2147483691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122783005" sldId="2147483692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26225746" sldId="2147483693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175357852" sldId="2147483694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605678235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2F8B-591A-EDE8-6A6A-B63C4C0E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Topic : String</a:t>
            </a:r>
            <a:br>
              <a:rPr lang="en-IN" sz="2800" dirty="0">
                <a:latin typeface="Arial Black" panose="020B0A04020102020204" pitchFamily="34" charset="0"/>
              </a:rPr>
            </a:br>
            <a:r>
              <a:rPr lang="en-IN" sz="2800" dirty="0"/>
              <a:t>Day7_of_100_Days_Of_Code_Challenge</a:t>
            </a:r>
            <a:endParaRPr lang="en-US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2EB1-F753-5BE9-BE8D-9C234893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string is a sequence of character.</a:t>
            </a:r>
          </a:p>
          <a:p>
            <a:r>
              <a:rPr lang="en-US" dirty="0">
                <a:cs typeface="Calibri"/>
              </a:rPr>
              <a:t>A string is initiated as follows.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String Name;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Name=new String</a:t>
            </a:r>
            <a:r>
              <a:rPr lang="en-US" dirty="0" smtClean="0">
                <a:cs typeface="Calibri"/>
              </a:rPr>
              <a:t>(“ I am Sandeep Kumar")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String is a class but used like a datatype.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String name</a:t>
            </a:r>
            <a:r>
              <a:rPr lang="en-US" dirty="0" smtClean="0">
                <a:cs typeface="Calibri"/>
              </a:rPr>
              <a:t>=“ Sandeep“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Note : String are immutable and cannot be changed.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1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#String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methods operate on java String. They can be used to find length of the String convert to lowercase etc.</a:t>
            </a:r>
          </a:p>
          <a:p>
            <a:r>
              <a:rPr lang="en-IN" dirty="0" smtClean="0"/>
              <a:t>Some of the commonly used String Method are-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String name = “ Sandeep”;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2A1B-8AA3-FE49-6D7E-72CEE9C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cs typeface="Calibri Light"/>
              </a:rPr>
              <a:t># String Method 1</a:t>
            </a:r>
            <a:r>
              <a:rPr lang="en-US" sz="3600" b="1" dirty="0" smtClean="0"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3600" b="1" dirty="0" smtClean="0">
                <a:cs typeface="Calibri Light"/>
              </a:rPr>
              <a:t>Name</a:t>
            </a:r>
            <a:r>
              <a:rPr lang="en-US" sz="3600" b="1" dirty="0">
                <a:cs typeface="Calibri Light"/>
              </a:rPr>
              <a:t>. Length()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A3FC-99B3-EC1B-7224-9D7BD084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shows the length of Strings.</a:t>
            </a:r>
          </a:p>
          <a:p>
            <a:r>
              <a:rPr lang="en-US" dirty="0">
                <a:cs typeface="Calibri"/>
              </a:rPr>
              <a:t>Ex- String name</a:t>
            </a:r>
            <a:r>
              <a:rPr lang="en-US" dirty="0" smtClean="0">
                <a:cs typeface="Calibri"/>
              </a:rPr>
              <a:t>=“Sandeep"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Return length of String </a:t>
            </a:r>
            <a:r>
              <a:rPr lang="en-US" dirty="0" smtClean="0">
                <a:ea typeface="+mn-lt"/>
                <a:cs typeface="+mn-lt"/>
              </a:rPr>
              <a:t>name </a:t>
            </a:r>
            <a:r>
              <a:rPr lang="en-US" smtClean="0">
                <a:ea typeface="+mn-lt"/>
                <a:cs typeface="+mn-lt"/>
              </a:rPr>
              <a:t>= 7 </a:t>
            </a:r>
            <a:r>
              <a:rPr lang="en-US" dirty="0">
                <a:ea typeface="+mn-lt"/>
                <a:cs typeface="+mn-lt"/>
              </a:rPr>
              <a:t>in the case.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442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E7C2-F62C-4FB3-BBBF-8B49A58A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# String Method </a:t>
            </a:r>
            <a:r>
              <a:rPr lang="en-US" sz="3600" b="1" dirty="0" smtClean="0">
                <a:cs typeface="Calibri Light"/>
              </a:rPr>
              <a:t>2</a:t>
            </a:r>
            <a:r>
              <a:rPr lang="en-US" sz="3600" b="1" dirty="0" smtClean="0"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3600" b="1" dirty="0" err="1" smtClean="0">
                <a:ea typeface="+mn-lt"/>
                <a:cs typeface="+mn-lt"/>
              </a:rPr>
              <a:t>Name.toLowercase</a:t>
            </a:r>
            <a:r>
              <a:rPr lang="en-US" sz="3600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92C-2240-4F07-8E98-D7B6CD78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Return a new String which has all the lowercase character from the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  <a:r>
              <a:rPr lang="en-US" dirty="0" smtClean="0">
                <a:cs typeface="Calibri"/>
              </a:rPr>
              <a:t>String </a:t>
            </a:r>
            <a:r>
              <a:rPr lang="en-US" dirty="0">
                <a:cs typeface="Calibri"/>
              </a:rPr>
              <a:t>name.</a:t>
            </a:r>
          </a:p>
          <a:p>
            <a:r>
              <a:rPr lang="en-US" dirty="0"/>
              <a:t>Example:- String Name</a:t>
            </a:r>
            <a:r>
              <a:rPr lang="en-US" dirty="0" smtClean="0"/>
              <a:t>=“SANDEEP KUMAR”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Name.toLowercase()</a:t>
            </a:r>
          </a:p>
          <a:p>
            <a:pPr marL="0" indent="0">
              <a:buNone/>
            </a:pPr>
            <a:r>
              <a:rPr lang="en-US" dirty="0"/>
              <a:t>              OUTPUT: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s</a:t>
            </a:r>
            <a:r>
              <a:rPr lang="en-US" dirty="0" err="1" smtClean="0"/>
              <a:t>andeep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1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736516"/>
            <a:ext cx="11379200" cy="49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714621"/>
            <a:ext cx="11493500" cy="51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240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Topic : String Day7_of_100_Days_Of_Code_Challenge</vt:lpstr>
      <vt:lpstr>#String Methods</vt:lpstr>
      <vt:lpstr># String Method 1 Name. Length()</vt:lpstr>
      <vt:lpstr># String Method 2 Name.toLowercase()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sssgupta.sk@gmail.com</cp:lastModifiedBy>
  <cp:revision>206</cp:revision>
  <dcterms:created xsi:type="dcterms:W3CDTF">2022-10-05T06:26:32Z</dcterms:created>
  <dcterms:modified xsi:type="dcterms:W3CDTF">2022-10-05T20:05:22Z</dcterms:modified>
</cp:coreProperties>
</file>