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Jain" userId="2d52f2a91292ff95" providerId="LiveId" clId="{F4FF390B-D94E-48C4-8AB9-4B479AADCD6C}"/>
    <pc:docChg chg="undo redo custSel addSld delSld modSld sldOrd">
      <pc:chgData name="Sandeep Jain" userId="2d52f2a91292ff95" providerId="LiveId" clId="{F4FF390B-D94E-48C4-8AB9-4B479AADCD6C}" dt="2023-03-02T15:13:37.453" v="787" actId="20577"/>
      <pc:docMkLst>
        <pc:docMk/>
      </pc:docMkLst>
      <pc:sldChg chg="addSp modSp mod modTransition">
        <pc:chgData name="Sandeep Jain" userId="2d52f2a91292ff95" providerId="LiveId" clId="{F4FF390B-D94E-48C4-8AB9-4B479AADCD6C}" dt="2023-03-02T15:13:37.453" v="787" actId="20577"/>
        <pc:sldMkLst>
          <pc:docMk/>
          <pc:sldMk cId="834050406" sldId="256"/>
        </pc:sldMkLst>
        <pc:spChg chg="mod">
          <ac:chgData name="Sandeep Jain" userId="2d52f2a91292ff95" providerId="LiveId" clId="{F4FF390B-D94E-48C4-8AB9-4B479AADCD6C}" dt="2023-03-01T17:03:04.293" v="60" actId="1076"/>
          <ac:spMkLst>
            <pc:docMk/>
            <pc:sldMk cId="834050406" sldId="256"/>
            <ac:spMk id="2" creationId="{050E78D6-F072-48E7-8270-20EFBDD26F36}"/>
          </ac:spMkLst>
        </pc:spChg>
        <pc:spChg chg="mod">
          <ac:chgData name="Sandeep Jain" userId="2d52f2a91292ff95" providerId="LiveId" clId="{F4FF390B-D94E-48C4-8AB9-4B479AADCD6C}" dt="2023-03-02T15:13:37.453" v="787" actId="20577"/>
          <ac:spMkLst>
            <pc:docMk/>
            <pc:sldMk cId="834050406" sldId="256"/>
            <ac:spMk id="3" creationId="{3FC7BD98-5486-489C-BAA0-A69CEFF691B3}"/>
          </ac:spMkLst>
        </pc:spChg>
        <pc:picChg chg="mod">
          <ac:chgData name="Sandeep Jain" userId="2d52f2a91292ff95" providerId="LiveId" clId="{F4FF390B-D94E-48C4-8AB9-4B479AADCD6C}" dt="2023-03-02T14:34:59.722" v="572" actId="1076"/>
          <ac:picMkLst>
            <pc:docMk/>
            <pc:sldMk cId="834050406" sldId="256"/>
            <ac:picMk id="5" creationId="{112B9624-F8A1-4831-AE43-1D9E266CFF3E}"/>
          </ac:picMkLst>
        </pc:picChg>
        <pc:picChg chg="add mod">
          <ac:chgData name="Sandeep Jain" userId="2d52f2a91292ff95" providerId="LiveId" clId="{F4FF390B-D94E-48C4-8AB9-4B479AADCD6C}" dt="2023-03-01T17:05:57.253" v="68" actId="1076"/>
          <ac:picMkLst>
            <pc:docMk/>
            <pc:sldMk cId="834050406" sldId="256"/>
            <ac:picMk id="1026" creationId="{267C273D-E312-2E06-FC17-783BBEFF07FF}"/>
          </ac:picMkLst>
        </pc:picChg>
      </pc:sldChg>
      <pc:sldChg chg="addSp delSp modSp del mod ord">
        <pc:chgData name="Sandeep Jain" userId="2d52f2a91292ff95" providerId="LiveId" clId="{F4FF390B-D94E-48C4-8AB9-4B479AADCD6C}" dt="2023-03-02T15:03:40.182" v="767" actId="47"/>
        <pc:sldMkLst>
          <pc:docMk/>
          <pc:sldMk cId="3424314505" sldId="257"/>
        </pc:sldMkLst>
        <pc:picChg chg="add del">
          <ac:chgData name="Sandeep Jain" userId="2d52f2a91292ff95" providerId="LiveId" clId="{F4FF390B-D94E-48C4-8AB9-4B479AADCD6C}" dt="2023-03-02T14:05:06.796" v="322" actId="478"/>
          <ac:picMkLst>
            <pc:docMk/>
            <pc:sldMk cId="3424314505" sldId="257"/>
            <ac:picMk id="3" creationId="{7E100962-D83F-6417-291F-B9F24BE66DE9}"/>
          </ac:picMkLst>
        </pc:picChg>
        <pc:picChg chg="add mod">
          <ac:chgData name="Sandeep Jain" userId="2d52f2a91292ff95" providerId="LiveId" clId="{F4FF390B-D94E-48C4-8AB9-4B479AADCD6C}" dt="2023-03-02T14:33:03.597" v="556" actId="14100"/>
          <ac:picMkLst>
            <pc:docMk/>
            <pc:sldMk cId="3424314505" sldId="257"/>
            <ac:picMk id="7" creationId="{2CFF77A7-D116-9D8A-67B7-523C546091B3}"/>
          </ac:picMkLst>
        </pc:picChg>
      </pc:sldChg>
      <pc:sldChg chg="modSp mod modTransition">
        <pc:chgData name="Sandeep Jain" userId="2d52f2a91292ff95" providerId="LiveId" clId="{F4FF390B-D94E-48C4-8AB9-4B479AADCD6C}" dt="2023-03-02T15:02:09.619" v="758"/>
        <pc:sldMkLst>
          <pc:docMk/>
          <pc:sldMk cId="4128952323" sldId="258"/>
        </pc:sldMkLst>
        <pc:spChg chg="mod">
          <ac:chgData name="Sandeep Jain" userId="2d52f2a91292ff95" providerId="LiveId" clId="{F4FF390B-D94E-48C4-8AB9-4B479AADCD6C}" dt="2023-03-01T18:02:03.641" v="113" actId="20577"/>
          <ac:spMkLst>
            <pc:docMk/>
            <pc:sldMk cId="4128952323" sldId="258"/>
            <ac:spMk id="2" creationId="{8EB78894-19E5-4916-B37E-B4A80B9B8D52}"/>
          </ac:spMkLst>
        </pc:spChg>
        <pc:graphicFrameChg chg="mod">
          <ac:chgData name="Sandeep Jain" userId="2d52f2a91292ff95" providerId="LiveId" clId="{F4FF390B-D94E-48C4-8AB9-4B479AADCD6C}" dt="2023-03-01T18:01:56.131" v="109" actId="1076"/>
          <ac:graphicFrameMkLst>
            <pc:docMk/>
            <pc:sldMk cId="4128952323" sldId="258"/>
            <ac:graphicFrameMk id="6" creationId="{553FBC4F-691A-471D-8ADC-EEE7AF67D66D}"/>
          </ac:graphicFrameMkLst>
        </pc:graphicFrameChg>
      </pc:sldChg>
      <pc:sldChg chg="addSp delSp modSp del mod setBg">
        <pc:chgData name="Sandeep Jain" userId="2d52f2a91292ff95" providerId="LiveId" clId="{F4FF390B-D94E-48C4-8AB9-4B479AADCD6C}" dt="2023-03-02T14:35:09.774" v="573" actId="47"/>
        <pc:sldMkLst>
          <pc:docMk/>
          <pc:sldMk cId="2067005262" sldId="259"/>
        </pc:sldMkLst>
        <pc:spChg chg="del mod">
          <ac:chgData name="Sandeep Jain" userId="2d52f2a91292ff95" providerId="LiveId" clId="{F4FF390B-D94E-48C4-8AB9-4B479AADCD6C}" dt="2023-03-02T14:10:43.857" v="342" actId="478"/>
          <ac:spMkLst>
            <pc:docMk/>
            <pc:sldMk cId="2067005262" sldId="259"/>
            <ac:spMk id="2" creationId="{15115107-5DA3-4397-A1DA-67705DAE1EC2}"/>
          </ac:spMkLst>
        </pc:spChg>
        <pc:spChg chg="add del mod">
          <ac:chgData name="Sandeep Jain" userId="2d52f2a91292ff95" providerId="LiveId" clId="{F4FF390B-D94E-48C4-8AB9-4B479AADCD6C}" dt="2023-03-02T14:10:47.948" v="344" actId="478"/>
          <ac:spMkLst>
            <pc:docMk/>
            <pc:sldMk cId="2067005262" sldId="259"/>
            <ac:spMk id="6" creationId="{36C34D53-AB47-02E5-7EFF-62501C9F4E3D}"/>
          </ac:spMkLst>
        </pc:spChg>
        <pc:spChg chg="add del mod">
          <ac:chgData name="Sandeep Jain" userId="2d52f2a91292ff95" providerId="LiveId" clId="{F4FF390B-D94E-48C4-8AB9-4B479AADCD6C}" dt="2023-03-02T14:11:38.333" v="352" actId="478"/>
          <ac:spMkLst>
            <pc:docMk/>
            <pc:sldMk cId="2067005262" sldId="259"/>
            <ac:spMk id="8" creationId="{9353EE66-F3EE-B53B-B9C5-7581E9279268}"/>
          </ac:spMkLst>
        </pc:spChg>
        <pc:spChg chg="add del">
          <ac:chgData name="Sandeep Jain" userId="2d52f2a91292ff95" providerId="LiveId" clId="{F4FF390B-D94E-48C4-8AB9-4B479AADCD6C}" dt="2023-03-02T14:34:24.742" v="563" actId="26606"/>
          <ac:spMkLst>
            <pc:docMk/>
            <pc:sldMk cId="2067005262" sldId="259"/>
            <ac:spMk id="14" creationId="{04BEF3F1-2817-4593-8575-BCF2AAB42CF6}"/>
          </ac:spMkLst>
        </pc:spChg>
        <pc:spChg chg="add del">
          <ac:chgData name="Sandeep Jain" userId="2d52f2a91292ff95" providerId="LiveId" clId="{F4FF390B-D94E-48C4-8AB9-4B479AADCD6C}" dt="2023-03-02T14:34:24.742" v="563" actId="26606"/>
          <ac:spMkLst>
            <pc:docMk/>
            <pc:sldMk cId="2067005262" sldId="259"/>
            <ac:spMk id="16" creationId="{1FF9A2C9-7772-4A25-A286-C89751B17DB3}"/>
          </ac:spMkLst>
        </pc:spChg>
        <pc:spChg chg="del">
          <ac:chgData name="Sandeep Jain" userId="2d52f2a91292ff95" providerId="LiveId" clId="{F4FF390B-D94E-48C4-8AB9-4B479AADCD6C}" dt="2023-03-02T14:03:10.209" v="318" actId="26606"/>
          <ac:spMkLst>
            <pc:docMk/>
            <pc:sldMk cId="2067005262" sldId="259"/>
            <ac:spMk id="18" creationId="{93F0ADB5-A0B4-4B01-A8C4-FDC34CE22BD4}"/>
          </ac:spMkLst>
        </pc:spChg>
        <pc:spChg chg="add del">
          <ac:chgData name="Sandeep Jain" userId="2d52f2a91292ff95" providerId="LiveId" clId="{F4FF390B-D94E-48C4-8AB9-4B479AADCD6C}" dt="2023-03-02T14:34:30.428" v="565" actId="26606"/>
          <ac:spMkLst>
            <pc:docMk/>
            <pc:sldMk cId="2067005262" sldId="259"/>
            <ac:spMk id="19" creationId="{466A9AE5-69DF-4153-B35A-94BDEF32EB06}"/>
          </ac:spMkLst>
        </pc:spChg>
        <pc:spChg chg="del">
          <ac:chgData name="Sandeep Jain" userId="2d52f2a91292ff95" providerId="LiveId" clId="{F4FF390B-D94E-48C4-8AB9-4B479AADCD6C}" dt="2023-03-02T14:03:10.209" v="318" actId="26606"/>
          <ac:spMkLst>
            <pc:docMk/>
            <pc:sldMk cId="2067005262" sldId="259"/>
            <ac:spMk id="20" creationId="{AA6D0FDE-0241-4C21-A720-A69475358235}"/>
          </ac:spMkLst>
        </pc:spChg>
        <pc:spChg chg="add del">
          <ac:chgData name="Sandeep Jain" userId="2d52f2a91292ff95" providerId="LiveId" clId="{F4FF390B-D94E-48C4-8AB9-4B479AADCD6C}" dt="2023-03-02T14:34:30.428" v="565" actId="26606"/>
          <ac:spMkLst>
            <pc:docMk/>
            <pc:sldMk cId="2067005262" sldId="259"/>
            <ac:spMk id="21" creationId="{159B5318-27A8-4E50-80D9-B92D4F28EA61}"/>
          </ac:spMkLst>
        </pc:spChg>
        <pc:spChg chg="add del">
          <ac:chgData name="Sandeep Jain" userId="2d52f2a91292ff95" providerId="LiveId" clId="{F4FF390B-D94E-48C4-8AB9-4B479AADCD6C}" dt="2023-03-02T14:34:33.689" v="567" actId="26606"/>
          <ac:spMkLst>
            <pc:docMk/>
            <pc:sldMk cId="2067005262" sldId="259"/>
            <ac:spMk id="23" creationId="{7AB641E6-F430-486B-B6AC-257B03415750}"/>
          </ac:spMkLst>
        </pc:spChg>
        <pc:spChg chg="add del">
          <ac:chgData name="Sandeep Jain" userId="2d52f2a91292ff95" providerId="LiveId" clId="{F4FF390B-D94E-48C4-8AB9-4B479AADCD6C}" dt="2023-03-02T14:34:33.689" v="567" actId="26606"/>
          <ac:spMkLst>
            <pc:docMk/>
            <pc:sldMk cId="2067005262" sldId="259"/>
            <ac:spMk id="24" creationId="{F395473E-9C09-4F77-8F6B-98E0CE8469E3}"/>
          </ac:spMkLst>
        </pc:spChg>
        <pc:spChg chg="add del">
          <ac:chgData name="Sandeep Jain" userId="2d52f2a91292ff95" providerId="LiveId" clId="{F4FF390B-D94E-48C4-8AB9-4B479AADCD6C}" dt="2023-03-02T14:11:04.448" v="349" actId="478"/>
          <ac:spMkLst>
            <pc:docMk/>
            <pc:sldMk cId="2067005262" sldId="259"/>
            <ac:spMk id="25" creationId="{6515FC82-3453-4CBE-8895-4CCFF339529E}"/>
          </ac:spMkLst>
        </pc:spChg>
        <pc:spChg chg="add del">
          <ac:chgData name="Sandeep Jain" userId="2d52f2a91292ff95" providerId="LiveId" clId="{F4FF390B-D94E-48C4-8AB9-4B479AADCD6C}" dt="2023-03-02T14:11:04.448" v="349" actId="478"/>
          <ac:spMkLst>
            <pc:docMk/>
            <pc:sldMk cId="2067005262" sldId="259"/>
            <ac:spMk id="27" creationId="{C5FD847B-65C0-4027-8DFC-70CB424514F8}"/>
          </ac:spMkLst>
        </pc:spChg>
        <pc:graphicFrameChg chg="del mod ord modGraphic">
          <ac:chgData name="Sandeep Jain" userId="2d52f2a91292ff95" providerId="LiveId" clId="{F4FF390B-D94E-48C4-8AB9-4B479AADCD6C}" dt="2023-03-02T14:11:04.448" v="349" actId="478"/>
          <ac:graphicFrameMkLst>
            <pc:docMk/>
            <pc:sldMk cId="2067005262" sldId="259"/>
            <ac:graphicFrameMk id="12" creationId="{9472A840-E465-43FB-8B5F-6C6B0A0095C5}"/>
          </ac:graphicFrameMkLst>
        </pc:graphicFrameChg>
        <pc:picChg chg="add del mod">
          <ac:chgData name="Sandeep Jain" userId="2d52f2a91292ff95" providerId="LiveId" clId="{F4FF390B-D94E-48C4-8AB9-4B479AADCD6C}" dt="2023-03-02T14:05:11.270" v="323" actId="478"/>
          <ac:picMkLst>
            <pc:docMk/>
            <pc:sldMk cId="2067005262" sldId="259"/>
            <ac:picMk id="4" creationId="{F90F333C-28EA-21F8-2EC2-29F0FF201704}"/>
          </ac:picMkLst>
        </pc:picChg>
        <pc:picChg chg="add mod">
          <ac:chgData name="Sandeep Jain" userId="2d52f2a91292ff95" providerId="LiveId" clId="{F4FF390B-D94E-48C4-8AB9-4B479AADCD6C}" dt="2023-03-02T14:34:34.604" v="568" actId="14100"/>
          <ac:picMkLst>
            <pc:docMk/>
            <pc:sldMk cId="2067005262" sldId="259"/>
            <ac:picMk id="9" creationId="{D895040A-A406-48A6-3192-8FA60B13896A}"/>
          </ac:picMkLst>
        </pc:picChg>
      </pc:sldChg>
      <pc:sldChg chg="addSp delSp modSp mod ord modTransition setBg setClrOvrMap">
        <pc:chgData name="Sandeep Jain" userId="2d52f2a91292ff95" providerId="LiveId" clId="{F4FF390B-D94E-48C4-8AB9-4B479AADCD6C}" dt="2023-03-02T15:01:27.367" v="756" actId="14100"/>
        <pc:sldMkLst>
          <pc:docMk/>
          <pc:sldMk cId="2673849116" sldId="260"/>
        </pc:sldMkLst>
        <pc:spChg chg="del mod">
          <ac:chgData name="Sandeep Jain" userId="2d52f2a91292ff95" providerId="LiveId" clId="{F4FF390B-D94E-48C4-8AB9-4B479AADCD6C}" dt="2023-03-01T18:02:46.326" v="144" actId="478"/>
          <ac:spMkLst>
            <pc:docMk/>
            <pc:sldMk cId="2673849116" sldId="260"/>
            <ac:spMk id="2" creationId="{51F70220-677A-411B-B416-94321A555329}"/>
          </ac:spMkLst>
        </pc:spChg>
        <pc:spChg chg="add del mod">
          <ac:chgData name="Sandeep Jain" userId="2d52f2a91292ff95" providerId="LiveId" clId="{F4FF390B-D94E-48C4-8AB9-4B479AADCD6C}" dt="2023-03-02T14:27:41.015" v="534" actId="1076"/>
          <ac:spMkLst>
            <pc:docMk/>
            <pc:sldMk cId="2673849116" sldId="260"/>
            <ac:spMk id="3" creationId="{667D1328-A694-4327-A93A-3D919FD65B27}"/>
          </ac:spMkLst>
        </pc:spChg>
        <pc:spChg chg="add del mod">
          <ac:chgData name="Sandeep Jain" userId="2d52f2a91292ff95" providerId="LiveId" clId="{F4FF390B-D94E-48C4-8AB9-4B479AADCD6C}" dt="2023-03-02T14:27:34.620" v="531" actId="478"/>
          <ac:spMkLst>
            <pc:docMk/>
            <pc:sldMk cId="2673849116" sldId="260"/>
            <ac:spMk id="6" creationId="{B77ECE3A-3001-A7E2-C728-7045981658DE}"/>
          </ac:spMkLst>
        </pc:spChg>
        <pc:spChg chg="add del mod">
          <ac:chgData name="Sandeep Jain" userId="2d52f2a91292ff95" providerId="LiveId" clId="{F4FF390B-D94E-48C4-8AB9-4B479AADCD6C}" dt="2023-03-02T14:29:03.468" v="547"/>
          <ac:spMkLst>
            <pc:docMk/>
            <pc:sldMk cId="2673849116" sldId="260"/>
            <ac:spMk id="7" creationId="{3D29D65F-6456-9D2D-1187-DB4584653CD0}"/>
          </ac:spMkLst>
        </pc:spChg>
        <pc:spChg chg="add del mod">
          <ac:chgData name="Sandeep Jain" userId="2d52f2a91292ff95" providerId="LiveId" clId="{F4FF390B-D94E-48C4-8AB9-4B479AADCD6C}" dt="2023-03-02T14:29:03.468" v="549"/>
          <ac:spMkLst>
            <pc:docMk/>
            <pc:sldMk cId="2673849116" sldId="260"/>
            <ac:spMk id="8" creationId="{A5263CA1-0320-16C4-8FDA-414F961B39D7}"/>
          </ac:spMkLst>
        </pc:spChg>
        <pc:spChg chg="add del mod">
          <ac:chgData name="Sandeep Jain" userId="2d52f2a91292ff95" providerId="LiveId" clId="{F4FF390B-D94E-48C4-8AB9-4B479AADCD6C}" dt="2023-03-02T14:29:03.470" v="551"/>
          <ac:spMkLst>
            <pc:docMk/>
            <pc:sldMk cId="2673849116" sldId="260"/>
            <ac:spMk id="9" creationId="{935A28E8-3520-E3F5-477C-621C04987DF1}"/>
          </ac:spMkLst>
        </pc:spChg>
        <pc:picChg chg="add del mod ord">
          <ac:chgData name="Sandeep Jain" userId="2d52f2a91292ff95" providerId="LiveId" clId="{F4FF390B-D94E-48C4-8AB9-4B479AADCD6C}" dt="2023-03-02T14:08:10.056" v="324" actId="478"/>
          <ac:picMkLst>
            <pc:docMk/>
            <pc:sldMk cId="2673849116" sldId="260"/>
            <ac:picMk id="2" creationId="{77E6DCB5-986B-5802-D658-EAAEB692894C}"/>
          </ac:picMkLst>
        </pc:picChg>
        <pc:picChg chg="mod ord">
          <ac:chgData name="Sandeep Jain" userId="2d52f2a91292ff95" providerId="LiveId" clId="{F4FF390B-D94E-48C4-8AB9-4B479AADCD6C}" dt="2023-03-02T14:01:57.156" v="308" actId="26606"/>
          <ac:picMkLst>
            <pc:docMk/>
            <pc:sldMk cId="2673849116" sldId="260"/>
            <ac:picMk id="4" creationId="{AB2E0BE0-B684-4228-A4DF-58C8CAFFDF47}"/>
          </ac:picMkLst>
        </pc:picChg>
        <pc:picChg chg="add del mod">
          <ac:chgData name="Sandeep Jain" userId="2d52f2a91292ff95" providerId="LiveId" clId="{F4FF390B-D94E-48C4-8AB9-4B479AADCD6C}" dt="2023-03-02T14:08:40.036" v="331" actId="478"/>
          <ac:picMkLst>
            <pc:docMk/>
            <pc:sldMk cId="2673849116" sldId="260"/>
            <ac:picMk id="5" creationId="{E04D652A-72CD-569F-91E9-85633A2C8A19}"/>
          </ac:picMkLst>
        </pc:picChg>
        <pc:picChg chg="add del mod">
          <ac:chgData name="Sandeep Jain" userId="2d52f2a91292ff95" providerId="LiveId" clId="{F4FF390B-D94E-48C4-8AB9-4B479AADCD6C}" dt="2023-03-02T14:08:40.036" v="331" actId="478"/>
          <ac:picMkLst>
            <pc:docMk/>
            <pc:sldMk cId="2673849116" sldId="260"/>
            <ac:picMk id="1026" creationId="{5787C861-B96B-C4F1-9F70-0779ABB69E9A}"/>
          </ac:picMkLst>
        </pc:picChg>
        <pc:picChg chg="add mod">
          <ac:chgData name="Sandeep Jain" userId="2d52f2a91292ff95" providerId="LiveId" clId="{F4FF390B-D94E-48C4-8AB9-4B479AADCD6C}" dt="2023-03-02T14:09:37.202" v="336" actId="1076"/>
          <ac:picMkLst>
            <pc:docMk/>
            <pc:sldMk cId="2673849116" sldId="260"/>
            <ac:picMk id="1028" creationId="{C940CFCD-2BEE-8707-9108-EDF6678BEE79}"/>
          </ac:picMkLst>
        </pc:picChg>
        <pc:picChg chg="add del mod">
          <ac:chgData name="Sandeep Jain" userId="2d52f2a91292ff95" providerId="LiveId" clId="{F4FF390B-D94E-48C4-8AB9-4B479AADCD6C}" dt="2023-03-02T14:27:42.030" v="535"/>
          <ac:picMkLst>
            <pc:docMk/>
            <pc:sldMk cId="2673849116" sldId="260"/>
            <ac:picMk id="1030" creationId="{DCC37E05-C4BD-B637-DC5B-8E4857D49A4D}"/>
          </ac:picMkLst>
        </pc:picChg>
        <pc:picChg chg="add mod">
          <ac:chgData name="Sandeep Jain" userId="2d52f2a91292ff95" providerId="LiveId" clId="{F4FF390B-D94E-48C4-8AB9-4B479AADCD6C}" dt="2023-03-02T15:01:27.367" v="756" actId="14100"/>
          <ac:picMkLst>
            <pc:docMk/>
            <pc:sldMk cId="2673849116" sldId="260"/>
            <ac:picMk id="1032" creationId="{9C1632FD-8F1E-C5C7-5947-175B361BEE9A}"/>
          </ac:picMkLst>
        </pc:picChg>
      </pc:sldChg>
      <pc:sldChg chg="new del">
        <pc:chgData name="Sandeep Jain" userId="2d52f2a91292ff95" providerId="LiveId" clId="{F4FF390B-D94E-48C4-8AB9-4B479AADCD6C}" dt="2023-03-02T15:03:42.526" v="768" actId="47"/>
        <pc:sldMkLst>
          <pc:docMk/>
          <pc:sldMk cId="717764993" sldId="261"/>
        </pc:sldMkLst>
      </pc:sldChg>
      <pc:sldChg chg="addSp modSp new del">
        <pc:chgData name="Sandeep Jain" userId="2d52f2a91292ff95" providerId="LiveId" clId="{F4FF390B-D94E-48C4-8AB9-4B479AADCD6C}" dt="2023-03-02T15:03:44.809" v="769" actId="47"/>
        <pc:sldMkLst>
          <pc:docMk/>
          <pc:sldMk cId="698022172" sldId="262"/>
        </pc:sldMkLst>
        <pc:spChg chg="add mod">
          <ac:chgData name="Sandeep Jain" userId="2d52f2a91292ff95" providerId="LiveId" clId="{F4FF390B-D94E-48C4-8AB9-4B479AADCD6C}" dt="2023-03-02T14:35:16.313" v="575"/>
          <ac:spMkLst>
            <pc:docMk/>
            <pc:sldMk cId="698022172" sldId="262"/>
            <ac:spMk id="2" creationId="{7D1107F5-42A1-C243-8412-B6C947C458B2}"/>
          </ac:spMkLst>
        </pc:spChg>
        <pc:spChg chg="add mod">
          <ac:chgData name="Sandeep Jain" userId="2d52f2a91292ff95" providerId="LiveId" clId="{F4FF390B-D94E-48C4-8AB9-4B479AADCD6C}" dt="2023-03-02T14:35:16.313" v="575"/>
          <ac:spMkLst>
            <pc:docMk/>
            <pc:sldMk cId="698022172" sldId="262"/>
            <ac:spMk id="3" creationId="{C96D7114-5EB4-02D1-D7D8-87A2255A0E4B}"/>
          </ac:spMkLst>
        </pc:spChg>
        <pc:spChg chg="add mod">
          <ac:chgData name="Sandeep Jain" userId="2d52f2a91292ff95" providerId="LiveId" clId="{F4FF390B-D94E-48C4-8AB9-4B479AADCD6C}" dt="2023-03-02T14:35:16.313" v="575"/>
          <ac:spMkLst>
            <pc:docMk/>
            <pc:sldMk cId="698022172" sldId="262"/>
            <ac:spMk id="4" creationId="{54F5BEA6-FC94-2CB9-B047-75D08F10E0DC}"/>
          </ac:spMkLst>
        </pc:spChg>
        <pc:picChg chg="add mod">
          <ac:chgData name="Sandeep Jain" userId="2d52f2a91292ff95" providerId="LiveId" clId="{F4FF390B-D94E-48C4-8AB9-4B479AADCD6C}" dt="2023-03-02T14:35:16.313" v="575"/>
          <ac:picMkLst>
            <pc:docMk/>
            <pc:sldMk cId="698022172" sldId="262"/>
            <ac:picMk id="5" creationId="{61C3A939-3222-BF04-1A52-F3C331910702}"/>
          </ac:picMkLst>
        </pc:picChg>
        <pc:picChg chg="add mod">
          <ac:chgData name="Sandeep Jain" userId="2d52f2a91292ff95" providerId="LiveId" clId="{F4FF390B-D94E-48C4-8AB9-4B479AADCD6C}" dt="2023-03-02T14:35:16.313" v="575"/>
          <ac:picMkLst>
            <pc:docMk/>
            <pc:sldMk cId="698022172" sldId="262"/>
            <ac:picMk id="6" creationId="{AE75AF0F-8D64-652F-ABF3-8AD872554FDD}"/>
          </ac:picMkLst>
        </pc:picChg>
      </pc:sldChg>
      <pc:sldChg chg="new del">
        <pc:chgData name="Sandeep Jain" userId="2d52f2a91292ff95" providerId="LiveId" clId="{F4FF390B-D94E-48C4-8AB9-4B479AADCD6C}" dt="2023-03-02T14:34:52.258" v="570" actId="680"/>
        <pc:sldMkLst>
          <pc:docMk/>
          <pc:sldMk cId="4153996178" sldId="262"/>
        </pc:sldMkLst>
      </pc:sldChg>
      <pc:sldChg chg="addSp delSp modSp new mod ord modTransition">
        <pc:chgData name="Sandeep Jain" userId="2d52f2a91292ff95" providerId="LiveId" clId="{F4FF390B-D94E-48C4-8AB9-4B479AADCD6C}" dt="2023-03-02T15:03:04.098" v="761"/>
        <pc:sldMkLst>
          <pc:docMk/>
          <pc:sldMk cId="1574755600" sldId="263"/>
        </pc:sldMkLst>
        <pc:spChg chg="add mod">
          <ac:chgData name="Sandeep Jain" userId="2d52f2a91292ff95" providerId="LiveId" clId="{F4FF390B-D94E-48C4-8AB9-4B479AADCD6C}" dt="2023-03-02T14:50:02.282" v="693" actId="14100"/>
          <ac:spMkLst>
            <pc:docMk/>
            <pc:sldMk cId="1574755600" sldId="263"/>
            <ac:spMk id="5" creationId="{EC0D1B1D-3E76-2AD3-9188-245F9FBC1B48}"/>
          </ac:spMkLst>
        </pc:spChg>
        <pc:spChg chg="add del mod">
          <ac:chgData name="Sandeep Jain" userId="2d52f2a91292ff95" providerId="LiveId" clId="{F4FF390B-D94E-48C4-8AB9-4B479AADCD6C}" dt="2023-03-02T14:37:40.136" v="593"/>
          <ac:spMkLst>
            <pc:docMk/>
            <pc:sldMk cId="1574755600" sldId="263"/>
            <ac:spMk id="7" creationId="{5DC554F2-4918-78D1-F33E-C857DD81725F}"/>
          </ac:spMkLst>
        </pc:spChg>
        <pc:spChg chg="add del mod">
          <ac:chgData name="Sandeep Jain" userId="2d52f2a91292ff95" providerId="LiveId" clId="{F4FF390B-D94E-48C4-8AB9-4B479AADCD6C}" dt="2023-03-02T14:37:40.136" v="595"/>
          <ac:spMkLst>
            <pc:docMk/>
            <pc:sldMk cId="1574755600" sldId="263"/>
            <ac:spMk id="10" creationId="{83DA8D12-71D6-30B5-6480-789016E7D44F}"/>
          </ac:spMkLst>
        </pc:spChg>
        <pc:spChg chg="add mod">
          <ac:chgData name="Sandeep Jain" userId="2d52f2a91292ff95" providerId="LiveId" clId="{F4FF390B-D94E-48C4-8AB9-4B479AADCD6C}" dt="2023-03-02T14:52:15.801" v="721" actId="255"/>
          <ac:spMkLst>
            <pc:docMk/>
            <pc:sldMk cId="1574755600" sldId="263"/>
            <ac:spMk id="11" creationId="{C9E6A18B-9322-51BD-9662-500C5BA5BB50}"/>
          </ac:spMkLst>
        </pc:spChg>
        <pc:spChg chg="add del mod">
          <ac:chgData name="Sandeep Jain" userId="2d52f2a91292ff95" providerId="LiveId" clId="{F4FF390B-D94E-48C4-8AB9-4B479AADCD6C}" dt="2023-03-02T14:45:32.127" v="660"/>
          <ac:spMkLst>
            <pc:docMk/>
            <pc:sldMk cId="1574755600" sldId="263"/>
            <ac:spMk id="12" creationId="{9F9A8A66-EF09-6F6A-C5BE-3C5BFBB63C79}"/>
          </ac:spMkLst>
        </pc:spChg>
        <pc:spChg chg="add del mod">
          <ac:chgData name="Sandeep Jain" userId="2d52f2a91292ff95" providerId="LiveId" clId="{F4FF390B-D94E-48C4-8AB9-4B479AADCD6C}" dt="2023-03-02T14:45:32.128" v="662"/>
          <ac:spMkLst>
            <pc:docMk/>
            <pc:sldMk cId="1574755600" sldId="263"/>
            <ac:spMk id="13" creationId="{95627847-FDC6-F75D-83FF-040AF31F5A06}"/>
          </ac:spMkLst>
        </pc:spChg>
        <pc:spChg chg="add mod">
          <ac:chgData name="Sandeep Jain" userId="2d52f2a91292ff95" providerId="LiveId" clId="{F4FF390B-D94E-48C4-8AB9-4B479AADCD6C}" dt="2023-03-02T14:52:23.801" v="722" actId="1076"/>
          <ac:spMkLst>
            <pc:docMk/>
            <pc:sldMk cId="1574755600" sldId="263"/>
            <ac:spMk id="16" creationId="{AC144F38-0166-2F98-EF49-DE900C5747C0}"/>
          </ac:spMkLst>
        </pc:spChg>
        <pc:spChg chg="add mod">
          <ac:chgData name="Sandeep Jain" userId="2d52f2a91292ff95" providerId="LiveId" clId="{F4FF390B-D94E-48C4-8AB9-4B479AADCD6C}" dt="2023-03-02T14:52:27.754" v="723" actId="1076"/>
          <ac:spMkLst>
            <pc:docMk/>
            <pc:sldMk cId="1574755600" sldId="263"/>
            <ac:spMk id="17" creationId="{12168712-2F89-89FD-AF8C-4539D5E25140}"/>
          </ac:spMkLst>
        </pc:spChg>
        <pc:spChg chg="add del mod">
          <ac:chgData name="Sandeep Jain" userId="2d52f2a91292ff95" providerId="LiveId" clId="{F4FF390B-D94E-48C4-8AB9-4B479AADCD6C}" dt="2023-03-02T14:51:45.529" v="710"/>
          <ac:spMkLst>
            <pc:docMk/>
            <pc:sldMk cId="1574755600" sldId="263"/>
            <ac:spMk id="20" creationId="{BACC5F3F-D5E8-EC27-8589-E374F3CAEBD2}"/>
          </ac:spMkLst>
        </pc:spChg>
        <pc:spChg chg="add del mod">
          <ac:chgData name="Sandeep Jain" userId="2d52f2a91292ff95" providerId="LiveId" clId="{F4FF390B-D94E-48C4-8AB9-4B479AADCD6C}" dt="2023-03-02T14:51:45.531" v="712"/>
          <ac:spMkLst>
            <pc:docMk/>
            <pc:sldMk cId="1574755600" sldId="263"/>
            <ac:spMk id="21" creationId="{815F3DA2-2449-A940-E718-F554B9C7C545}"/>
          </ac:spMkLst>
        </pc:spChg>
        <pc:picChg chg="add mod">
          <ac:chgData name="Sandeep Jain" userId="2d52f2a91292ff95" providerId="LiveId" clId="{F4FF390B-D94E-48C4-8AB9-4B479AADCD6C}" dt="2023-03-02T14:42:57.668" v="632" actId="1076"/>
          <ac:picMkLst>
            <pc:docMk/>
            <pc:sldMk cId="1574755600" sldId="263"/>
            <ac:picMk id="6" creationId="{E2C388BF-FD3A-8D1F-2ECB-07108CB189B6}"/>
          </ac:picMkLst>
        </pc:picChg>
        <pc:picChg chg="add mod">
          <ac:chgData name="Sandeep Jain" userId="2d52f2a91292ff95" providerId="LiveId" clId="{F4FF390B-D94E-48C4-8AB9-4B479AADCD6C}" dt="2023-03-02T14:43:31.748" v="644" actId="14100"/>
          <ac:picMkLst>
            <pc:docMk/>
            <pc:sldMk cId="1574755600" sldId="263"/>
            <ac:picMk id="9" creationId="{AE1CCE4C-13A6-38CB-43D2-B17AD64A09F3}"/>
          </ac:picMkLst>
        </pc:picChg>
        <pc:picChg chg="add mod">
          <ac:chgData name="Sandeep Jain" userId="2d52f2a91292ff95" providerId="LiveId" clId="{F4FF390B-D94E-48C4-8AB9-4B479AADCD6C}" dt="2023-03-02T14:52:06.637" v="720" actId="1076"/>
          <ac:picMkLst>
            <pc:docMk/>
            <pc:sldMk cId="1574755600" sldId="263"/>
            <ac:picMk id="15" creationId="{6EA312F5-0C85-8890-5782-34CC7BD03CEC}"/>
          </ac:picMkLst>
        </pc:picChg>
        <pc:picChg chg="add mod">
          <ac:chgData name="Sandeep Jain" userId="2d52f2a91292ff95" providerId="LiveId" clId="{F4FF390B-D94E-48C4-8AB9-4B479AADCD6C}" dt="2023-03-02T14:52:04.115" v="719" actId="1076"/>
          <ac:picMkLst>
            <pc:docMk/>
            <pc:sldMk cId="1574755600" sldId="263"/>
            <ac:picMk id="19" creationId="{4C3E05E5-B0BD-072B-E92A-C24586114705}"/>
          </ac:picMkLst>
        </pc:picChg>
        <pc:picChg chg="add mod">
          <ac:chgData name="Sandeep Jain" userId="2d52f2a91292ff95" providerId="LiveId" clId="{F4FF390B-D94E-48C4-8AB9-4B479AADCD6C}" dt="2023-03-02T14:43:39.055" v="646" actId="14100"/>
          <ac:picMkLst>
            <pc:docMk/>
            <pc:sldMk cId="1574755600" sldId="263"/>
            <ac:picMk id="2050" creationId="{C596F97F-F2FA-B177-968B-4C00FFC00244}"/>
          </ac:picMkLst>
        </pc:picChg>
        <pc:picChg chg="add del mod">
          <ac:chgData name="Sandeep Jain" userId="2d52f2a91292ff95" providerId="LiveId" clId="{F4FF390B-D94E-48C4-8AB9-4B479AADCD6C}" dt="2023-03-02T14:50:02.784" v="694"/>
          <ac:picMkLst>
            <pc:docMk/>
            <pc:sldMk cId="1574755600" sldId="263"/>
            <ac:picMk id="2052" creationId="{1C6462CD-555E-E6CD-0B32-848563C4206E}"/>
          </ac:picMkLst>
        </pc:picChg>
        <pc:picChg chg="add del mod">
          <ac:chgData name="Sandeep Jain" userId="2d52f2a91292ff95" providerId="LiveId" clId="{F4FF390B-D94E-48C4-8AB9-4B479AADCD6C}" dt="2023-03-02T14:51:45.527" v="708" actId="478"/>
          <ac:picMkLst>
            <pc:docMk/>
            <pc:sldMk cId="1574755600" sldId="263"/>
            <ac:picMk id="2054" creationId="{0D1AE51E-737C-0E31-C02F-5B333E668E90}"/>
          </ac:picMkLst>
        </pc:picChg>
        <pc:picChg chg="add mod">
          <ac:chgData name="Sandeep Jain" userId="2d52f2a91292ff95" providerId="LiveId" clId="{F4FF390B-D94E-48C4-8AB9-4B479AADCD6C}" dt="2023-03-02T14:51:13.010" v="707" actId="1076"/>
          <ac:picMkLst>
            <pc:docMk/>
            <pc:sldMk cId="1574755600" sldId="263"/>
            <ac:picMk id="2056" creationId="{180E9135-003E-5867-85FC-63F742EF810F}"/>
          </ac:picMkLst>
        </pc:picChg>
        <pc:picChg chg="add mod">
          <ac:chgData name="Sandeep Jain" userId="2d52f2a91292ff95" providerId="LiveId" clId="{F4FF390B-D94E-48C4-8AB9-4B479AADCD6C}" dt="2023-03-02T14:52:02.118" v="718" actId="1076"/>
          <ac:picMkLst>
            <pc:docMk/>
            <pc:sldMk cId="1574755600" sldId="263"/>
            <ac:picMk id="2058" creationId="{4C82D69C-D96A-7CE5-D0FB-0453929B52FF}"/>
          </ac:picMkLst>
        </pc:picChg>
      </pc:sldChg>
      <pc:sldChg chg="addSp delSp modSp new mod ord modTransition">
        <pc:chgData name="Sandeep Jain" userId="2d52f2a91292ff95" providerId="LiveId" clId="{F4FF390B-D94E-48C4-8AB9-4B479AADCD6C}" dt="2023-03-02T15:03:31.746" v="766"/>
        <pc:sldMkLst>
          <pc:docMk/>
          <pc:sldMk cId="378055992" sldId="264"/>
        </pc:sldMkLst>
        <pc:spChg chg="add mod">
          <ac:chgData name="Sandeep Jain" userId="2d52f2a91292ff95" providerId="LiveId" clId="{F4FF390B-D94E-48C4-8AB9-4B479AADCD6C}" dt="2023-03-02T14:58:48.884" v="734" actId="1076"/>
          <ac:spMkLst>
            <pc:docMk/>
            <pc:sldMk cId="378055992" sldId="264"/>
            <ac:spMk id="2" creationId="{694D22EA-F69C-0C9B-7B67-98C2C4583CD1}"/>
          </ac:spMkLst>
        </pc:spChg>
        <pc:spChg chg="add del mod">
          <ac:chgData name="Sandeep Jain" userId="2d52f2a91292ff95" providerId="LiveId" clId="{F4FF390B-D94E-48C4-8AB9-4B479AADCD6C}" dt="2023-03-02T15:00:41.909" v="750"/>
          <ac:spMkLst>
            <pc:docMk/>
            <pc:sldMk cId="378055992" sldId="264"/>
            <ac:spMk id="3" creationId="{1BE888EA-7328-DB95-18A5-0BD1B694A795}"/>
          </ac:spMkLst>
        </pc:spChg>
        <pc:spChg chg="add del mod">
          <ac:chgData name="Sandeep Jain" userId="2d52f2a91292ff95" providerId="LiveId" clId="{F4FF390B-D94E-48C4-8AB9-4B479AADCD6C}" dt="2023-03-02T15:00:41.909" v="752"/>
          <ac:spMkLst>
            <pc:docMk/>
            <pc:sldMk cId="378055992" sldId="264"/>
            <ac:spMk id="4" creationId="{75F343D8-2F28-4A7A-3CF9-7FEF5572EC7B}"/>
          </ac:spMkLst>
        </pc:spChg>
        <pc:picChg chg="add mod">
          <ac:chgData name="Sandeep Jain" userId="2d52f2a91292ff95" providerId="LiveId" clId="{F4FF390B-D94E-48C4-8AB9-4B479AADCD6C}" dt="2023-03-02T15:03:25.090" v="765" actId="1076"/>
          <ac:picMkLst>
            <pc:docMk/>
            <pc:sldMk cId="378055992" sldId="264"/>
            <ac:picMk id="3074" creationId="{0B946D10-D885-0C76-BFDC-D4011C4D6495}"/>
          </ac:picMkLst>
        </pc:picChg>
        <pc:picChg chg="add mod">
          <ac:chgData name="Sandeep Jain" userId="2d52f2a91292ff95" providerId="LiveId" clId="{F4FF390B-D94E-48C4-8AB9-4B479AADCD6C}" dt="2023-03-02T15:00:34.513" v="748" actId="14100"/>
          <ac:picMkLst>
            <pc:docMk/>
            <pc:sldMk cId="378055992" sldId="264"/>
            <ac:picMk id="3076" creationId="{1860C11E-66F9-A9C6-9595-024D507C3C10}"/>
          </ac:picMkLst>
        </pc:picChg>
      </pc:sldChg>
    </pc:docChg>
  </pc:docChgLst>
  <pc:docChgLst>
    <pc:chgData name="Sandeep Jain" userId="114ddc46-6767-4e1d-8ed7-bb2354cb508e" providerId="ADAL" clId="{100A52AF-7290-454C-84DF-B11DE93994D0}"/>
    <pc:docChg chg="custSel modSld">
      <pc:chgData name="Sandeep Jain" userId="114ddc46-6767-4e1d-8ed7-bb2354cb508e" providerId="ADAL" clId="{100A52AF-7290-454C-84DF-B11DE93994D0}" dt="2023-08-20T15:08:44.744" v="40" actId="14100"/>
      <pc:docMkLst>
        <pc:docMk/>
      </pc:docMkLst>
      <pc:sldChg chg="modSp mod">
        <pc:chgData name="Sandeep Jain" userId="114ddc46-6767-4e1d-8ed7-bb2354cb508e" providerId="ADAL" clId="{100A52AF-7290-454C-84DF-B11DE93994D0}" dt="2023-08-20T15:08:44.744" v="40" actId="14100"/>
        <pc:sldMkLst>
          <pc:docMk/>
          <pc:sldMk cId="834050406" sldId="256"/>
        </pc:sldMkLst>
        <pc:spChg chg="mod">
          <ac:chgData name="Sandeep Jain" userId="114ddc46-6767-4e1d-8ed7-bb2354cb508e" providerId="ADAL" clId="{100A52AF-7290-454C-84DF-B11DE93994D0}" dt="2023-08-20T15:08:44.744" v="40" actId="14100"/>
          <ac:spMkLst>
            <pc:docMk/>
            <pc:sldMk cId="834050406" sldId="256"/>
            <ac:spMk id="3" creationId="{3FC7BD98-5486-489C-BAA0-A69CEFF691B3}"/>
          </ac:spMkLst>
        </pc:spChg>
      </pc:sldChg>
    </pc:docChg>
  </pc:docChgLst>
  <pc:docChgLst>
    <pc:chgData name="Sandeep Jain" userId="2d52f2a91292ff95" providerId="LiveId" clId="{8EB3CEB8-D544-43F7-8A95-1C7E02568E96}"/>
    <pc:docChg chg="modSld">
      <pc:chgData name="Sandeep Jain" userId="2d52f2a91292ff95" providerId="LiveId" clId="{8EB3CEB8-D544-43F7-8A95-1C7E02568E96}" dt="2023-03-06T13:25:32.062" v="3" actId="1076"/>
      <pc:docMkLst>
        <pc:docMk/>
      </pc:docMkLst>
      <pc:sldChg chg="modSp">
        <pc:chgData name="Sandeep Jain" userId="2d52f2a91292ff95" providerId="LiveId" clId="{8EB3CEB8-D544-43F7-8A95-1C7E02568E96}" dt="2023-03-06T13:25:32.062" v="3" actId="1076"/>
        <pc:sldMkLst>
          <pc:docMk/>
          <pc:sldMk cId="378055992" sldId="264"/>
        </pc:sldMkLst>
        <pc:spChg chg="mod">
          <ac:chgData name="Sandeep Jain" userId="2d52f2a91292ff95" providerId="LiveId" clId="{8EB3CEB8-D544-43F7-8A95-1C7E02568E96}" dt="2023-03-06T13:25:13.974" v="1" actId="1076"/>
          <ac:spMkLst>
            <pc:docMk/>
            <pc:sldMk cId="378055992" sldId="264"/>
            <ac:spMk id="2" creationId="{694D22EA-F69C-0C9B-7B67-98C2C4583CD1}"/>
          </ac:spMkLst>
        </pc:spChg>
        <pc:picChg chg="mod">
          <ac:chgData name="Sandeep Jain" userId="2d52f2a91292ff95" providerId="LiveId" clId="{8EB3CEB8-D544-43F7-8A95-1C7E02568E96}" dt="2023-03-06T13:25:16.879" v="2" actId="1076"/>
          <ac:picMkLst>
            <pc:docMk/>
            <pc:sldMk cId="378055992" sldId="264"/>
            <ac:picMk id="3074" creationId="{0B946D10-D885-0C76-BFDC-D4011C4D6495}"/>
          </ac:picMkLst>
        </pc:picChg>
        <pc:picChg chg="mod">
          <ac:chgData name="Sandeep Jain" userId="2d52f2a91292ff95" providerId="LiveId" clId="{8EB3CEB8-D544-43F7-8A95-1C7E02568E96}" dt="2023-03-06T13:25:32.062" v="3" actId="1076"/>
          <ac:picMkLst>
            <pc:docMk/>
            <pc:sldMk cId="378055992" sldId="264"/>
            <ac:picMk id="3076" creationId="{1860C11E-66F9-A9C6-9595-024D507C3C1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650936"/>
        <c:axId val="43865192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47-46B4-AD93-192D80B04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47-46B4-AD93-192D80B04C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47-46B4-AD93-192D80B04C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438662088"/>
        <c:axId val="438663400"/>
      </c:stockChart>
      <c:catAx>
        <c:axId val="43865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51920"/>
        <c:crosses val="autoZero"/>
        <c:auto val="1"/>
        <c:lblAlgn val="ctr"/>
        <c:lblOffset val="100"/>
        <c:noMultiLvlLbl val="0"/>
      </c:catAx>
      <c:valAx>
        <c:axId val="43865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50936"/>
        <c:crosses val="autoZero"/>
        <c:crossBetween val="between"/>
      </c:valAx>
      <c:valAx>
        <c:axId val="43866340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62088"/>
        <c:crosses val="max"/>
        <c:crossBetween val="between"/>
      </c:valAx>
      <c:catAx>
        <c:axId val="438662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663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6">
  <a:schemeClr val="accent4"/>
  <a:schemeClr val="accent4"/>
  <a:schemeClr val="accent4"/>
  <a:schemeClr val="accent4"/>
  <a:schemeClr val="accent4"/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570" y="738096"/>
            <a:ext cx="4486656" cy="1252811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Autofit/>
          </a:bodyPr>
          <a:lstStyle/>
          <a:p>
            <a:r>
              <a:rPr lang="en-IN" sz="3600" b="1" i="0" dirty="0">
                <a:solidFill>
                  <a:schemeClr val="tx1">
                    <a:lumMod val="95000"/>
                  </a:schemeClr>
                </a:solidFill>
                <a:effectLst/>
                <a:latin typeface="YouTube Sans"/>
              </a:rPr>
              <a:t>Predict iPhone Price</a:t>
            </a:r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44564"/>
            <a:ext cx="4104774" cy="66520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By Sandeep Jain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pic>
        <p:nvPicPr>
          <p:cNvPr id="1026" name="Picture 2" descr="iPhone 14 and 14 Pro Review: Go Pro or Go Home - WSJ">
            <a:extLst>
              <a:ext uri="{FF2B5EF4-FFF2-40B4-BE49-F238E27FC236}">
                <a16:creationId xmlns:a16="http://schemas.microsoft.com/office/drawing/2014/main" id="{267C273D-E312-2E06-FC17-783BBEFF0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76" y="2130282"/>
            <a:ext cx="4104774" cy="2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703" y="83976"/>
            <a:ext cx="4654296" cy="6587412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b="0" i="0" dirty="0">
                <a:solidFill>
                  <a:srgbClr val="FFFF00"/>
                </a:solidFill>
                <a:effectLst/>
                <a:latin typeface="Khmer UI" panose="020B0604020202020204" pitchFamily="34" charset="0"/>
                <a:cs typeface="Khmer UI" panose="020B0604020202020204" pitchFamily="34" charset="0"/>
              </a:rPr>
              <a:t>Mobiles phone</a:t>
            </a:r>
            <a:br>
              <a:rPr lang="en-US" b="0" i="0" dirty="0">
                <a:solidFill>
                  <a:srgbClr val="FFFF00"/>
                </a:solidFill>
                <a:effectLst/>
                <a:latin typeface="Khmer UI" panose="020B0604020202020204" pitchFamily="34" charset="0"/>
                <a:cs typeface="Khmer UI" panose="020B0604020202020204" pitchFamily="34" charset="0"/>
              </a:rPr>
            </a:br>
            <a:br>
              <a:rPr lang="en-US" b="0" i="0" dirty="0">
                <a:solidFill>
                  <a:srgbClr val="FFFF00"/>
                </a:solidFill>
                <a:effectLst/>
                <a:latin typeface="Khmer UI" panose="020B0604020202020204" pitchFamily="34" charset="0"/>
                <a:cs typeface="Khmer UI" panose="020B0604020202020204" pitchFamily="34" charset="0"/>
              </a:rPr>
            </a:br>
            <a:br>
              <a:rPr lang="en-US" sz="2200" dirty="0">
                <a:solidFill>
                  <a:schemeClr val="bg1"/>
                </a:solidFill>
                <a:latin typeface="Lato" panose="020F0502020204030203" pitchFamily="34" charset="0"/>
              </a:rPr>
            </a:br>
            <a:r>
              <a:rPr lang="en-US" sz="22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come in all sorts of prices, features, specifications and all. Price estimation and prediction is an important part of consumer strategy. Deciding on the correct price of a product is very important for the market success of a product.</a:t>
            </a: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 descr="Financial Chart">
            <a:extLst>
              <a:ext uri="{FF2B5EF4-FFF2-40B4-BE49-F238E27FC236}">
                <a16:creationId xmlns:a16="http://schemas.microsoft.com/office/drawing/2014/main" id="{553FBC4F-691A-471D-8ADC-EEE7AF67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691211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0722" y="129209"/>
            <a:ext cx="7335078" cy="66293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300" b="1" dirty="0">
                <a:solidFill>
                  <a:srgbClr val="00B0F0"/>
                </a:solidFill>
              </a:rPr>
              <a:t>Code to Calculate Future iphone Price</a:t>
            </a:r>
          </a:p>
          <a:p>
            <a:pPr marL="0" indent="0">
              <a:buNone/>
            </a:pP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data=read.csv("C:/admin.csv")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b=data$version    #version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c=data$price      #price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d=cor(b,c)  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d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plot(b,c)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model=lm(c~b)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model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summary(model)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x=14    #model number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price=-22468+11450*(x)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print(price)</a:t>
            </a:r>
          </a:p>
          <a:p>
            <a:pPr marL="0" indent="0">
              <a:buNone/>
            </a:pP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1028" name="Picture 4" descr="Boy Thinking GIF - Boy Thinking Deliberate - Discover &amp; Share GIFs">
            <a:extLst>
              <a:ext uri="{FF2B5EF4-FFF2-40B4-BE49-F238E27FC236}">
                <a16:creationId xmlns:a16="http://schemas.microsoft.com/office/drawing/2014/main" id="{C940CFCD-2BEE-8707-9108-EDF6678BE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5" y="3867150"/>
            <a:ext cx="2466975" cy="289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dian Rupee Coin by Rachit on Dribbble">
            <a:extLst>
              <a:ext uri="{FF2B5EF4-FFF2-40B4-BE49-F238E27FC236}">
                <a16:creationId xmlns:a16="http://schemas.microsoft.com/office/drawing/2014/main" id="{9C1632FD-8F1E-C5C7-5947-175B361BE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802" y="523875"/>
            <a:ext cx="1938953" cy="145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3DC3-991D-72B3-A9B5-EC079866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F6693-9C40-6029-98C8-9AF9F74F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86407-0ED1-F0CD-7F6C-BD8CAA67C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D1B1D-3E76-2AD3-9188-245F9FBC1B4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Placeholder 51" descr="A close up of a person wearing glasses and the measurements of the eyes">
            <a:extLst>
              <a:ext uri="{FF2B5EF4-FFF2-40B4-BE49-F238E27FC236}">
                <a16:creationId xmlns:a16="http://schemas.microsoft.com/office/drawing/2014/main" id="{E2C388BF-FD3A-8D1F-2ECB-07108CB189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8169" y="26101"/>
            <a:ext cx="3395571" cy="6805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1CCE4C-13A6-38CB-43D2-B17AD64A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214" y="228276"/>
            <a:ext cx="2711808" cy="2093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E6A18B-9322-51BD-9662-500C5BA5BB50}"/>
              </a:ext>
            </a:extLst>
          </p:cNvPr>
          <p:cNvSpPr txBox="1"/>
          <p:nvPr/>
        </p:nvSpPr>
        <p:spPr>
          <a:xfrm>
            <a:off x="3526970" y="354563"/>
            <a:ext cx="32091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0" dirty="0">
                <a:solidFill>
                  <a:schemeClr val="bg1"/>
                </a:solidFill>
                <a:effectLst/>
                <a:latin typeface="YouTube Sans"/>
              </a:rPr>
              <a:t>Predict iPhone 14  Price</a:t>
            </a:r>
          </a:p>
          <a:p>
            <a:endParaRPr lang="en-IN" b="1" dirty="0">
              <a:solidFill>
                <a:schemeClr val="bg1"/>
              </a:solidFill>
              <a:latin typeface="YouTube Sans"/>
            </a:endParaRPr>
          </a:p>
          <a:p>
            <a:endParaRPr lang="en-IN" sz="1800" b="1" i="0" dirty="0">
              <a:solidFill>
                <a:schemeClr val="bg1"/>
              </a:solidFill>
              <a:effectLst/>
              <a:latin typeface="YouTube Sans"/>
            </a:endParaRPr>
          </a:p>
          <a:p>
            <a:endParaRPr lang="en-IN" b="1" dirty="0">
              <a:solidFill>
                <a:schemeClr val="bg1"/>
              </a:solidFill>
              <a:latin typeface="YouTube Sans"/>
            </a:endParaRPr>
          </a:p>
          <a:p>
            <a:endParaRPr lang="en-IN" sz="1800" b="1" i="0" dirty="0">
              <a:solidFill>
                <a:schemeClr val="bg1"/>
              </a:solidFill>
              <a:effectLst/>
              <a:latin typeface="YouTube Sans"/>
            </a:endParaRPr>
          </a:p>
          <a:p>
            <a:r>
              <a:rPr lang="en-IN" sz="1800" b="1" i="0" dirty="0">
                <a:solidFill>
                  <a:schemeClr val="bg1"/>
                </a:solidFill>
                <a:effectLst/>
                <a:latin typeface="YouTube Sans"/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050" name="Picture 2" descr="Lease the iPhone 14 Pro Max for just £6.95 per week! | HardSoft">
            <a:extLst>
              <a:ext uri="{FF2B5EF4-FFF2-40B4-BE49-F238E27FC236}">
                <a16:creationId xmlns:a16="http://schemas.microsoft.com/office/drawing/2014/main" id="{C596F97F-F2FA-B177-968B-4C00FFC0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803" y="83722"/>
            <a:ext cx="2711807" cy="228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A312F5-0C85-8890-5782-34CC7BD03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267" y="2795469"/>
            <a:ext cx="2774339" cy="16218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144F38-0166-2F98-EF49-DE900C5747C0}"/>
              </a:ext>
            </a:extLst>
          </p:cNvPr>
          <p:cNvSpPr txBox="1"/>
          <p:nvPr/>
        </p:nvSpPr>
        <p:spPr>
          <a:xfrm>
            <a:off x="3673855" y="2797066"/>
            <a:ext cx="2575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0" dirty="0">
                <a:solidFill>
                  <a:schemeClr val="bg1"/>
                </a:solidFill>
                <a:effectLst/>
                <a:latin typeface="YouTube Sans"/>
              </a:rPr>
              <a:t>Predict iPhone 15  Price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168712-2F89-89FD-AF8C-4539D5E25140}"/>
              </a:ext>
            </a:extLst>
          </p:cNvPr>
          <p:cNvSpPr txBox="1"/>
          <p:nvPr/>
        </p:nvSpPr>
        <p:spPr>
          <a:xfrm>
            <a:off x="3748746" y="4817555"/>
            <a:ext cx="2500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0" dirty="0">
                <a:solidFill>
                  <a:schemeClr val="bg1"/>
                </a:solidFill>
                <a:effectLst/>
                <a:latin typeface="YouTube Sans"/>
              </a:rPr>
              <a:t>Predict iPhone 30  Price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3E05E5-B0BD-072B-E92A-C24586114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9350" y="4891501"/>
            <a:ext cx="2908175" cy="1621897"/>
          </a:xfrm>
          <a:prstGeom prst="rect">
            <a:avLst/>
          </a:prstGeom>
        </p:spPr>
      </p:pic>
      <p:pic>
        <p:nvPicPr>
          <p:cNvPr id="2056" name="Picture 8" descr="Apple iPhone 12S - Price, Specifications and Features Feb 27, 2023 - एप्पल  आई फ़ोन 12एस प्राइस, स्पेसिफिकेशन्स &amp; फीचर्स | Hindi Gadgets Now">
            <a:extLst>
              <a:ext uri="{FF2B5EF4-FFF2-40B4-BE49-F238E27FC236}">
                <a16:creationId xmlns:a16="http://schemas.microsoft.com/office/drawing/2014/main" id="{180E9135-003E-5867-85FC-63F742EF8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029" y="2515291"/>
            <a:ext cx="1624648" cy="215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Phone 12 Pro Max Concept Design by Hasan Kaymak Has ALL The Cameras -  Concept Phones">
            <a:extLst>
              <a:ext uri="{FF2B5EF4-FFF2-40B4-BE49-F238E27FC236}">
                <a16:creationId xmlns:a16="http://schemas.microsoft.com/office/drawing/2014/main" id="{4C82D69C-D96A-7CE5-D0FB-0453929B5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916" y="4833767"/>
            <a:ext cx="2883372" cy="162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7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4D22EA-F69C-0C9B-7B67-98C2C4583CD1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074" name="Picture 2" descr="Pomme GIFs - Get the best gif on GIFER">
            <a:extLst>
              <a:ext uri="{FF2B5EF4-FFF2-40B4-BE49-F238E27FC236}">
                <a16:creationId xmlns:a16="http://schemas.microsoft.com/office/drawing/2014/main" id="{0B946D10-D885-0C76-BFDC-D4011C4D6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436" y="42026"/>
            <a:ext cx="5281127" cy="405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20+ Thank You Gifs &amp; Images - 6538 » WordsJustforYou.com - Original  Animated GIFs And Images">
            <a:extLst>
              <a:ext uri="{FF2B5EF4-FFF2-40B4-BE49-F238E27FC236}">
                <a16:creationId xmlns:a16="http://schemas.microsoft.com/office/drawing/2014/main" id="{1860C11E-66F9-A9C6-9595-024D507C3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3801"/>
            <a:ext cx="12192000" cy="261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55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167</TotalTime>
  <Words>148</Words>
  <Application>Microsoft Office PowerPoint</Application>
  <PresentationFormat>Widescreen</PresentationFormat>
  <Paragraphs>29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Gill Sans MT</vt:lpstr>
      <vt:lpstr>Khmer UI</vt:lpstr>
      <vt:lpstr>Lato</vt:lpstr>
      <vt:lpstr>YouTube Sans</vt:lpstr>
      <vt:lpstr>Parcel</vt:lpstr>
      <vt:lpstr>Predict iPhone Price</vt:lpstr>
      <vt:lpstr>Mobiles phone   come in all sorts of prices, features, specifications and all. Price estimation and prediction is an important part of consumer strategy. Deciding on the correct price of a product is very important for the market success of a product.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iPhone Price </dc:title>
  <dc:creator>Sandeep Jain</dc:creator>
  <cp:lastModifiedBy>Sandeep Jain</cp:lastModifiedBy>
  <cp:revision>1</cp:revision>
  <dcterms:created xsi:type="dcterms:W3CDTF">2023-03-01T16:54:12Z</dcterms:created>
  <dcterms:modified xsi:type="dcterms:W3CDTF">2023-08-20T15:09:15Z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