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1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68DD-9FEB-4BEC-8CAD-A7252EBEC46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424C96BB-3F44-4E4C-BA1B-FEE2737B1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68DD-9FEB-4BEC-8CAD-A7252EBEC46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96BB-3F44-4E4C-BA1B-FEE2737B1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68DD-9FEB-4BEC-8CAD-A7252EBEC46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96BB-3F44-4E4C-BA1B-FEE2737B1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68DD-9FEB-4BEC-8CAD-A7252EBEC46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424C96BB-3F44-4E4C-BA1B-FEE2737B1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68DD-9FEB-4BEC-8CAD-A7252EBEC46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96BB-3F44-4E4C-BA1B-FEE2737B11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68DD-9FEB-4BEC-8CAD-A7252EBEC46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96BB-3F44-4E4C-BA1B-FEE2737B1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68DD-9FEB-4BEC-8CAD-A7252EBEC46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424C96BB-3F44-4E4C-BA1B-FEE2737B11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68DD-9FEB-4BEC-8CAD-A7252EBEC46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96BB-3F44-4E4C-BA1B-FEE2737B1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68DD-9FEB-4BEC-8CAD-A7252EBEC46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96BB-3F44-4E4C-BA1B-FEE2737B1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68DD-9FEB-4BEC-8CAD-A7252EBEC46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96BB-3F44-4E4C-BA1B-FEE2737B1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68DD-9FEB-4BEC-8CAD-A7252EBEC46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96BB-3F44-4E4C-BA1B-FEE2737B114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79468DD-9FEB-4BEC-8CAD-A7252EBEC46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24C96BB-3F44-4E4C-BA1B-FEE2737B114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5632" y="768097"/>
            <a:ext cx="9326880" cy="79247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 system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5200" y="4998720"/>
            <a:ext cx="3229355" cy="141427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Sandeep Kumar Gupta</a:t>
            </a:r>
          </a:p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Shashwat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Tiwari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Prakash Dubey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5588" y="4462818"/>
            <a:ext cx="4404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Vellore Institute of Technology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Description: Mac OS X:Users:gulshan9994:Downloads:Vellore_Institute_of_Technology_seal.svg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0700" y="2038350"/>
            <a:ext cx="2317750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9852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6784" y="1048512"/>
            <a:ext cx="4425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1828" y="2450592"/>
            <a:ext cx="888416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400" b="1" dirty="0"/>
              <a:t>The online selling of or enabling the sale of products  to   consumers</a:t>
            </a:r>
            <a:r>
              <a:rPr lang="en-US" altLang="en-US" sz="2400" b="1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400" b="1" dirty="0"/>
              <a:t>It helps by the product in the shop anywhere</a:t>
            </a:r>
            <a:r>
              <a:rPr lang="en-US" altLang="en-US" sz="2400" b="1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400" b="1" dirty="0" smtClean="0"/>
              <a:t>Thus </a:t>
            </a:r>
            <a:r>
              <a:rPr lang="en-US" altLang="en-US" sz="2400" b="1" dirty="0"/>
              <a:t>the customer will get the service of online shopping and </a:t>
            </a:r>
          </a:p>
          <a:p>
            <a:r>
              <a:rPr lang="en-US" altLang="en-US" sz="2400" b="1" dirty="0" smtClean="0"/>
              <a:t>  		 home </a:t>
            </a:r>
            <a:r>
              <a:rPr lang="en-US" altLang="en-US" sz="2400" b="1" dirty="0"/>
              <a:t>delivery from his shop.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en-US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en-US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2159" y="975360"/>
            <a:ext cx="771603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purpose of this Project is to </a:t>
            </a:r>
            <a:r>
              <a:rPr lang="en-US" dirty="0" smtClean="0"/>
              <a:t>save time and save money.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To come up with the a system that will keep secure record of the customers.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Manages sales records and clients records.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98500" y="471189"/>
            <a:ext cx="10363200" cy="1167111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25600" y="2832100"/>
            <a:ext cx="8534400" cy="280670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1800" dirty="0" smtClean="0"/>
              <a:t>The </a:t>
            </a:r>
            <a:r>
              <a:rPr lang="en-US" sz="1800" dirty="0"/>
              <a:t>system </a:t>
            </a:r>
            <a:r>
              <a:rPr lang="en-US" sz="1800" dirty="0" smtClean="0"/>
              <a:t>recommends </a:t>
            </a:r>
            <a:r>
              <a:rPr lang="en-US" sz="1800" dirty="0"/>
              <a:t>a facility to accept the orders 24*7 and a home delivery system </a:t>
            </a:r>
            <a:r>
              <a:rPr lang="en-US" sz="1800" dirty="0" smtClean="0"/>
              <a:t>          	which </a:t>
            </a:r>
            <a:r>
              <a:rPr lang="en-US" sz="1800" dirty="0"/>
              <a:t>can make customers </a:t>
            </a:r>
            <a:r>
              <a:rPr lang="en-US" sz="1800" dirty="0" smtClean="0"/>
              <a:t>happy</a:t>
            </a:r>
            <a:r>
              <a:rPr lang="en-US" sz="1800" dirty="0"/>
              <a:t>.</a:t>
            </a:r>
            <a:r>
              <a:rPr lang="en-US" sz="1800" dirty="0" smtClean="0"/>
              <a:t>						 </a:t>
            </a:r>
          </a:p>
          <a:p>
            <a:pPr algn="l"/>
            <a:r>
              <a:rPr lang="en-US" sz="1800" dirty="0" smtClean="0"/>
              <a:t> 2</a:t>
            </a:r>
            <a:r>
              <a:rPr lang="en-US" sz="1800" dirty="0"/>
              <a:t>. If shops are providing an online portal where their customers can enjoy easy shopping from </a:t>
            </a:r>
            <a:r>
              <a:rPr lang="en-US" sz="1800" dirty="0" smtClean="0"/>
              <a:t>anywhere</a:t>
            </a:r>
            <a:r>
              <a:rPr lang="en-US" sz="1800" dirty="0"/>
              <a:t>, the shops won’t be losing any more customers to the trending online </a:t>
            </a:r>
            <a:r>
              <a:rPr lang="en-US" dirty="0"/>
              <a:t>shops.</a:t>
            </a:r>
            <a:endParaRPr lang="en-IN" dirty="0"/>
          </a:p>
          <a:p>
            <a:pPr algn="l"/>
            <a:endParaRPr lang="en-IN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sz="1800" dirty="0" smtClean="0"/>
          </a:p>
          <a:p>
            <a:pPr marL="342900" indent="-342900"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853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472" y="1320087"/>
            <a:ext cx="106070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ONLINE SHOPPING SYSTEM</a:t>
            </a: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(MODULES)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89888" y="3383280"/>
            <a:ext cx="265111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to Cart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Asking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Cancel Order</a:t>
            </a:r>
          </a:p>
        </p:txBody>
      </p:sp>
    </p:spTree>
    <p:extLst>
      <p:ext uri="{BB962C8B-B14F-4D97-AF65-F5344CB8AC3E}">
        <p14:creationId xmlns:p14="http://schemas.microsoft.com/office/powerpoint/2010/main" val="19407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14400" y="254001"/>
            <a:ext cx="10363200" cy="660399"/>
          </a:xfrm>
        </p:spPr>
        <p:txBody>
          <a:bodyPr>
            <a:normAutofit/>
          </a:bodyPr>
          <a:lstStyle/>
          <a:p>
            <a:r>
              <a:rPr lang="en-US" dirty="0" smtClean="0"/>
              <a:t>Modules description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19100" y="1422400"/>
            <a:ext cx="11607800" cy="4597400"/>
          </a:xfrm>
        </p:spPr>
        <p:txBody>
          <a:bodyPr>
            <a:normAutofit fontScale="92500"/>
          </a:bodyPr>
          <a:lstStyle/>
          <a:p>
            <a:pPr algn="l"/>
            <a:r>
              <a:rPr lang="en-US" sz="2000" dirty="0" smtClean="0"/>
              <a:t>Home</a:t>
            </a:r>
            <a:r>
              <a:rPr lang="en-US" dirty="0" smtClean="0"/>
              <a:t>: This is Default page that runs when the project is executed.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Cart: This is a type of bag in which we collect the items.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Admin Pane: The Admin manages all the tasks.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Help:</a:t>
            </a:r>
            <a:r>
              <a:rPr lang="en-US" dirty="0"/>
              <a:t> </a:t>
            </a:r>
            <a:r>
              <a:rPr lang="en-US" dirty="0" smtClean="0"/>
              <a:t>This module provides the information of the Shops., like contact number , E-mail etc.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Contacts: This module contains the information of Developer of the Project.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Cancel Order: This module helps to cancel our order.</a:t>
            </a:r>
          </a:p>
        </p:txBody>
      </p:sp>
    </p:spTree>
    <p:extLst>
      <p:ext uri="{BB962C8B-B14F-4D97-AF65-F5344CB8AC3E}">
        <p14:creationId xmlns:p14="http://schemas.microsoft.com/office/powerpoint/2010/main" val="81013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0752" y="1353312"/>
            <a:ext cx="6511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10884" y="3518408"/>
            <a:ext cx="60615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:-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JSP ,Html, CSS , Bootstrap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:-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Servlet,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Server:  Apache Tomcat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 Oracle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97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5664" y="633984"/>
            <a:ext cx="77297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Owner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web site will include </a:t>
            </a:r>
            <a:r>
              <a:rPr lang="en-US" dirty="0" smtClean="0"/>
              <a:t>owner interface for initially filling the new login form and their after filling all details, related to products, that had to be kept buy.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60319" y="3304032"/>
            <a:ext cx="822960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Owner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Panel Login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Owner </a:t>
            </a:r>
            <a:r>
              <a:rPr lang="en-US" dirty="0"/>
              <a:t>Login page will allow the </a:t>
            </a:r>
            <a:r>
              <a:rPr lang="en-US" dirty="0" smtClean="0"/>
              <a:t>owner </a:t>
            </a:r>
            <a:r>
              <a:rPr lang="en-US" dirty="0"/>
              <a:t>to login into the </a:t>
            </a:r>
            <a:r>
              <a:rPr lang="en-US" dirty="0" smtClean="0"/>
              <a:t>main area </a:t>
            </a:r>
            <a:r>
              <a:rPr lang="en-US" dirty="0"/>
              <a:t>for creating, modifying, and deleting </a:t>
            </a:r>
            <a:r>
              <a:rPr lang="en-US" dirty="0" smtClean="0"/>
              <a:t>owner listings page. 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owner </a:t>
            </a:r>
            <a:r>
              <a:rPr lang="en-US" dirty="0"/>
              <a:t>must provide a valid username and password. If the </a:t>
            </a:r>
            <a:r>
              <a:rPr lang="en-US" dirty="0" smtClean="0"/>
              <a:t>owner </a:t>
            </a:r>
            <a:r>
              <a:rPr lang="en-US" dirty="0"/>
              <a:t>forgets their password, there will be a password reminder link that will take them to the password reminder page.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Once on the password reminder page, the </a:t>
            </a:r>
            <a:r>
              <a:rPr lang="en-US" dirty="0" smtClean="0"/>
              <a:t>owner </a:t>
            </a:r>
            <a:r>
              <a:rPr lang="en-US" dirty="0"/>
              <a:t>enters the email address they</a:t>
            </a:r>
          </a:p>
          <a:p>
            <a:r>
              <a:rPr lang="en-US" dirty="0"/>
              <a:t>       registered to use with the online </a:t>
            </a:r>
            <a:r>
              <a:rPr lang="en-US" dirty="0" smtClean="0"/>
              <a:t>Shopping 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79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100" y="1143000"/>
            <a:ext cx="10566400" cy="3043238"/>
          </a:xfrm>
        </p:spPr>
        <p:txBody>
          <a:bodyPr/>
          <a:lstStyle/>
          <a:p>
            <a:r>
              <a:rPr lang="en-US" dirty="0" smtClean="0"/>
              <a:t>				Thanks   you ……..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2313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198</TotalTime>
  <Words>226</Words>
  <Application>Microsoft Office PowerPoint</Application>
  <PresentationFormat>Custom</PresentationFormat>
  <Paragraphs>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Trek</vt:lpstr>
      <vt:lpstr>Online Shopping system</vt:lpstr>
      <vt:lpstr>PowerPoint Presentation</vt:lpstr>
      <vt:lpstr>PowerPoint Presentation</vt:lpstr>
      <vt:lpstr>scope</vt:lpstr>
      <vt:lpstr>PowerPoint Presentation</vt:lpstr>
      <vt:lpstr>Modules description</vt:lpstr>
      <vt:lpstr>PowerPoint Presentation</vt:lpstr>
      <vt:lpstr>PowerPoint Presentation</vt:lpstr>
      <vt:lpstr>    Thanks   you ……..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house rental web portal</dc:title>
  <dc:creator>Amit Kumar Rai</dc:creator>
  <cp:lastModifiedBy>SANDEEP KUMAR GUPTA</cp:lastModifiedBy>
  <cp:revision>26</cp:revision>
  <dcterms:created xsi:type="dcterms:W3CDTF">2016-04-21T16:49:08Z</dcterms:created>
  <dcterms:modified xsi:type="dcterms:W3CDTF">2016-09-13T17:11:22Z</dcterms:modified>
</cp:coreProperties>
</file>