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EB13-DFFB-F5C1-89D7-A346D994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00BE7-B074-8678-E383-BF433DC9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A2A8-A8FB-7070-608E-B98363DB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1B03-2673-9AFC-D505-BF1E83D1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3909-4506-70F3-4E48-B634F32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8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2CF7-DD51-69AF-EF8F-4467ACDE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05304-45A8-8D02-FA9C-C7814901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6BA7-21FC-FBBD-74A5-9ACFFF82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9874-8BBA-6FC8-7E0B-6D655B69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3B61-7A62-A9DB-9078-B551313C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5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75C3-D05E-57E4-864E-FA05FBB18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ECCD1-C83C-CCF6-5D49-8E32B85E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2F6F-0362-C5BE-72F7-0355791C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DF3D-2D1B-2E2B-73DB-910452A3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46F8-2F8D-E26F-9D03-B455F0CC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DB1F-EBD0-B671-64EE-BDFA98A4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684A-6F8A-BE92-F566-000A3CC1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D44F-B195-2AAC-5B5B-D8957224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04FA-A5A8-C4F6-101E-418D80C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4262-CEA0-8AA6-A078-329EA0EA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1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0D5-5386-0C42-BDAF-CC7D7F33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2E8C-CDA3-3544-AC3D-BE805D86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00D4-515F-928E-C672-B7E041D7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8BFA-D37F-EC62-3E8A-39359B0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D66E-223E-96D5-EFA7-2E38CAA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4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4AE-2FB1-B87E-03B3-513571AF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8954-6001-4866-C736-3EA6508D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EB770-C3CC-E8D2-E4E5-36C7DA1C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71DCA-99EE-416A-F1B2-69E76920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3750-EEDE-7A03-0DB0-62261B46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3E4C0-3C16-B213-C25C-610BF4C6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6A05-0FE1-F9B3-547B-9443B380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1F724-ECB5-1D02-FFF6-5ED59686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B475-15FF-5503-E372-78F1194AF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13FEF-01FE-D0B5-D8B7-8C89E467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0E39-ED98-8733-283B-6B511D3DA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A853D-7E11-C690-B2EC-E7CBE5E4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20A2A-DD60-BEED-1F40-8EA82F44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FB6F5-C8B3-F2CD-7474-657FB0B4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EFD4-0D90-7826-4A26-383855C3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8D663-C22F-13EC-8259-97C731F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2E11-71B4-43D4-12C6-1FE9529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346A8-E9C5-1579-2675-18A1470D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43825-C482-9DF7-1B4B-5E6D3324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0B95-B3C1-04BB-F69B-50EB676E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FB9D-B9EF-0749-AD18-460A3F0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F18E-5AA9-48F2-E523-E469506D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D970-4EBC-D361-8577-D30F3BE5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0A83-1846-BB90-77E7-C9CE302A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E4FB-26D2-05CE-CFA9-EC2A9C1D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39ED-C288-72B1-0A9F-A1A63ECD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559A-CAD2-95AD-41D8-8FAA71A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CAC6-6A22-0D70-0C98-53E267F7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C42C-6E7D-305A-71B9-7378B07B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FB6A-A318-CF24-387F-229C924F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8E7B-95AC-1D66-B119-521516D2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2EC4A-98AA-BE5F-1155-2CD5503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DBD8-34E0-1D64-DE5D-C290B7F7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9E8BB-3238-7FE1-2237-9F15B056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479C-4AD3-B15A-DC7C-1725167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C83B-8ABF-D364-11C5-FF7C0E649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0500-2958-48F9-AA61-E39187CE2655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9BAA-2174-6809-443E-1756E921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973BD-7D37-375B-E121-19011C56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A4D4-A406-4692-B5B3-B4D92437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9A7A9-5C37-D652-0622-3AF3A355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2B266-BBBA-3EE1-DB58-88882E8E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134ED-9894-2464-70F5-5BAC135D4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0AB04-BE04-62FC-32BB-E6CCF809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SANDEEPKUMAR S</dc:creator>
  <cp:lastModifiedBy>SANDEEPKUMAR S</cp:lastModifiedBy>
  <cp:revision>2</cp:revision>
  <dcterms:created xsi:type="dcterms:W3CDTF">2024-05-24T16:06:57Z</dcterms:created>
  <dcterms:modified xsi:type="dcterms:W3CDTF">2024-05-25T04:21:40Z</dcterms:modified>
</cp:coreProperties>
</file>