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3" r:id="rId2"/>
    <p:sldId id="324" r:id="rId3"/>
    <p:sldId id="326" r:id="rId4"/>
    <p:sldId id="328" r:id="rId5"/>
    <p:sldId id="329" r:id="rId6"/>
    <p:sldId id="330" r:id="rId7"/>
    <p:sldId id="331" r:id="rId8"/>
    <p:sldId id="332" r:id="rId9"/>
    <p:sldId id="327" r:id="rId10"/>
    <p:sldId id="3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6440" autoAdjust="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0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6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0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8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9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5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8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5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147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1" y="281276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Engineers</a:t>
            </a: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r>
              <a:rPr lang="en-US" sz="4000" dirty="0">
                <a:solidFill>
                  <a:schemeClr val="bg1"/>
                </a:solidFill>
                <a:latin typeface="+mn-lt"/>
              </a:rPr>
              <a:t>Presented by: Vilas Varghese</a:t>
            </a:r>
            <a:br>
              <a:rPr lang="en-US" sz="4000" dirty="0">
                <a:solidFill>
                  <a:schemeClr val="bg1"/>
                </a:solidFill>
                <a:latin typeface="+mn-lt"/>
              </a:rPr>
            </a:br>
            <a:r>
              <a:rPr lang="en-US" sz="4000">
                <a:solidFill>
                  <a:schemeClr val="bg1"/>
                </a:solidFill>
                <a:latin typeface="+mn-lt"/>
              </a:rPr>
              <a:t>Dated: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31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and Software Engineer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Design a simple restaurant which serve food.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7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77" y="1822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D07E2-BDA7-4114-8621-5C106B1BAEF3}"/>
              </a:ext>
            </a:extLst>
          </p:cNvPr>
          <p:cNvSpPr txBox="1"/>
          <p:nvPr/>
        </p:nvSpPr>
        <p:spPr>
          <a:xfrm>
            <a:off x="902855" y="1661269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Product Engineer Vs Software Engineer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and Software Engineer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Customer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 need a simple Banking Solution</a:t>
            </a:r>
          </a:p>
        </p:txBody>
      </p:sp>
    </p:spTree>
    <p:extLst>
      <p:ext uri="{BB962C8B-B14F-4D97-AF65-F5344CB8AC3E}">
        <p14:creationId xmlns:p14="http://schemas.microsoft.com/office/powerpoint/2010/main" val="313654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and Software Engineer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Customer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 need a simple Banking Solution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is the landing page?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are the various listing pages?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are the various transaction pages?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7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and Software Engineer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Customer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are the reports available for the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How about the Non-Functional requirements?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Should we re-design?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7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and Software Engineer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Enterprise: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Why don’t we offer this as a Cloud solution?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Multi-tenancy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could be the unique id.</a:t>
            </a:r>
            <a:endParaRPr lang="en-US" sz="2200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8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and Software Engineer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I’m sorry, I need to make some breaking changes.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An user can have </a:t>
            </a:r>
            <a:r>
              <a:rPr lang="en-IN" sz="2200" b="1">
                <a:solidFill>
                  <a:schemeClr val="bg1"/>
                </a:solidFill>
              </a:rPr>
              <a:t>multiple accounts.</a:t>
            </a:r>
            <a:endParaRPr lang="en-IN" sz="2200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Did you say that  you are following Agile?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What is the impact of that on our design?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0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and Software Engineer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Is your design still a Monolith?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2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Product and Software Engineer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Keeps self in users shoes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First understands the feature from users perspective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Comes up with pain points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Identifies features which pops up in their mind and discusses them with team</a:t>
            </a: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Cares equally about user experience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Understands the users need and business plan of employer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convinces team to have a balance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More confident and opinionated - Believes in healthy discussions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never keeps heavy heart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Becomes the Change agent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Works on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247200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25768</TotalTime>
  <Words>263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Product Engineers  Presented by: Vilas Varghese Dated:</vt:lpstr>
      <vt:lpstr>Agenda</vt:lpstr>
      <vt:lpstr>Product and Software Engineer</vt:lpstr>
      <vt:lpstr>Product and Software Engineer</vt:lpstr>
      <vt:lpstr>Product and Software Engineer</vt:lpstr>
      <vt:lpstr>Product and Software Engineer</vt:lpstr>
      <vt:lpstr>Product and Software Engineer</vt:lpstr>
      <vt:lpstr>Product and Software Engineer</vt:lpstr>
      <vt:lpstr>Product and Software Engineer</vt:lpstr>
      <vt:lpstr>Product and Software Engineer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605</cp:revision>
  <dcterms:created xsi:type="dcterms:W3CDTF">2019-09-14T09:29:44Z</dcterms:created>
  <dcterms:modified xsi:type="dcterms:W3CDTF">2020-03-27T03:46:20Z</dcterms:modified>
</cp:coreProperties>
</file>