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23" r:id="rId2"/>
    <p:sldId id="324" r:id="rId3"/>
    <p:sldId id="32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76440" autoAdjust="0"/>
  </p:normalViewPr>
  <p:slideViewPr>
    <p:cSldViewPr snapToGrid="0">
      <p:cViewPr varScale="1">
        <p:scale>
          <a:sx n="39" d="100"/>
          <a:sy n="39" d="100"/>
        </p:scale>
        <p:origin x="28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10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901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787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81" y="281276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Accessibility Engineering</a:t>
            </a:r>
            <a:br>
              <a:rPr lang="en-US" sz="6000" dirty="0">
                <a:solidFill>
                  <a:schemeClr val="bg1"/>
                </a:solidFill>
                <a:latin typeface="+mn-lt"/>
              </a:rPr>
            </a:br>
            <a:br>
              <a:rPr lang="en-US" sz="6000" dirty="0">
                <a:solidFill>
                  <a:schemeClr val="bg1"/>
                </a:solidFill>
                <a:latin typeface="+mn-lt"/>
              </a:rPr>
            </a:br>
            <a:r>
              <a:rPr lang="en-US" sz="4000" dirty="0">
                <a:solidFill>
                  <a:schemeClr val="bg1"/>
                </a:solidFill>
                <a:latin typeface="+mn-lt"/>
              </a:rPr>
              <a:t>Presented by: Vilas Varghese</a:t>
            </a:r>
            <a:br>
              <a:rPr lang="en-US" sz="4000" dirty="0">
                <a:solidFill>
                  <a:schemeClr val="bg1"/>
                </a:solidFill>
                <a:latin typeface="+mn-lt"/>
              </a:rPr>
            </a:br>
            <a:r>
              <a:rPr lang="en-US" sz="4000" dirty="0">
                <a:solidFill>
                  <a:schemeClr val="bg1"/>
                </a:solidFill>
                <a:latin typeface="+mn-lt"/>
              </a:rPr>
              <a:t>Dated: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431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877" y="18229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6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DD07E2-BDA7-4114-8621-5C106B1BAEF3}"/>
              </a:ext>
            </a:extLst>
          </p:cNvPr>
          <p:cNvSpPr txBox="1"/>
          <p:nvPr/>
        </p:nvSpPr>
        <p:spPr>
          <a:xfrm>
            <a:off x="902855" y="1661269"/>
            <a:ext cx="10615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Product Engineer Vs Software Engineer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927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Usability Engineering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200" b="1">
                <a:solidFill>
                  <a:schemeClr val="bg1"/>
                </a:solidFill>
              </a:rPr>
              <a:t>Manager :</a:t>
            </a:r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546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26311</TotalTime>
  <Words>25</Words>
  <Application>Microsoft Office PowerPoint</Application>
  <PresentationFormat>Widescreen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Accessibility Engineering  Presented by: Vilas Varghese Dated:</vt:lpstr>
      <vt:lpstr>Agenda</vt:lpstr>
      <vt:lpstr>Usability Engineering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762</cp:revision>
  <dcterms:created xsi:type="dcterms:W3CDTF">2019-09-14T09:29:44Z</dcterms:created>
  <dcterms:modified xsi:type="dcterms:W3CDTF">2020-03-26T16:41:01Z</dcterms:modified>
</cp:coreProperties>
</file>