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686" r:id="rId5"/>
  </p:sldMasterIdLst>
  <p:notesMasterIdLst>
    <p:notesMasterId r:id="rId17"/>
  </p:notesMasterIdLst>
  <p:sldIdLst>
    <p:sldId id="375" r:id="rId6"/>
    <p:sldId id="376" r:id="rId7"/>
    <p:sldId id="377" r:id="rId8"/>
    <p:sldId id="378" r:id="rId9"/>
    <p:sldId id="357" r:id="rId10"/>
    <p:sldId id="380" r:id="rId11"/>
    <p:sldId id="388" r:id="rId12"/>
    <p:sldId id="384" r:id="rId13"/>
    <p:sldId id="382" r:id="rId14"/>
    <p:sldId id="387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69D7B69-D3C9-478C-A8C1-4AA6DC26C779}">
          <p14:sldIdLst/>
        </p14:section>
        <p14:section name="Anita" id="{BB95D32E-0727-4AC1-908F-8B2A027DF805}">
          <p14:sldIdLst/>
        </p14:section>
        <p14:section name="Veronica" id="{F212C231-3893-43FC-94E7-917F853399FD}">
          <p14:sldIdLst/>
        </p14:section>
        <p14:section name="Jeff" id="{4F39FFD4-4C06-4C54-9DA3-648665B23756}">
          <p14:sldIdLst/>
        </p14:section>
        <p14:section name="Sandeep" id="{1E5DF588-99B5-41D4-B94B-9E3261C29A7D}">
          <p14:sldIdLst>
            <p14:sldId id="375"/>
            <p14:sldId id="376"/>
            <p14:sldId id="377"/>
            <p14:sldId id="378"/>
            <p14:sldId id="357"/>
            <p14:sldId id="380"/>
            <p14:sldId id="388"/>
            <p14:sldId id="384"/>
            <p14:sldId id="382"/>
            <p14:sldId id="387"/>
          </p14:sldIdLst>
        </p14:section>
        <p14:section name="Acknowledgements" id="{F190D3A2-3CC0-4659-94F1-F7C589D70409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EEBF7"/>
    <a:srgbClr val="EAEAEA"/>
    <a:srgbClr val="E9EE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Yedla" userId="3774bf1a-2983-4ae6-a7d6-76bc5194a8d4" providerId="ADAL" clId="{252B345C-AC8A-4F45-BBC6-322C185D5452}"/>
    <pc:docChg chg="delSld modSection">
      <pc:chgData name="Sandeep Yedla" userId="3774bf1a-2983-4ae6-a7d6-76bc5194a8d4" providerId="ADAL" clId="{252B345C-AC8A-4F45-BBC6-322C185D5452}" dt="2023-12-08T17:49:31.955" v="1" actId="2696"/>
      <pc:docMkLst>
        <pc:docMk/>
      </pc:docMkLst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1891448880" sldId="259"/>
        </pc:sldMkLst>
      </pc:sldChg>
      <pc:sldChg chg="del">
        <pc:chgData name="Sandeep Yedla" userId="3774bf1a-2983-4ae6-a7d6-76bc5194a8d4" providerId="ADAL" clId="{252B345C-AC8A-4F45-BBC6-322C185D5452}" dt="2023-12-08T17:49:31.955" v="1" actId="2696"/>
        <pc:sldMkLst>
          <pc:docMk/>
          <pc:sldMk cId="0" sldId="292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2792908406" sldId="329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327933253" sldId="332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4006071261" sldId="336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2518071122" sldId="338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160595893" sldId="339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1691665690" sldId="341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1237974522" sldId="342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2383636012" sldId="343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2993207200" sldId="344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2723476778" sldId="345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274699182" sldId="346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1663818772" sldId="347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369258114" sldId="348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1932238383" sldId="349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3162343178" sldId="351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30574426" sldId="352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3578575305" sldId="363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1002409521" sldId="364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4008498984" sldId="365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3816152794" sldId="366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3623523322" sldId="367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2749796678" sldId="372"/>
        </pc:sldMkLst>
      </pc:sldChg>
      <pc:sldChg chg="del">
        <pc:chgData name="Sandeep Yedla" userId="3774bf1a-2983-4ae6-a7d6-76bc5194a8d4" providerId="ADAL" clId="{252B345C-AC8A-4F45-BBC6-322C185D5452}" dt="2023-12-08T17:49:24.585" v="0" actId="47"/>
        <pc:sldMkLst>
          <pc:docMk/>
          <pc:sldMk cId="3469466418" sldId="37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C7BF0D-AE5D-4B3C-9FD8-C727AA8273C0}" type="doc">
      <dgm:prSet loTypeId="urn:microsoft.com/office/officeart/2005/8/layout/process4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FEABF02-EA83-409B-ADE4-C50B3508152E}">
      <dgm:prSet custT="1"/>
      <dgm:spPr/>
      <dgm:t>
        <a:bodyPr/>
        <a:lstStyle/>
        <a:p>
          <a:pPr rtl="0"/>
          <a:r>
            <a:rPr lang="en-US" sz="1800" b="1" dirty="0">
              <a:latin typeface="+mn-lt"/>
              <a:cs typeface="Times New Roman" panose="02020603050405020304" pitchFamily="18" charset="0"/>
            </a:rPr>
            <a:t>Problem</a:t>
          </a:r>
          <a:r>
            <a:rPr lang="en-US" sz="1800" dirty="0">
              <a:latin typeface="+mn-lt"/>
              <a:cs typeface="Times New Roman" panose="02020603050405020304" pitchFamily="18" charset="0"/>
            </a:rPr>
            <a:t>: Creating Python wrappers for C++ API to integrate with Python and extending compatibility to other programming languages (e.g., pybind11 and </a:t>
          </a:r>
          <a:r>
            <a:rPr lang="en-US" sz="1800" dirty="0" err="1">
              <a:latin typeface="+mn-lt"/>
              <a:cs typeface="Times New Roman" panose="02020603050405020304" pitchFamily="18" charset="0"/>
            </a:rPr>
            <a:t>libpy</a:t>
          </a:r>
          <a:r>
            <a:rPr lang="en-US" sz="1800" dirty="0">
              <a:latin typeface="+mn-lt"/>
              <a:cs typeface="Times New Roman" panose="02020603050405020304" pitchFamily="18" charset="0"/>
            </a:rPr>
            <a:t>) </a:t>
          </a:r>
        </a:p>
      </dgm:t>
    </dgm:pt>
    <dgm:pt modelId="{E5E30D0C-B2C7-4721-8384-57B9BBC179A7}" type="parTrans" cxnId="{6D4AD140-ADCC-4E0A-BC1A-3F6312E1D0AC}">
      <dgm:prSet/>
      <dgm:spPr/>
      <dgm:t>
        <a:bodyPr/>
        <a:lstStyle/>
        <a:p>
          <a:endParaRPr lang="en-US"/>
        </a:p>
      </dgm:t>
    </dgm:pt>
    <dgm:pt modelId="{1E138818-E722-40AC-A605-B890F792B915}" type="sibTrans" cxnId="{6D4AD140-ADCC-4E0A-BC1A-3F6312E1D0AC}">
      <dgm:prSet/>
      <dgm:spPr/>
      <dgm:t>
        <a:bodyPr/>
        <a:lstStyle/>
        <a:p>
          <a:endParaRPr lang="en-US"/>
        </a:p>
      </dgm:t>
    </dgm:pt>
    <dgm:pt modelId="{850165A7-45E9-49AD-A313-DA3882CBBA28}">
      <dgm:prSet custT="1"/>
      <dgm:spPr/>
      <dgm:t>
        <a:bodyPr/>
        <a:lstStyle/>
        <a:p>
          <a:pPr rtl="0"/>
          <a:r>
            <a:rPr lang="en-US" sz="1800" dirty="0">
              <a:latin typeface="+mn-lt"/>
              <a:cs typeface="Times New Roman" panose="02020603050405020304" pitchFamily="18" charset="0"/>
            </a:rPr>
            <a:t> </a:t>
          </a:r>
          <a:r>
            <a:rPr lang="en-US" sz="1800" b="1" dirty="0">
              <a:latin typeface="+mn-lt"/>
              <a:cs typeface="Times New Roman" panose="02020603050405020304" pitchFamily="18" charset="0"/>
            </a:rPr>
            <a:t>Solution</a:t>
          </a:r>
          <a:r>
            <a:rPr lang="en-US" sz="1800" dirty="0">
              <a:latin typeface="+mn-lt"/>
              <a:cs typeface="Times New Roman" panose="02020603050405020304" pitchFamily="18" charset="0"/>
            </a:rPr>
            <a:t>: A Large Language models (Code-LLM) powered solution to automate the generation of bindings code, reducing the manual effort required and minimizing the chances of errors</a:t>
          </a:r>
        </a:p>
      </dgm:t>
    </dgm:pt>
    <dgm:pt modelId="{07406D06-C73A-4117-8F7E-B310EAE4FF4F}" type="parTrans" cxnId="{B5A4880B-D45C-4A0D-9C02-52988B3D9A91}">
      <dgm:prSet/>
      <dgm:spPr/>
      <dgm:t>
        <a:bodyPr/>
        <a:lstStyle/>
        <a:p>
          <a:endParaRPr lang="en-US"/>
        </a:p>
      </dgm:t>
    </dgm:pt>
    <dgm:pt modelId="{EE0D525B-334E-4CE4-84BC-2791D0EDD6FB}" type="sibTrans" cxnId="{B5A4880B-D45C-4A0D-9C02-52988B3D9A91}">
      <dgm:prSet/>
      <dgm:spPr/>
      <dgm:t>
        <a:bodyPr/>
        <a:lstStyle/>
        <a:p>
          <a:endParaRPr lang="en-US"/>
        </a:p>
      </dgm:t>
    </dgm:pt>
    <dgm:pt modelId="{FB00182E-B48E-405B-9143-E6FAEA41DDF3}">
      <dgm:prSet phldr="0" custT="1"/>
      <dgm:spPr/>
      <dgm:t>
        <a:bodyPr/>
        <a:lstStyle/>
        <a:p>
          <a:pPr rtl="0"/>
          <a:r>
            <a:rPr lang="en-US" sz="1800">
              <a:latin typeface="+mn-lt"/>
              <a:cs typeface="Times New Roman" panose="02020603050405020304" pitchFamily="18" charset="0"/>
            </a:rPr>
            <a:t>Substantial amount of boilerplate code </a:t>
          </a:r>
        </a:p>
      </dgm:t>
    </dgm:pt>
    <dgm:pt modelId="{9A0DE11E-AC7C-4B65-98CF-0ADFFC8EF2DF}" type="parTrans" cxnId="{008A0F41-D743-4C35-9781-180174F938EA}">
      <dgm:prSet/>
      <dgm:spPr/>
      <dgm:t>
        <a:bodyPr/>
        <a:lstStyle/>
        <a:p>
          <a:endParaRPr lang="en-US"/>
        </a:p>
      </dgm:t>
    </dgm:pt>
    <dgm:pt modelId="{69B37A1C-D29E-41D1-B47F-971E1354CAA0}" type="sibTrans" cxnId="{008A0F41-D743-4C35-9781-180174F938EA}">
      <dgm:prSet/>
      <dgm:spPr/>
      <dgm:t>
        <a:bodyPr/>
        <a:lstStyle/>
        <a:p>
          <a:endParaRPr lang="en-US"/>
        </a:p>
      </dgm:t>
    </dgm:pt>
    <dgm:pt modelId="{FE36D780-2DDF-4287-AB6D-D1684F87EE55}">
      <dgm:prSet phldr="0" custT="1"/>
      <dgm:spPr/>
      <dgm:t>
        <a:bodyPr/>
        <a:lstStyle/>
        <a:p>
          <a:pPr rtl="0"/>
          <a:r>
            <a:rPr lang="en-US" sz="1800">
              <a:latin typeface="+mn-lt"/>
              <a:cs typeface="Times New Roman" panose="02020603050405020304" pitchFamily="18" charset="0"/>
            </a:rPr>
            <a:t> Increased development time</a:t>
          </a:r>
        </a:p>
      </dgm:t>
    </dgm:pt>
    <dgm:pt modelId="{4E238745-9A1E-4C0B-AFE0-0118B5DD598D}" type="parTrans" cxnId="{1B2F986E-B886-4887-A655-9DC61C388830}">
      <dgm:prSet/>
      <dgm:spPr/>
      <dgm:t>
        <a:bodyPr/>
        <a:lstStyle/>
        <a:p>
          <a:endParaRPr lang="en-US"/>
        </a:p>
      </dgm:t>
    </dgm:pt>
    <dgm:pt modelId="{E1DF1FAC-1F6F-4C5E-A152-14F540D90195}" type="sibTrans" cxnId="{1B2F986E-B886-4887-A655-9DC61C388830}">
      <dgm:prSet/>
      <dgm:spPr/>
      <dgm:t>
        <a:bodyPr/>
        <a:lstStyle/>
        <a:p>
          <a:endParaRPr lang="en-US"/>
        </a:p>
      </dgm:t>
    </dgm:pt>
    <dgm:pt modelId="{D99CC0B8-B102-43BD-A99D-2E96789BE9BF}" type="pres">
      <dgm:prSet presAssocID="{49C7BF0D-AE5D-4B3C-9FD8-C727AA8273C0}" presName="Name0" presStyleCnt="0">
        <dgm:presLayoutVars>
          <dgm:dir/>
          <dgm:animLvl val="lvl"/>
          <dgm:resizeHandles val="exact"/>
        </dgm:presLayoutVars>
      </dgm:prSet>
      <dgm:spPr/>
    </dgm:pt>
    <dgm:pt modelId="{936DB807-B8B7-41AB-AD35-0772DD48C7E7}" type="pres">
      <dgm:prSet presAssocID="{850165A7-45E9-49AD-A313-DA3882CBBA28}" presName="boxAndChildren" presStyleCnt="0"/>
      <dgm:spPr/>
    </dgm:pt>
    <dgm:pt modelId="{675FDC35-DF50-47FC-BB26-5D8AD7C845B3}" type="pres">
      <dgm:prSet presAssocID="{850165A7-45E9-49AD-A313-DA3882CBBA28}" presName="parentTextBox" presStyleLbl="node1" presStyleIdx="0" presStyleCnt="2" custScaleY="91198" custLinFactNeighborX="-6072" custLinFactNeighborY="-2896"/>
      <dgm:spPr/>
    </dgm:pt>
    <dgm:pt modelId="{551B6A29-73BF-4968-980C-F97BE698ACDA}" type="pres">
      <dgm:prSet presAssocID="{1E138818-E722-40AC-A605-B890F792B915}" presName="sp" presStyleCnt="0"/>
      <dgm:spPr/>
    </dgm:pt>
    <dgm:pt modelId="{58300A96-06D7-47BD-A8F1-630DB56A5CEB}" type="pres">
      <dgm:prSet presAssocID="{1FEABF02-EA83-409B-ADE4-C50B3508152E}" presName="arrowAndChildren" presStyleCnt="0"/>
      <dgm:spPr/>
    </dgm:pt>
    <dgm:pt modelId="{C06C552A-240F-4792-BE99-C79F036BFFF9}" type="pres">
      <dgm:prSet presAssocID="{1FEABF02-EA83-409B-ADE4-C50B3508152E}" presName="parentTextArrow" presStyleLbl="node1" presStyleIdx="0" presStyleCnt="2"/>
      <dgm:spPr/>
    </dgm:pt>
    <dgm:pt modelId="{45CC0EA0-0D1E-4CE4-BBE9-88D0EDBB1700}" type="pres">
      <dgm:prSet presAssocID="{1FEABF02-EA83-409B-ADE4-C50B3508152E}" presName="arrow" presStyleLbl="node1" presStyleIdx="1" presStyleCnt="2"/>
      <dgm:spPr/>
    </dgm:pt>
    <dgm:pt modelId="{2C4B0010-9AE5-4DC7-82A5-442DF2B853C6}" type="pres">
      <dgm:prSet presAssocID="{1FEABF02-EA83-409B-ADE4-C50B3508152E}" presName="descendantArrow" presStyleCnt="0"/>
      <dgm:spPr/>
    </dgm:pt>
    <dgm:pt modelId="{BCDDB323-062E-4B57-8C13-60ACDBDCEC65}" type="pres">
      <dgm:prSet presAssocID="{FB00182E-B48E-405B-9143-E6FAEA41DDF3}" presName="childTextArrow" presStyleLbl="fgAccFollowNode1" presStyleIdx="0" presStyleCnt="2">
        <dgm:presLayoutVars>
          <dgm:bulletEnabled val="1"/>
        </dgm:presLayoutVars>
      </dgm:prSet>
      <dgm:spPr/>
    </dgm:pt>
    <dgm:pt modelId="{AA1DA8B0-47F8-4B7E-AD2F-870C9973D219}" type="pres">
      <dgm:prSet presAssocID="{FE36D780-2DDF-4287-AB6D-D1684F87EE55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B5A4880B-D45C-4A0D-9C02-52988B3D9A91}" srcId="{49C7BF0D-AE5D-4B3C-9FD8-C727AA8273C0}" destId="{850165A7-45E9-49AD-A313-DA3882CBBA28}" srcOrd="1" destOrd="0" parTransId="{07406D06-C73A-4117-8F7E-B310EAE4FF4F}" sibTransId="{EE0D525B-334E-4CE4-84BC-2791D0EDD6FB}"/>
    <dgm:cxn modelId="{C7D2F030-526B-4948-AD84-301011787061}" type="presOf" srcId="{850165A7-45E9-49AD-A313-DA3882CBBA28}" destId="{675FDC35-DF50-47FC-BB26-5D8AD7C845B3}" srcOrd="0" destOrd="0" presId="urn:microsoft.com/office/officeart/2005/8/layout/process4"/>
    <dgm:cxn modelId="{6D4AD140-ADCC-4E0A-BC1A-3F6312E1D0AC}" srcId="{49C7BF0D-AE5D-4B3C-9FD8-C727AA8273C0}" destId="{1FEABF02-EA83-409B-ADE4-C50B3508152E}" srcOrd="0" destOrd="0" parTransId="{E5E30D0C-B2C7-4721-8384-57B9BBC179A7}" sibTransId="{1E138818-E722-40AC-A605-B890F792B915}"/>
    <dgm:cxn modelId="{008A0F41-D743-4C35-9781-180174F938EA}" srcId="{1FEABF02-EA83-409B-ADE4-C50B3508152E}" destId="{FB00182E-B48E-405B-9143-E6FAEA41DDF3}" srcOrd="0" destOrd="0" parTransId="{9A0DE11E-AC7C-4B65-98CF-0ADFFC8EF2DF}" sibTransId="{69B37A1C-D29E-41D1-B47F-971E1354CAA0}"/>
    <dgm:cxn modelId="{17974662-B83F-4B70-BD59-BA6041DCEFF3}" type="presOf" srcId="{49C7BF0D-AE5D-4B3C-9FD8-C727AA8273C0}" destId="{D99CC0B8-B102-43BD-A99D-2E96789BE9BF}" srcOrd="0" destOrd="0" presId="urn:microsoft.com/office/officeart/2005/8/layout/process4"/>
    <dgm:cxn modelId="{1C03504B-085A-44C8-AB70-27859667BFCF}" type="presOf" srcId="{1FEABF02-EA83-409B-ADE4-C50B3508152E}" destId="{45CC0EA0-0D1E-4CE4-BBE9-88D0EDBB1700}" srcOrd="1" destOrd="0" presId="urn:microsoft.com/office/officeart/2005/8/layout/process4"/>
    <dgm:cxn modelId="{1B2F986E-B886-4887-A655-9DC61C388830}" srcId="{1FEABF02-EA83-409B-ADE4-C50B3508152E}" destId="{FE36D780-2DDF-4287-AB6D-D1684F87EE55}" srcOrd="1" destOrd="0" parTransId="{4E238745-9A1E-4C0B-AFE0-0118B5DD598D}" sibTransId="{E1DF1FAC-1F6F-4C5E-A152-14F540D90195}"/>
    <dgm:cxn modelId="{3FD4FD99-B830-4260-A180-E64AA0C4AD04}" type="presOf" srcId="{FE36D780-2DDF-4287-AB6D-D1684F87EE55}" destId="{AA1DA8B0-47F8-4B7E-AD2F-870C9973D219}" srcOrd="0" destOrd="0" presId="urn:microsoft.com/office/officeart/2005/8/layout/process4"/>
    <dgm:cxn modelId="{A849A5BA-5EBA-4D7D-A865-1066FF135448}" type="presOf" srcId="{1FEABF02-EA83-409B-ADE4-C50B3508152E}" destId="{C06C552A-240F-4792-BE99-C79F036BFFF9}" srcOrd="0" destOrd="0" presId="urn:microsoft.com/office/officeart/2005/8/layout/process4"/>
    <dgm:cxn modelId="{8596CFCE-DFA6-42DB-BB3B-FBBE29262A15}" type="presOf" srcId="{FB00182E-B48E-405B-9143-E6FAEA41DDF3}" destId="{BCDDB323-062E-4B57-8C13-60ACDBDCEC65}" srcOrd="0" destOrd="0" presId="urn:microsoft.com/office/officeart/2005/8/layout/process4"/>
    <dgm:cxn modelId="{25EBDF33-9809-49FB-A203-44CEA814C35B}" type="presParOf" srcId="{D99CC0B8-B102-43BD-A99D-2E96789BE9BF}" destId="{936DB807-B8B7-41AB-AD35-0772DD48C7E7}" srcOrd="0" destOrd="0" presId="urn:microsoft.com/office/officeart/2005/8/layout/process4"/>
    <dgm:cxn modelId="{BC966A38-AF5D-4E1A-87BA-8725167E328E}" type="presParOf" srcId="{936DB807-B8B7-41AB-AD35-0772DD48C7E7}" destId="{675FDC35-DF50-47FC-BB26-5D8AD7C845B3}" srcOrd="0" destOrd="0" presId="urn:microsoft.com/office/officeart/2005/8/layout/process4"/>
    <dgm:cxn modelId="{3EEF6018-3DCB-47ED-896A-36E8192605FD}" type="presParOf" srcId="{D99CC0B8-B102-43BD-A99D-2E96789BE9BF}" destId="{551B6A29-73BF-4968-980C-F97BE698ACDA}" srcOrd="1" destOrd="0" presId="urn:microsoft.com/office/officeart/2005/8/layout/process4"/>
    <dgm:cxn modelId="{A116F0C5-F700-4516-A47F-810A961F1403}" type="presParOf" srcId="{D99CC0B8-B102-43BD-A99D-2E96789BE9BF}" destId="{58300A96-06D7-47BD-A8F1-630DB56A5CEB}" srcOrd="2" destOrd="0" presId="urn:microsoft.com/office/officeart/2005/8/layout/process4"/>
    <dgm:cxn modelId="{020AE667-AE92-4088-BF8F-7A59320D617E}" type="presParOf" srcId="{58300A96-06D7-47BD-A8F1-630DB56A5CEB}" destId="{C06C552A-240F-4792-BE99-C79F036BFFF9}" srcOrd="0" destOrd="0" presId="urn:microsoft.com/office/officeart/2005/8/layout/process4"/>
    <dgm:cxn modelId="{98FE401C-30D1-4620-B97F-DA7496A16B68}" type="presParOf" srcId="{58300A96-06D7-47BD-A8F1-630DB56A5CEB}" destId="{45CC0EA0-0D1E-4CE4-BBE9-88D0EDBB1700}" srcOrd="1" destOrd="0" presId="urn:microsoft.com/office/officeart/2005/8/layout/process4"/>
    <dgm:cxn modelId="{A860E991-7299-48F6-AD88-D7F1E9524531}" type="presParOf" srcId="{58300A96-06D7-47BD-A8F1-630DB56A5CEB}" destId="{2C4B0010-9AE5-4DC7-82A5-442DF2B853C6}" srcOrd="2" destOrd="0" presId="urn:microsoft.com/office/officeart/2005/8/layout/process4"/>
    <dgm:cxn modelId="{3FF2AF83-B2AF-4AA8-959D-9278021E4DC6}" type="presParOf" srcId="{2C4B0010-9AE5-4DC7-82A5-442DF2B853C6}" destId="{BCDDB323-062E-4B57-8C13-60ACDBDCEC65}" srcOrd="0" destOrd="0" presId="urn:microsoft.com/office/officeart/2005/8/layout/process4"/>
    <dgm:cxn modelId="{7D4D2AA9-3070-4F26-8CBE-81AEE1E1CCA8}" type="presParOf" srcId="{2C4B0010-9AE5-4DC7-82A5-442DF2B853C6}" destId="{AA1DA8B0-47F8-4B7E-AD2F-870C9973D21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08EE5D-9642-4B99-9FB5-AC708F516368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DF58E0-A540-4E15-BFA0-5DBC05AFD6F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1">
              <a:latin typeface="+mn-lt"/>
              <a:cs typeface="Times New Roman" panose="02020603050405020304" pitchFamily="18" charset="0"/>
            </a:rPr>
            <a:t>filepattern</a:t>
          </a:r>
        </a:p>
      </dgm:t>
    </dgm:pt>
    <dgm:pt modelId="{FE1FD65D-DC7D-4163-98DA-68E803A52D45}" type="parTrans" cxnId="{C53F1C0B-3578-4EA3-BAA7-0C7C4067516F}">
      <dgm:prSet/>
      <dgm:spPr/>
      <dgm:t>
        <a:bodyPr/>
        <a:lstStyle/>
        <a:p>
          <a:endParaRPr lang="en-US"/>
        </a:p>
      </dgm:t>
    </dgm:pt>
    <dgm:pt modelId="{4F0B946D-4CAD-4B10-A680-D4F69A2504E5}" type="sibTrans" cxnId="{C53F1C0B-3578-4EA3-BAA7-0C7C4067516F}">
      <dgm:prSet/>
      <dgm:spPr/>
      <dgm:t>
        <a:bodyPr/>
        <a:lstStyle/>
        <a:p>
          <a:endParaRPr lang="en-US"/>
        </a:p>
      </dgm:t>
    </dgm:pt>
    <dgm:pt modelId="{433B0B9E-F1F6-48D0-80A8-A0D2653F2369}">
      <dgm:prSet/>
      <dgm:spPr/>
      <dgm:t>
        <a:bodyPr/>
        <a:lstStyle/>
        <a:p>
          <a:pPr>
            <a:defRPr b="1"/>
          </a:pPr>
          <a:r>
            <a:rPr lang="en-US">
              <a:latin typeface="+mn-lt"/>
              <a:cs typeface="Times New Roman" panose="02020603050405020304" pitchFamily="18" charset="0"/>
            </a:rPr>
            <a:t>nyxus</a:t>
          </a:r>
        </a:p>
      </dgm:t>
    </dgm:pt>
    <dgm:pt modelId="{947143AE-327C-47AC-A3CE-77583A58B711}" type="parTrans" cxnId="{75AE1B64-87CE-47D3-B663-71ACEC68F123}">
      <dgm:prSet/>
      <dgm:spPr/>
      <dgm:t>
        <a:bodyPr/>
        <a:lstStyle/>
        <a:p>
          <a:endParaRPr lang="en-US"/>
        </a:p>
      </dgm:t>
    </dgm:pt>
    <dgm:pt modelId="{614D43E5-BF2F-4A9A-856D-A9A50A4EEC87}" type="sibTrans" cxnId="{75AE1B64-87CE-47D3-B663-71ACEC68F123}">
      <dgm:prSet/>
      <dgm:spPr/>
      <dgm:t>
        <a:bodyPr/>
        <a:lstStyle/>
        <a:p>
          <a:endParaRPr lang="en-US"/>
        </a:p>
      </dgm:t>
    </dgm:pt>
    <dgm:pt modelId="{F0C97009-0508-4448-88A1-53220CFA913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>
              <a:latin typeface="+mn-lt"/>
              <a:cs typeface="Times New Roman" panose="02020603050405020304" pitchFamily="18" charset="0"/>
            </a:rPr>
            <a:t>Parsed class with 93 lines of code</a:t>
          </a:r>
        </a:p>
      </dgm:t>
    </dgm:pt>
    <dgm:pt modelId="{D502CD8D-3D82-4995-99FF-C3CE660CFD4B}" type="parTrans" cxnId="{2BD55D40-BEF2-4712-85D7-66D5F0A8022B}">
      <dgm:prSet/>
      <dgm:spPr/>
      <dgm:t>
        <a:bodyPr/>
        <a:lstStyle/>
        <a:p>
          <a:endParaRPr lang="en-US"/>
        </a:p>
      </dgm:t>
    </dgm:pt>
    <dgm:pt modelId="{F8DE3666-7B89-4AD0-BB76-187D68684CEB}" type="sibTrans" cxnId="{2BD55D40-BEF2-4712-85D7-66D5F0A8022B}">
      <dgm:prSet/>
      <dgm:spPr/>
      <dgm:t>
        <a:bodyPr/>
        <a:lstStyle/>
        <a:p>
          <a:endParaRPr lang="en-US"/>
        </a:p>
      </dgm:t>
    </dgm:pt>
    <dgm:pt modelId="{6DE7B360-5452-40F1-AD8A-8594614F3EDE}">
      <dgm:prSet/>
      <dgm:spPr/>
      <dgm:t>
        <a:bodyPr/>
        <a:lstStyle/>
        <a:p>
          <a:pPr>
            <a:defRPr b="1"/>
          </a:pPr>
          <a:r>
            <a:rPr lang="en-US">
              <a:latin typeface="+mn-lt"/>
              <a:cs typeface="Times New Roman" panose="02020603050405020304" pitchFamily="18" charset="0"/>
            </a:rPr>
            <a:t>Non-</a:t>
          </a:r>
          <a:r>
            <a:rPr lang="en-US" err="1">
              <a:latin typeface="+mn-lt"/>
              <a:cs typeface="Times New Roman" panose="02020603050405020304" pitchFamily="18" charset="0"/>
            </a:rPr>
            <a:t>PolusAI</a:t>
          </a:r>
          <a:r>
            <a:rPr lang="en-US">
              <a:latin typeface="+mn-lt"/>
              <a:cs typeface="Times New Roman" panose="02020603050405020304" pitchFamily="18" charset="0"/>
            </a:rPr>
            <a:t> Project - </a:t>
          </a:r>
          <a:r>
            <a:rPr lang="en-US" err="1">
              <a:latin typeface="+mn-lt"/>
              <a:cs typeface="Times New Roman" panose="02020603050405020304" pitchFamily="18" charset="0"/>
            </a:rPr>
            <a:t>Simdjson</a:t>
          </a:r>
          <a:endParaRPr lang="en-US">
            <a:latin typeface="+mn-lt"/>
            <a:cs typeface="Times New Roman" panose="02020603050405020304" pitchFamily="18" charset="0"/>
          </a:endParaRPr>
        </a:p>
      </dgm:t>
    </dgm:pt>
    <dgm:pt modelId="{C19243D1-828E-4C2B-BBD9-2643C76E1E13}" type="parTrans" cxnId="{4BD9A3C4-CB8E-485F-A262-4AFF4BA2117B}">
      <dgm:prSet/>
      <dgm:spPr/>
      <dgm:t>
        <a:bodyPr/>
        <a:lstStyle/>
        <a:p>
          <a:endParaRPr lang="en-US"/>
        </a:p>
      </dgm:t>
    </dgm:pt>
    <dgm:pt modelId="{E67070E7-C689-46CD-81B3-C9A83F5286CD}" type="sibTrans" cxnId="{4BD9A3C4-CB8E-485F-A262-4AFF4BA2117B}">
      <dgm:prSet/>
      <dgm:spPr/>
      <dgm:t>
        <a:bodyPr/>
        <a:lstStyle/>
        <a:p>
          <a:endParaRPr lang="en-US"/>
        </a:p>
      </dgm:t>
    </dgm:pt>
    <dgm:pt modelId="{C0DFB8F0-1998-4E46-ABB6-6E99F481C05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>
              <a:latin typeface="+mn-lt"/>
              <a:cs typeface="Times New Roman" panose="02020603050405020304" pitchFamily="18" charset="0"/>
            </a:rPr>
            <a:t>Parsed class with 50 lines of code</a:t>
          </a:r>
        </a:p>
      </dgm:t>
    </dgm:pt>
    <dgm:pt modelId="{1C957379-234B-4CF2-8F47-8524F7182332}" type="parTrans" cxnId="{5E17C259-57D6-4992-81D1-0485D7F39C73}">
      <dgm:prSet/>
      <dgm:spPr/>
      <dgm:t>
        <a:bodyPr/>
        <a:lstStyle/>
        <a:p>
          <a:endParaRPr lang="en-US"/>
        </a:p>
      </dgm:t>
    </dgm:pt>
    <dgm:pt modelId="{9730758F-EE22-44A1-AC7B-6C61FD9F605C}" type="sibTrans" cxnId="{5E17C259-57D6-4992-81D1-0485D7F39C73}">
      <dgm:prSet/>
      <dgm:spPr/>
      <dgm:t>
        <a:bodyPr/>
        <a:lstStyle/>
        <a:p>
          <a:endParaRPr lang="en-US"/>
        </a:p>
      </dgm:t>
    </dgm:pt>
    <dgm:pt modelId="{438C9AB5-F3BC-47E6-A6AC-9C237466A58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>
              <a:latin typeface="+mn-lt"/>
              <a:cs typeface="Times New Roman" panose="02020603050405020304" pitchFamily="18" charset="0"/>
            </a:rPr>
            <a:t>Adding missing Namespace to generated script</a:t>
          </a:r>
        </a:p>
      </dgm:t>
    </dgm:pt>
    <dgm:pt modelId="{558E9949-0DC1-4C1B-9D06-54B95CCFA98A}" type="parTrans" cxnId="{1147C8CE-FB1C-4862-8F5B-E6952E68ECAF}">
      <dgm:prSet/>
      <dgm:spPr/>
      <dgm:t>
        <a:bodyPr/>
        <a:lstStyle/>
        <a:p>
          <a:endParaRPr lang="en-US"/>
        </a:p>
      </dgm:t>
    </dgm:pt>
    <dgm:pt modelId="{F204B56D-D2D7-4854-BD90-AED439DFE1D1}" type="sibTrans" cxnId="{1147C8CE-FB1C-4862-8F5B-E6952E68ECAF}">
      <dgm:prSet/>
      <dgm:spPr/>
      <dgm:t>
        <a:bodyPr/>
        <a:lstStyle/>
        <a:p>
          <a:endParaRPr lang="en-US"/>
        </a:p>
      </dgm:t>
    </dgm:pt>
    <dgm:pt modelId="{9C384E76-804A-45B5-98FB-3EE5B91C4C1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>
              <a:latin typeface="+mn-lt"/>
              <a:cs typeface="Times New Roman" panose="02020603050405020304" pitchFamily="18" charset="0"/>
            </a:rPr>
            <a:t>Successful build : Changes in 3 lines</a:t>
          </a:r>
        </a:p>
      </dgm:t>
    </dgm:pt>
    <dgm:pt modelId="{C297EAB3-E3EE-4753-B5BF-C222827EA3E7}" type="parTrans" cxnId="{AF2A5270-85FE-4E58-BA55-F20878470FC6}">
      <dgm:prSet/>
      <dgm:spPr/>
      <dgm:t>
        <a:bodyPr/>
        <a:lstStyle/>
        <a:p>
          <a:endParaRPr lang="en-US"/>
        </a:p>
      </dgm:t>
    </dgm:pt>
    <dgm:pt modelId="{38A13D52-1789-422E-B8D4-0E98F4CE7762}" type="sibTrans" cxnId="{AF2A5270-85FE-4E58-BA55-F20878470FC6}">
      <dgm:prSet/>
      <dgm:spPr/>
      <dgm:t>
        <a:bodyPr/>
        <a:lstStyle/>
        <a:p>
          <a:endParaRPr lang="en-US"/>
        </a:p>
      </dgm:t>
    </dgm:pt>
    <dgm:pt modelId="{9FA01649-8032-4749-AF54-3757E780F3D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aseline="0">
              <a:latin typeface="+mn-lt"/>
              <a:cs typeface="Times New Roman" panose="02020603050405020304" pitchFamily="18" charset="0"/>
            </a:rPr>
            <a:t>Successful build : Zero c</a:t>
          </a:r>
          <a:r>
            <a:rPr lang="en-US" sz="1600">
              <a:latin typeface="+mn-lt"/>
              <a:cs typeface="Times New Roman" panose="02020603050405020304" pitchFamily="18" charset="0"/>
            </a:rPr>
            <a:t>hanges</a:t>
          </a:r>
        </a:p>
      </dgm:t>
    </dgm:pt>
    <dgm:pt modelId="{1E73E755-9CF0-4933-A468-C616EDE3BB89}" type="parTrans" cxnId="{70114B53-375B-4867-AB75-2BD8C50D4DB3}">
      <dgm:prSet/>
      <dgm:spPr/>
      <dgm:t>
        <a:bodyPr/>
        <a:lstStyle/>
        <a:p>
          <a:endParaRPr lang="en-US"/>
        </a:p>
      </dgm:t>
    </dgm:pt>
    <dgm:pt modelId="{961798C3-44C3-4B99-B292-1E0557276B0E}" type="sibTrans" cxnId="{70114B53-375B-4867-AB75-2BD8C50D4DB3}">
      <dgm:prSet/>
      <dgm:spPr/>
      <dgm:t>
        <a:bodyPr/>
        <a:lstStyle/>
        <a:p>
          <a:endParaRPr lang="en-US"/>
        </a:p>
      </dgm:t>
    </dgm:pt>
    <dgm:pt modelId="{6A88B89D-47C0-4B4A-94D4-DA3F912B37E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aseline="0">
              <a:latin typeface="+mn-lt"/>
              <a:cs typeface="Times New Roman" panose="02020603050405020304" pitchFamily="18" charset="0"/>
            </a:rPr>
            <a:t>Generated 43 lines of code</a:t>
          </a:r>
          <a:endParaRPr lang="en-US" sz="1600">
            <a:latin typeface="+mn-lt"/>
            <a:cs typeface="Times New Roman" panose="02020603050405020304" pitchFamily="18" charset="0"/>
          </a:endParaRPr>
        </a:p>
      </dgm:t>
    </dgm:pt>
    <dgm:pt modelId="{69D5B493-51A7-4A9D-9FF4-9ACC39CC84CC}" type="parTrans" cxnId="{BE31163F-B3D5-418F-80B8-422293A2C244}">
      <dgm:prSet/>
      <dgm:spPr/>
      <dgm:t>
        <a:bodyPr/>
        <a:lstStyle/>
        <a:p>
          <a:endParaRPr lang="en-US"/>
        </a:p>
      </dgm:t>
    </dgm:pt>
    <dgm:pt modelId="{CA5C6864-B021-41E5-B3D5-F9CCFD4628C8}" type="sibTrans" cxnId="{BE31163F-B3D5-418F-80B8-422293A2C244}">
      <dgm:prSet/>
      <dgm:spPr/>
      <dgm:t>
        <a:bodyPr/>
        <a:lstStyle/>
        <a:p>
          <a:endParaRPr lang="en-US"/>
        </a:p>
      </dgm:t>
    </dgm:pt>
    <dgm:pt modelId="{5A10E4CA-EEB5-4497-B56E-DA0157D745B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aseline="0">
              <a:latin typeface="+mn-lt"/>
              <a:cs typeface="Times New Roman" panose="02020603050405020304" pitchFamily="18" charset="0"/>
            </a:rPr>
            <a:t>Successful build : Commented three lines</a:t>
          </a:r>
          <a:endParaRPr lang="en-US" sz="1600">
            <a:latin typeface="+mn-lt"/>
            <a:cs typeface="Times New Roman" panose="02020603050405020304" pitchFamily="18" charset="0"/>
          </a:endParaRPr>
        </a:p>
      </dgm:t>
    </dgm:pt>
    <dgm:pt modelId="{C44C336C-EDD8-4552-8891-41B7471FB310}" type="parTrans" cxnId="{0F625EFE-4309-492C-8E4B-3465A6208005}">
      <dgm:prSet/>
      <dgm:spPr/>
      <dgm:t>
        <a:bodyPr/>
        <a:lstStyle/>
        <a:p>
          <a:endParaRPr lang="en-US"/>
        </a:p>
      </dgm:t>
    </dgm:pt>
    <dgm:pt modelId="{C5C9459E-9B56-4778-8DE0-4D3DE01CD633}" type="sibTrans" cxnId="{0F625EFE-4309-492C-8E4B-3465A6208005}">
      <dgm:prSet/>
      <dgm:spPr/>
      <dgm:t>
        <a:bodyPr/>
        <a:lstStyle/>
        <a:p>
          <a:endParaRPr lang="en-US"/>
        </a:p>
      </dgm:t>
    </dgm:pt>
    <dgm:pt modelId="{5C431F02-CF6A-463A-B914-E1A825E3EB6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>
              <a:latin typeface="+mn-lt"/>
              <a:cs typeface="Times New Roman" panose="02020603050405020304" pitchFamily="18" charset="0"/>
            </a:rPr>
            <a:t>Captured static methods and </a:t>
          </a:r>
          <a:r>
            <a:rPr lang="en-US" sz="1600" err="1">
              <a:latin typeface="+mn-lt"/>
              <a:cs typeface="Times New Roman" panose="02020603050405020304" pitchFamily="18" charset="0"/>
            </a:rPr>
            <a:t>enums</a:t>
          </a:r>
          <a:endParaRPr lang="en-US" sz="1600">
            <a:latin typeface="+mn-lt"/>
            <a:cs typeface="Times New Roman" panose="02020603050405020304" pitchFamily="18" charset="0"/>
          </a:endParaRPr>
        </a:p>
      </dgm:t>
    </dgm:pt>
    <dgm:pt modelId="{3879D003-BAB5-4C87-9E20-937BB44A30F3}" type="parTrans" cxnId="{E606CDDF-F1D6-42F5-A8DB-C7E724C97E0F}">
      <dgm:prSet/>
      <dgm:spPr/>
      <dgm:t>
        <a:bodyPr/>
        <a:lstStyle/>
        <a:p>
          <a:endParaRPr lang="en-US"/>
        </a:p>
      </dgm:t>
    </dgm:pt>
    <dgm:pt modelId="{CD6D978A-BDD4-4CC1-9A63-012BDB416ACD}" type="sibTrans" cxnId="{E606CDDF-F1D6-42F5-A8DB-C7E724C97E0F}">
      <dgm:prSet/>
      <dgm:spPr/>
      <dgm:t>
        <a:bodyPr/>
        <a:lstStyle/>
        <a:p>
          <a:endParaRPr lang="en-US"/>
        </a:p>
      </dgm:t>
    </dgm:pt>
    <dgm:pt modelId="{80723E54-1416-4651-811A-C2628349439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aseline="0">
              <a:latin typeface="+mn-lt"/>
              <a:cs typeface="Times New Roman" panose="02020603050405020304" pitchFamily="18" charset="0"/>
            </a:rPr>
            <a:t>Parsed class with 73 lines of code and 28 methods</a:t>
          </a:r>
          <a:endParaRPr lang="en-US" sz="1600">
            <a:latin typeface="+mn-lt"/>
            <a:cs typeface="Times New Roman" panose="02020603050405020304" pitchFamily="18" charset="0"/>
          </a:endParaRPr>
        </a:p>
      </dgm:t>
    </dgm:pt>
    <dgm:pt modelId="{E0427970-25F1-47D1-B610-79929F057A73}" type="parTrans" cxnId="{B00C36A3-10C0-4BD1-954E-5D733594531F}">
      <dgm:prSet/>
      <dgm:spPr/>
      <dgm:t>
        <a:bodyPr/>
        <a:lstStyle/>
        <a:p>
          <a:endParaRPr lang="en-US"/>
        </a:p>
      </dgm:t>
    </dgm:pt>
    <dgm:pt modelId="{7013BE5C-73DA-433C-9F9D-659B73C0BD0E}" type="sibTrans" cxnId="{B00C36A3-10C0-4BD1-954E-5D733594531F}">
      <dgm:prSet/>
      <dgm:spPr/>
      <dgm:t>
        <a:bodyPr/>
        <a:lstStyle/>
        <a:p>
          <a:endParaRPr lang="en-US"/>
        </a:p>
      </dgm:t>
    </dgm:pt>
    <dgm:pt modelId="{3DEF8D6A-2F5A-4E43-B039-CC1767C35EC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500">
            <a:latin typeface="+mn-lt"/>
            <a:cs typeface="Times New Roman" panose="02020603050405020304" pitchFamily="18" charset="0"/>
          </a:endParaRPr>
        </a:p>
      </dgm:t>
    </dgm:pt>
    <dgm:pt modelId="{5B508839-5F44-440E-89DF-93641E1C8FB2}" type="parTrans" cxnId="{F0AC1C32-64EB-4D48-A961-86B13B75C7F5}">
      <dgm:prSet/>
      <dgm:spPr/>
      <dgm:t>
        <a:bodyPr/>
        <a:lstStyle/>
        <a:p>
          <a:endParaRPr lang="en-US"/>
        </a:p>
      </dgm:t>
    </dgm:pt>
    <dgm:pt modelId="{0A875C7E-4933-4F48-8161-95641F572D2D}" type="sibTrans" cxnId="{F0AC1C32-64EB-4D48-A961-86B13B75C7F5}">
      <dgm:prSet/>
      <dgm:spPr/>
      <dgm:t>
        <a:bodyPr/>
        <a:lstStyle/>
        <a:p>
          <a:endParaRPr lang="en-US"/>
        </a:p>
      </dgm:t>
    </dgm:pt>
    <dgm:pt modelId="{464278FA-0863-429E-ACA8-58E829FE8B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500">
            <a:latin typeface="+mn-lt"/>
            <a:cs typeface="Times New Roman" panose="02020603050405020304" pitchFamily="18" charset="0"/>
          </a:endParaRPr>
        </a:p>
      </dgm:t>
    </dgm:pt>
    <dgm:pt modelId="{008D89A3-74CD-4AA9-AE65-00CEB7CB00C2}" type="parTrans" cxnId="{74E899D1-CD02-456B-9C7A-5D582D8EB41D}">
      <dgm:prSet/>
      <dgm:spPr/>
      <dgm:t>
        <a:bodyPr/>
        <a:lstStyle/>
        <a:p>
          <a:endParaRPr lang="en-US"/>
        </a:p>
      </dgm:t>
    </dgm:pt>
    <dgm:pt modelId="{55AB7095-1344-4712-B738-79205575D9FD}" type="sibTrans" cxnId="{74E899D1-CD02-456B-9C7A-5D582D8EB41D}">
      <dgm:prSet/>
      <dgm:spPr/>
      <dgm:t>
        <a:bodyPr/>
        <a:lstStyle/>
        <a:p>
          <a:endParaRPr lang="en-US"/>
        </a:p>
      </dgm:t>
    </dgm:pt>
    <dgm:pt modelId="{B8A0BCFB-99A5-4511-9396-91ACEF86B0F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500">
            <a:latin typeface="+mn-lt"/>
            <a:cs typeface="Times New Roman" panose="02020603050405020304" pitchFamily="18" charset="0"/>
          </a:endParaRPr>
        </a:p>
      </dgm:t>
    </dgm:pt>
    <dgm:pt modelId="{2DBBC03B-C78F-484A-BD1C-D629AB306F11}" type="parTrans" cxnId="{2C500FB3-FF96-4752-AFC5-7834A0E37F2C}">
      <dgm:prSet/>
      <dgm:spPr/>
      <dgm:t>
        <a:bodyPr/>
        <a:lstStyle/>
        <a:p>
          <a:endParaRPr lang="en-US"/>
        </a:p>
      </dgm:t>
    </dgm:pt>
    <dgm:pt modelId="{3F203A72-0457-4B32-99A9-DE83B054DC71}" type="sibTrans" cxnId="{2C500FB3-FF96-4752-AFC5-7834A0E37F2C}">
      <dgm:prSet/>
      <dgm:spPr/>
      <dgm:t>
        <a:bodyPr/>
        <a:lstStyle/>
        <a:p>
          <a:endParaRPr lang="en-US"/>
        </a:p>
      </dgm:t>
    </dgm:pt>
    <dgm:pt modelId="{8F0F8CB7-2A54-40C0-8895-BB625FB83098}" type="pres">
      <dgm:prSet presAssocID="{E108EE5D-9642-4B99-9FB5-AC708F516368}" presName="Name0" presStyleCnt="0">
        <dgm:presLayoutVars>
          <dgm:dir/>
          <dgm:animLvl val="lvl"/>
          <dgm:resizeHandles val="exact"/>
        </dgm:presLayoutVars>
      </dgm:prSet>
      <dgm:spPr/>
    </dgm:pt>
    <dgm:pt modelId="{12F6F0DB-B212-446F-B5E6-A47041CA2399}" type="pres">
      <dgm:prSet presAssocID="{E3DF58E0-A540-4E15-BFA0-5DBC05AFD6FB}" presName="linNode" presStyleCnt="0"/>
      <dgm:spPr/>
    </dgm:pt>
    <dgm:pt modelId="{A7298D20-768F-470C-8998-4B7DF5B8BEC6}" type="pres">
      <dgm:prSet presAssocID="{E3DF58E0-A540-4E15-BFA0-5DBC05AFD6F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BCC2185-4FB1-474F-A937-E0ECB15B4174}" type="pres">
      <dgm:prSet presAssocID="{E3DF58E0-A540-4E15-BFA0-5DBC05AFD6FB}" presName="descendantText" presStyleLbl="alignAccFollowNode1" presStyleIdx="0" presStyleCnt="3">
        <dgm:presLayoutVars>
          <dgm:bulletEnabled val="1"/>
        </dgm:presLayoutVars>
      </dgm:prSet>
      <dgm:spPr/>
    </dgm:pt>
    <dgm:pt modelId="{AC05756B-3629-408E-A606-0C5FBF8688BB}" type="pres">
      <dgm:prSet presAssocID="{4F0B946D-4CAD-4B10-A680-D4F69A2504E5}" presName="sp" presStyleCnt="0"/>
      <dgm:spPr/>
    </dgm:pt>
    <dgm:pt modelId="{05EF3CE5-7C95-4738-B5FE-B7932915A9BB}" type="pres">
      <dgm:prSet presAssocID="{433B0B9E-F1F6-48D0-80A8-A0D2653F2369}" presName="linNode" presStyleCnt="0"/>
      <dgm:spPr/>
    </dgm:pt>
    <dgm:pt modelId="{7EC2F4B2-B79A-425A-925A-06DEDEBD0F4C}" type="pres">
      <dgm:prSet presAssocID="{433B0B9E-F1F6-48D0-80A8-A0D2653F236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65D8C95-362E-4D4A-854A-49AE121405DA}" type="pres">
      <dgm:prSet presAssocID="{433B0B9E-F1F6-48D0-80A8-A0D2653F2369}" presName="descendantText" presStyleLbl="alignAccFollowNode1" presStyleIdx="1" presStyleCnt="3">
        <dgm:presLayoutVars>
          <dgm:bulletEnabled val="1"/>
        </dgm:presLayoutVars>
      </dgm:prSet>
      <dgm:spPr/>
    </dgm:pt>
    <dgm:pt modelId="{1CFA7B0D-6949-4FE1-ABE0-B15181F8FD21}" type="pres">
      <dgm:prSet presAssocID="{614D43E5-BF2F-4A9A-856D-A9A50A4EEC87}" presName="sp" presStyleCnt="0"/>
      <dgm:spPr/>
    </dgm:pt>
    <dgm:pt modelId="{BCFE29DC-DE72-4868-BF44-17A54550048B}" type="pres">
      <dgm:prSet presAssocID="{6DE7B360-5452-40F1-AD8A-8594614F3EDE}" presName="linNode" presStyleCnt="0"/>
      <dgm:spPr/>
    </dgm:pt>
    <dgm:pt modelId="{31D1417E-308F-48ED-90BA-1C03882A3F68}" type="pres">
      <dgm:prSet presAssocID="{6DE7B360-5452-40F1-AD8A-8594614F3ED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0ACAB5F-B6E7-4D19-91C5-441607CC7FCF}" type="pres">
      <dgm:prSet presAssocID="{6DE7B360-5452-40F1-AD8A-8594614F3ED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53F1C0B-3578-4EA3-BAA7-0C7C4067516F}" srcId="{E108EE5D-9642-4B99-9FB5-AC708F516368}" destId="{E3DF58E0-A540-4E15-BFA0-5DBC05AFD6FB}" srcOrd="0" destOrd="0" parTransId="{FE1FD65D-DC7D-4163-98DA-68E803A52D45}" sibTransId="{4F0B946D-4CAD-4B10-A680-D4F69A2504E5}"/>
    <dgm:cxn modelId="{F0AC1C32-64EB-4D48-A961-86B13B75C7F5}" srcId="{E3DF58E0-A540-4E15-BFA0-5DBC05AFD6FB}" destId="{3DEF8D6A-2F5A-4E43-B039-CC1767C35EC7}" srcOrd="0" destOrd="0" parTransId="{5B508839-5F44-440E-89DF-93641E1C8FB2}" sibTransId="{0A875C7E-4933-4F48-8161-95641F572D2D}"/>
    <dgm:cxn modelId="{9B0B7538-66EB-4400-9A99-581ADC4DD5BD}" type="presOf" srcId="{E3DF58E0-A540-4E15-BFA0-5DBC05AFD6FB}" destId="{A7298D20-768F-470C-8998-4B7DF5B8BEC6}" srcOrd="0" destOrd="0" presId="urn:microsoft.com/office/officeart/2005/8/layout/vList5"/>
    <dgm:cxn modelId="{BE31163F-B3D5-418F-80B8-422293A2C244}" srcId="{E3DF58E0-A540-4E15-BFA0-5DBC05AFD6FB}" destId="{6A88B89D-47C0-4B4A-94D4-DA3F912B37E5}" srcOrd="2" destOrd="0" parTransId="{69D5B493-51A7-4A9D-9FF4-9ACC39CC84CC}" sibTransId="{CA5C6864-B021-41E5-B3D5-F9CCFD4628C8}"/>
    <dgm:cxn modelId="{2BD55D40-BEF2-4712-85D7-66D5F0A8022B}" srcId="{433B0B9E-F1F6-48D0-80A8-A0D2653F2369}" destId="{F0C97009-0508-4448-88A1-53220CFA9132}" srcOrd="1" destOrd="0" parTransId="{D502CD8D-3D82-4995-99FF-C3CE660CFD4B}" sibTransId="{F8DE3666-7B89-4AD0-BB76-187D68684CEB}"/>
    <dgm:cxn modelId="{75AE1B64-87CE-47D3-B663-71ACEC68F123}" srcId="{E108EE5D-9642-4B99-9FB5-AC708F516368}" destId="{433B0B9E-F1F6-48D0-80A8-A0D2653F2369}" srcOrd="1" destOrd="0" parTransId="{947143AE-327C-47AC-A3CE-77583A58B711}" sibTransId="{614D43E5-BF2F-4A9A-856D-A9A50A4EEC87}"/>
    <dgm:cxn modelId="{1C5B0A6B-18AE-41FA-A333-4813D918C9DC}" type="presOf" srcId="{6DE7B360-5452-40F1-AD8A-8594614F3EDE}" destId="{31D1417E-308F-48ED-90BA-1C03882A3F68}" srcOrd="0" destOrd="0" presId="urn:microsoft.com/office/officeart/2005/8/layout/vList5"/>
    <dgm:cxn modelId="{AF2A5270-85FE-4E58-BA55-F20878470FC6}" srcId="{6DE7B360-5452-40F1-AD8A-8594614F3EDE}" destId="{9C384E76-804A-45B5-98FB-3EE5B91C4C18}" srcOrd="3" destOrd="0" parTransId="{C297EAB3-E3EE-4753-B5BF-C222827EA3E7}" sibTransId="{38A13D52-1789-422E-B8D4-0E98F4CE7762}"/>
    <dgm:cxn modelId="{70114B53-375B-4867-AB75-2BD8C50D4DB3}" srcId="{433B0B9E-F1F6-48D0-80A8-A0D2653F2369}" destId="{9FA01649-8032-4749-AF54-3757E780F3D2}" srcOrd="3" destOrd="0" parTransId="{1E73E755-9CF0-4933-A468-C616EDE3BB89}" sibTransId="{961798C3-44C3-4B99-B292-1E0557276B0E}"/>
    <dgm:cxn modelId="{5E17C259-57D6-4992-81D1-0485D7F39C73}" srcId="{6DE7B360-5452-40F1-AD8A-8594614F3EDE}" destId="{C0DFB8F0-1998-4E46-ABB6-6E99F481C055}" srcOrd="1" destOrd="0" parTransId="{1C957379-234B-4CF2-8F47-8524F7182332}" sibTransId="{9730758F-EE22-44A1-AC7B-6C61FD9F605C}"/>
    <dgm:cxn modelId="{97CF0787-FDF5-44AC-810A-4140551196BB}" type="presOf" srcId="{3DEF8D6A-2F5A-4E43-B039-CC1767C35EC7}" destId="{FBCC2185-4FB1-474F-A937-E0ECB15B4174}" srcOrd="0" destOrd="0" presId="urn:microsoft.com/office/officeart/2005/8/layout/vList5"/>
    <dgm:cxn modelId="{63628B88-3423-41BF-905F-232905392169}" type="presOf" srcId="{5C431F02-CF6A-463A-B914-E1A825E3EB65}" destId="{F65D8C95-362E-4D4A-854A-49AE121405DA}" srcOrd="0" destOrd="2" presId="urn:microsoft.com/office/officeart/2005/8/layout/vList5"/>
    <dgm:cxn modelId="{E8326B9D-1D14-42B4-9BA6-66497BBAD85A}" type="presOf" srcId="{438C9AB5-F3BC-47E6-A6AC-9C237466A585}" destId="{B0ACAB5F-B6E7-4D19-91C5-441607CC7FCF}" srcOrd="0" destOrd="2" presId="urn:microsoft.com/office/officeart/2005/8/layout/vList5"/>
    <dgm:cxn modelId="{B00C36A3-10C0-4BD1-954E-5D733594531F}" srcId="{E3DF58E0-A540-4E15-BFA0-5DBC05AFD6FB}" destId="{80723E54-1416-4651-811A-C26283494394}" srcOrd="1" destOrd="0" parTransId="{E0427970-25F1-47D1-B610-79929F057A73}" sibTransId="{7013BE5C-73DA-433C-9F9D-659B73C0BD0E}"/>
    <dgm:cxn modelId="{2C500FB3-FF96-4752-AFC5-7834A0E37F2C}" srcId="{6DE7B360-5452-40F1-AD8A-8594614F3EDE}" destId="{B8A0BCFB-99A5-4511-9396-91ACEF86B0F4}" srcOrd="0" destOrd="0" parTransId="{2DBBC03B-C78F-484A-BD1C-D629AB306F11}" sibTransId="{3F203A72-0457-4B32-99A9-DE83B054DC71}"/>
    <dgm:cxn modelId="{8F148EB4-154D-420C-9797-04F344BE1307}" type="presOf" srcId="{C0DFB8F0-1998-4E46-ABB6-6E99F481C055}" destId="{B0ACAB5F-B6E7-4D19-91C5-441607CC7FCF}" srcOrd="0" destOrd="1" presId="urn:microsoft.com/office/officeart/2005/8/layout/vList5"/>
    <dgm:cxn modelId="{8364E8B6-3653-40CF-9954-F95A2AB6A907}" type="presOf" srcId="{9FA01649-8032-4749-AF54-3757E780F3D2}" destId="{F65D8C95-362E-4D4A-854A-49AE121405DA}" srcOrd="0" destOrd="3" presId="urn:microsoft.com/office/officeart/2005/8/layout/vList5"/>
    <dgm:cxn modelId="{F76C02B8-01EF-4AF3-85D5-E3FE12E808F4}" type="presOf" srcId="{E108EE5D-9642-4B99-9FB5-AC708F516368}" destId="{8F0F8CB7-2A54-40C0-8895-BB625FB83098}" srcOrd="0" destOrd="0" presId="urn:microsoft.com/office/officeart/2005/8/layout/vList5"/>
    <dgm:cxn modelId="{20E26DB9-FD6E-429D-881E-03A60B7BFF72}" type="presOf" srcId="{6A88B89D-47C0-4B4A-94D4-DA3F912B37E5}" destId="{FBCC2185-4FB1-474F-A937-E0ECB15B4174}" srcOrd="0" destOrd="2" presId="urn:microsoft.com/office/officeart/2005/8/layout/vList5"/>
    <dgm:cxn modelId="{4BD9A3C4-CB8E-485F-A262-4AFF4BA2117B}" srcId="{E108EE5D-9642-4B99-9FB5-AC708F516368}" destId="{6DE7B360-5452-40F1-AD8A-8594614F3EDE}" srcOrd="2" destOrd="0" parTransId="{C19243D1-828E-4C2B-BBD9-2643C76E1E13}" sibTransId="{E67070E7-C689-46CD-81B3-C9A83F5286CD}"/>
    <dgm:cxn modelId="{22A763C7-656F-4FCA-BFCE-21B3282DA25B}" type="presOf" srcId="{464278FA-0863-429E-ACA8-58E829FE8BF7}" destId="{F65D8C95-362E-4D4A-854A-49AE121405DA}" srcOrd="0" destOrd="0" presId="urn:microsoft.com/office/officeart/2005/8/layout/vList5"/>
    <dgm:cxn modelId="{1147C8CE-FB1C-4862-8F5B-E6952E68ECAF}" srcId="{6DE7B360-5452-40F1-AD8A-8594614F3EDE}" destId="{438C9AB5-F3BC-47E6-A6AC-9C237466A585}" srcOrd="2" destOrd="0" parTransId="{558E9949-0DC1-4C1B-9D06-54B95CCFA98A}" sibTransId="{F204B56D-D2D7-4854-BD90-AED439DFE1D1}"/>
    <dgm:cxn modelId="{74E899D1-CD02-456B-9C7A-5D582D8EB41D}" srcId="{433B0B9E-F1F6-48D0-80A8-A0D2653F2369}" destId="{464278FA-0863-429E-ACA8-58E829FE8BF7}" srcOrd="0" destOrd="0" parTransId="{008D89A3-74CD-4AA9-AE65-00CEB7CB00C2}" sibTransId="{55AB7095-1344-4712-B738-79205575D9FD}"/>
    <dgm:cxn modelId="{837798D9-A4E6-4FED-825A-378AEB1F11AD}" type="presOf" srcId="{5A10E4CA-EEB5-4497-B56E-DA0157D745BF}" destId="{FBCC2185-4FB1-474F-A937-E0ECB15B4174}" srcOrd="0" destOrd="3" presId="urn:microsoft.com/office/officeart/2005/8/layout/vList5"/>
    <dgm:cxn modelId="{F3D508DE-0F3A-4981-BB6B-439D5F631A0D}" type="presOf" srcId="{B8A0BCFB-99A5-4511-9396-91ACEF86B0F4}" destId="{B0ACAB5F-B6E7-4D19-91C5-441607CC7FCF}" srcOrd="0" destOrd="0" presId="urn:microsoft.com/office/officeart/2005/8/layout/vList5"/>
    <dgm:cxn modelId="{E606CDDF-F1D6-42F5-A8DB-C7E724C97E0F}" srcId="{433B0B9E-F1F6-48D0-80A8-A0D2653F2369}" destId="{5C431F02-CF6A-463A-B914-E1A825E3EB65}" srcOrd="2" destOrd="0" parTransId="{3879D003-BAB5-4C87-9E20-937BB44A30F3}" sibTransId="{CD6D978A-BDD4-4CC1-9A63-012BDB416ACD}"/>
    <dgm:cxn modelId="{5AC1AAEF-AC5F-406E-8E40-D7D8CB387978}" type="presOf" srcId="{80723E54-1416-4651-811A-C26283494394}" destId="{FBCC2185-4FB1-474F-A937-E0ECB15B4174}" srcOrd="0" destOrd="1" presId="urn:microsoft.com/office/officeart/2005/8/layout/vList5"/>
    <dgm:cxn modelId="{B33FDDF1-4171-40D5-B07A-998FFD74C7AC}" type="presOf" srcId="{9C384E76-804A-45B5-98FB-3EE5B91C4C18}" destId="{B0ACAB5F-B6E7-4D19-91C5-441607CC7FCF}" srcOrd="0" destOrd="3" presId="urn:microsoft.com/office/officeart/2005/8/layout/vList5"/>
    <dgm:cxn modelId="{A2FEE2F4-4A61-4942-83A1-FB4EECD01B0D}" type="presOf" srcId="{433B0B9E-F1F6-48D0-80A8-A0D2653F2369}" destId="{7EC2F4B2-B79A-425A-925A-06DEDEBD0F4C}" srcOrd="0" destOrd="0" presId="urn:microsoft.com/office/officeart/2005/8/layout/vList5"/>
    <dgm:cxn modelId="{7A1CBFFA-71D2-499E-BD78-6665021FDDFF}" type="presOf" srcId="{F0C97009-0508-4448-88A1-53220CFA9132}" destId="{F65D8C95-362E-4D4A-854A-49AE121405DA}" srcOrd="0" destOrd="1" presId="urn:microsoft.com/office/officeart/2005/8/layout/vList5"/>
    <dgm:cxn modelId="{0F625EFE-4309-492C-8E4B-3465A6208005}" srcId="{E3DF58E0-A540-4E15-BFA0-5DBC05AFD6FB}" destId="{5A10E4CA-EEB5-4497-B56E-DA0157D745BF}" srcOrd="3" destOrd="0" parTransId="{C44C336C-EDD8-4552-8891-41B7471FB310}" sibTransId="{C5C9459E-9B56-4778-8DE0-4D3DE01CD633}"/>
    <dgm:cxn modelId="{1198D6AD-9B4C-461F-B302-A40F40241879}" type="presParOf" srcId="{8F0F8CB7-2A54-40C0-8895-BB625FB83098}" destId="{12F6F0DB-B212-446F-B5E6-A47041CA2399}" srcOrd="0" destOrd="0" presId="urn:microsoft.com/office/officeart/2005/8/layout/vList5"/>
    <dgm:cxn modelId="{7B1827F1-DEF1-4989-A1C7-BCB960BDBD4D}" type="presParOf" srcId="{12F6F0DB-B212-446F-B5E6-A47041CA2399}" destId="{A7298D20-768F-470C-8998-4B7DF5B8BEC6}" srcOrd="0" destOrd="0" presId="urn:microsoft.com/office/officeart/2005/8/layout/vList5"/>
    <dgm:cxn modelId="{7BC9DEB6-D73C-4770-8EA0-B3FE32879401}" type="presParOf" srcId="{12F6F0DB-B212-446F-B5E6-A47041CA2399}" destId="{FBCC2185-4FB1-474F-A937-E0ECB15B4174}" srcOrd="1" destOrd="0" presId="urn:microsoft.com/office/officeart/2005/8/layout/vList5"/>
    <dgm:cxn modelId="{0016E5C9-82E8-40CC-B6A2-80144653CB9B}" type="presParOf" srcId="{8F0F8CB7-2A54-40C0-8895-BB625FB83098}" destId="{AC05756B-3629-408E-A606-0C5FBF8688BB}" srcOrd="1" destOrd="0" presId="urn:microsoft.com/office/officeart/2005/8/layout/vList5"/>
    <dgm:cxn modelId="{4BA0F526-4AD2-4E89-9C19-B749D7F4E107}" type="presParOf" srcId="{8F0F8CB7-2A54-40C0-8895-BB625FB83098}" destId="{05EF3CE5-7C95-4738-B5FE-B7932915A9BB}" srcOrd="2" destOrd="0" presId="urn:microsoft.com/office/officeart/2005/8/layout/vList5"/>
    <dgm:cxn modelId="{1E7FE511-B5AB-4C1A-A30A-D91605E64F3D}" type="presParOf" srcId="{05EF3CE5-7C95-4738-B5FE-B7932915A9BB}" destId="{7EC2F4B2-B79A-425A-925A-06DEDEBD0F4C}" srcOrd="0" destOrd="0" presId="urn:microsoft.com/office/officeart/2005/8/layout/vList5"/>
    <dgm:cxn modelId="{4B74E111-3D8C-47DF-B521-07C2E085FEA4}" type="presParOf" srcId="{05EF3CE5-7C95-4738-B5FE-B7932915A9BB}" destId="{F65D8C95-362E-4D4A-854A-49AE121405DA}" srcOrd="1" destOrd="0" presId="urn:microsoft.com/office/officeart/2005/8/layout/vList5"/>
    <dgm:cxn modelId="{6D80A248-EB69-44B0-8AA1-157A8AECE7C4}" type="presParOf" srcId="{8F0F8CB7-2A54-40C0-8895-BB625FB83098}" destId="{1CFA7B0D-6949-4FE1-ABE0-B15181F8FD21}" srcOrd="3" destOrd="0" presId="urn:microsoft.com/office/officeart/2005/8/layout/vList5"/>
    <dgm:cxn modelId="{22A40F6B-933A-4D36-9DCD-10C666A1016D}" type="presParOf" srcId="{8F0F8CB7-2A54-40C0-8895-BB625FB83098}" destId="{BCFE29DC-DE72-4868-BF44-17A54550048B}" srcOrd="4" destOrd="0" presId="urn:microsoft.com/office/officeart/2005/8/layout/vList5"/>
    <dgm:cxn modelId="{F04F2B4B-69F4-40F7-A8EC-6FEBEBF7F308}" type="presParOf" srcId="{BCFE29DC-DE72-4868-BF44-17A54550048B}" destId="{31D1417E-308F-48ED-90BA-1C03882A3F68}" srcOrd="0" destOrd="0" presId="urn:microsoft.com/office/officeart/2005/8/layout/vList5"/>
    <dgm:cxn modelId="{4F8BD51B-B6FF-4393-9414-3F84BC47C13A}" type="presParOf" srcId="{BCFE29DC-DE72-4868-BF44-17A54550048B}" destId="{B0ACAB5F-B6E7-4D19-91C5-441607CC7F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FC6AD4-F7C5-4B7E-AC79-3F2B8DCE17C0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89DA89-DF59-44B2-BDDD-0F97AC97BFA8}">
      <dgm:prSet/>
      <dgm:spPr/>
      <dgm:t>
        <a:bodyPr/>
        <a:lstStyle/>
        <a:p>
          <a:pPr>
            <a:buNone/>
          </a:pPr>
          <a:r>
            <a:rPr lang="en-US" b="0">
              <a:latin typeface="+mn-lt"/>
              <a:cs typeface="Times New Roman" panose="02020603050405020304" pitchFamily="18" charset="0"/>
            </a:rPr>
            <a:t>Developed a GitHub crawler script</a:t>
          </a:r>
        </a:p>
      </dgm:t>
    </dgm:pt>
    <dgm:pt modelId="{475F3215-96A1-492D-B163-D0AA2F2BD283}" type="parTrans" cxnId="{AFE243D8-3885-4280-A7A4-C3263A880AB7}">
      <dgm:prSet/>
      <dgm:spPr/>
      <dgm:t>
        <a:bodyPr/>
        <a:lstStyle/>
        <a:p>
          <a:endParaRPr lang="en-US"/>
        </a:p>
      </dgm:t>
    </dgm:pt>
    <dgm:pt modelId="{1E606502-4C94-4CDF-BB7C-D810AB76706F}" type="sibTrans" cxnId="{AFE243D8-3885-4280-A7A4-C3263A880AB7}">
      <dgm:prSet/>
      <dgm:spPr/>
      <dgm:t>
        <a:bodyPr/>
        <a:lstStyle/>
        <a:p>
          <a:endParaRPr lang="en-US"/>
        </a:p>
      </dgm:t>
    </dgm:pt>
    <dgm:pt modelId="{36D3411E-C68F-4F40-9971-0535D582834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err="1">
              <a:latin typeface="+mn-lt"/>
              <a:cs typeface="Times New Roman" panose="02020603050405020304" pitchFamily="18" charset="0"/>
            </a:rPr>
            <a:t>GraphQL</a:t>
          </a:r>
          <a:r>
            <a:rPr lang="en-US" b="0">
              <a:latin typeface="+mn-lt"/>
              <a:cs typeface="Times New Roman" panose="02020603050405020304" pitchFamily="18" charset="0"/>
            </a:rPr>
            <a:t> query, GitHub repo ( 150 pybind11 utilized repositories )</a:t>
          </a:r>
        </a:p>
      </dgm:t>
    </dgm:pt>
    <dgm:pt modelId="{D98C35D4-90E1-4AFC-90D6-310F302E9F58}" type="parTrans" cxnId="{3C90685D-9346-4B74-9972-85EBD6CE6D7B}">
      <dgm:prSet/>
      <dgm:spPr/>
      <dgm:t>
        <a:bodyPr/>
        <a:lstStyle/>
        <a:p>
          <a:endParaRPr lang="en-US"/>
        </a:p>
      </dgm:t>
    </dgm:pt>
    <dgm:pt modelId="{A2959A4A-AC6C-45F5-BD4B-800FF2C04A18}" type="sibTrans" cxnId="{3C90685D-9346-4B74-9972-85EBD6CE6D7B}">
      <dgm:prSet/>
      <dgm:spPr/>
      <dgm:t>
        <a:bodyPr/>
        <a:lstStyle/>
        <a:p>
          <a:endParaRPr lang="en-US"/>
        </a:p>
      </dgm:t>
    </dgm:pt>
    <dgm:pt modelId="{874307A7-1E5C-41A4-BEDE-304880AAF1F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>
              <a:latin typeface="+mn-lt"/>
              <a:cs typeface="Times New Roman" panose="02020603050405020304" pitchFamily="18" charset="0"/>
            </a:rPr>
            <a:t>Metadata.csv with repo link, star count, fork count, and the last push date</a:t>
          </a:r>
        </a:p>
      </dgm:t>
    </dgm:pt>
    <dgm:pt modelId="{64771495-858F-4156-A13E-9DD0FB1E0CA9}" type="parTrans" cxnId="{9008DB71-4D33-41EF-9DED-978899A01AA5}">
      <dgm:prSet/>
      <dgm:spPr/>
      <dgm:t>
        <a:bodyPr/>
        <a:lstStyle/>
        <a:p>
          <a:endParaRPr lang="en-US"/>
        </a:p>
      </dgm:t>
    </dgm:pt>
    <dgm:pt modelId="{D3435EBE-B93F-4815-B5BD-4D9DF25CD8B1}" type="sibTrans" cxnId="{9008DB71-4D33-41EF-9DED-978899A01AA5}">
      <dgm:prSet/>
      <dgm:spPr/>
      <dgm:t>
        <a:bodyPr/>
        <a:lstStyle/>
        <a:p>
          <a:endParaRPr lang="en-US"/>
        </a:p>
      </dgm:t>
    </dgm:pt>
    <dgm:pt modelId="{02332BEB-220C-4DDC-9616-F3DCE3D12C5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>
              <a:latin typeface="+mn-lt"/>
              <a:cs typeface="Times New Roman" panose="02020603050405020304" pitchFamily="18" charset="0"/>
            </a:rPr>
            <a:t>Visited_Repositories.txt file – Track visited repositories</a:t>
          </a:r>
        </a:p>
      </dgm:t>
    </dgm:pt>
    <dgm:pt modelId="{CB0CFF4B-93CB-458B-A3AA-F49A79DDDBA4}" type="parTrans" cxnId="{2EA73719-D5DE-48C8-9253-F1C52267DFAC}">
      <dgm:prSet/>
      <dgm:spPr/>
      <dgm:t>
        <a:bodyPr/>
        <a:lstStyle/>
        <a:p>
          <a:endParaRPr lang="en-US"/>
        </a:p>
      </dgm:t>
    </dgm:pt>
    <dgm:pt modelId="{111CC094-A9ED-4003-B764-F2EF7F73C88F}" type="sibTrans" cxnId="{2EA73719-D5DE-48C8-9253-F1C52267DFAC}">
      <dgm:prSet/>
      <dgm:spPr/>
      <dgm:t>
        <a:bodyPr/>
        <a:lstStyle/>
        <a:p>
          <a:endParaRPr lang="en-US"/>
        </a:p>
      </dgm:t>
    </dgm:pt>
    <dgm:pt modelId="{7CAA7513-D42B-4923-9F7F-0556E18CAD67}">
      <dgm:prSet custT="1"/>
      <dgm:spPr/>
      <dgm:t>
        <a:bodyPr/>
        <a:lstStyle/>
        <a:p>
          <a:pPr>
            <a:defRPr b="1"/>
          </a:pPr>
          <a:r>
            <a:rPr lang="en-US" sz="3200" b="1">
              <a:latin typeface="+mn-lt"/>
              <a:cs typeface="Times New Roman" panose="02020603050405020304" pitchFamily="18" charset="0"/>
            </a:rPr>
            <a:t>Aggregated data</a:t>
          </a:r>
        </a:p>
      </dgm:t>
    </dgm:pt>
    <dgm:pt modelId="{F0291473-EBC0-46EA-8ADF-A12890DAE862}" type="sibTrans" cxnId="{3492EDC9-2787-4159-B859-BA921F0BF962}">
      <dgm:prSet/>
      <dgm:spPr/>
      <dgm:t>
        <a:bodyPr/>
        <a:lstStyle/>
        <a:p>
          <a:endParaRPr lang="en-US"/>
        </a:p>
      </dgm:t>
    </dgm:pt>
    <dgm:pt modelId="{AF8BF817-195C-4B35-A434-EFA9F8A4F213}" type="parTrans" cxnId="{3492EDC9-2787-4159-B859-BA921F0BF962}">
      <dgm:prSet/>
      <dgm:spPr/>
      <dgm:t>
        <a:bodyPr/>
        <a:lstStyle/>
        <a:p>
          <a:endParaRPr lang="en-US"/>
        </a:p>
      </dgm:t>
    </dgm:pt>
    <dgm:pt modelId="{8D6CD643-84B1-4ED1-A709-748000D3FA68}" type="pres">
      <dgm:prSet presAssocID="{76FC6AD4-F7C5-4B7E-AC79-3F2B8DCE17C0}" presName="Name0" presStyleCnt="0">
        <dgm:presLayoutVars>
          <dgm:dir/>
          <dgm:animLvl val="lvl"/>
          <dgm:resizeHandles val="exact"/>
        </dgm:presLayoutVars>
      </dgm:prSet>
      <dgm:spPr/>
    </dgm:pt>
    <dgm:pt modelId="{A08FB1E0-66F4-4664-842C-AE0EC87A0B5C}" type="pres">
      <dgm:prSet presAssocID="{7CAA7513-D42B-4923-9F7F-0556E18CAD67}" presName="linNode" presStyleCnt="0"/>
      <dgm:spPr/>
    </dgm:pt>
    <dgm:pt modelId="{41CDEB47-277A-45CF-85E7-2579B33921FC}" type="pres">
      <dgm:prSet presAssocID="{7CAA7513-D42B-4923-9F7F-0556E18CAD67}" presName="parentText" presStyleLbl="node1" presStyleIdx="0" presStyleCnt="1" custScaleY="95071">
        <dgm:presLayoutVars>
          <dgm:chMax val="1"/>
          <dgm:bulletEnabled val="1"/>
        </dgm:presLayoutVars>
      </dgm:prSet>
      <dgm:spPr/>
    </dgm:pt>
    <dgm:pt modelId="{51279564-FB36-4272-9D69-2DE4C96ED11C}" type="pres">
      <dgm:prSet presAssocID="{7CAA7513-D42B-4923-9F7F-0556E18CAD67}" presName="descendantText" presStyleLbl="alignAccFollowNode1" presStyleIdx="0" presStyleCnt="1" custScaleY="116565">
        <dgm:presLayoutVars>
          <dgm:bulletEnabled val="1"/>
        </dgm:presLayoutVars>
      </dgm:prSet>
      <dgm:spPr/>
    </dgm:pt>
  </dgm:ptLst>
  <dgm:cxnLst>
    <dgm:cxn modelId="{2EA73719-D5DE-48C8-9253-F1C52267DFAC}" srcId="{5689DA89-DF59-44B2-BDDD-0F97AC97BFA8}" destId="{02332BEB-220C-4DDC-9616-F3DCE3D12C52}" srcOrd="2" destOrd="0" parTransId="{CB0CFF4B-93CB-458B-A3AA-F49A79DDDBA4}" sibTransId="{111CC094-A9ED-4003-B764-F2EF7F73C88F}"/>
    <dgm:cxn modelId="{03C9942B-AB14-4541-9F39-D60F3A27010F}" type="presOf" srcId="{76FC6AD4-F7C5-4B7E-AC79-3F2B8DCE17C0}" destId="{8D6CD643-84B1-4ED1-A709-748000D3FA68}" srcOrd="0" destOrd="0" presId="urn:microsoft.com/office/officeart/2005/8/layout/vList5"/>
    <dgm:cxn modelId="{97A4C45B-B976-4A19-BEFC-FBB69C3B9E38}" type="presOf" srcId="{36D3411E-C68F-4F40-9971-0535D5828346}" destId="{51279564-FB36-4272-9D69-2DE4C96ED11C}" srcOrd="0" destOrd="1" presId="urn:microsoft.com/office/officeart/2005/8/layout/vList5"/>
    <dgm:cxn modelId="{3C90685D-9346-4B74-9972-85EBD6CE6D7B}" srcId="{5689DA89-DF59-44B2-BDDD-0F97AC97BFA8}" destId="{36D3411E-C68F-4F40-9971-0535D5828346}" srcOrd="0" destOrd="0" parTransId="{D98C35D4-90E1-4AFC-90D6-310F302E9F58}" sibTransId="{A2959A4A-AC6C-45F5-BD4B-800FF2C04A18}"/>
    <dgm:cxn modelId="{FDB54E61-7319-4D6A-A504-F814BD869A8A}" type="presOf" srcId="{7CAA7513-D42B-4923-9F7F-0556E18CAD67}" destId="{41CDEB47-277A-45CF-85E7-2579B33921FC}" srcOrd="0" destOrd="0" presId="urn:microsoft.com/office/officeart/2005/8/layout/vList5"/>
    <dgm:cxn modelId="{9008DB71-4D33-41EF-9DED-978899A01AA5}" srcId="{5689DA89-DF59-44B2-BDDD-0F97AC97BFA8}" destId="{874307A7-1E5C-41A4-BEDE-304880AAF1F0}" srcOrd="1" destOrd="0" parTransId="{64771495-858F-4156-A13E-9DD0FB1E0CA9}" sibTransId="{D3435EBE-B93F-4815-B5BD-4D9DF25CD8B1}"/>
    <dgm:cxn modelId="{3492EDC9-2787-4159-B859-BA921F0BF962}" srcId="{76FC6AD4-F7C5-4B7E-AC79-3F2B8DCE17C0}" destId="{7CAA7513-D42B-4923-9F7F-0556E18CAD67}" srcOrd="0" destOrd="0" parTransId="{AF8BF817-195C-4B35-A434-EFA9F8A4F213}" sibTransId="{F0291473-EBC0-46EA-8ADF-A12890DAE862}"/>
    <dgm:cxn modelId="{D53E56D2-4DAB-4256-A72D-66604B07ABBD}" type="presOf" srcId="{874307A7-1E5C-41A4-BEDE-304880AAF1F0}" destId="{51279564-FB36-4272-9D69-2DE4C96ED11C}" srcOrd="0" destOrd="2" presId="urn:microsoft.com/office/officeart/2005/8/layout/vList5"/>
    <dgm:cxn modelId="{7C577AD4-2780-4A43-A2DC-44F779F4E38F}" type="presOf" srcId="{02332BEB-220C-4DDC-9616-F3DCE3D12C52}" destId="{51279564-FB36-4272-9D69-2DE4C96ED11C}" srcOrd="0" destOrd="3" presId="urn:microsoft.com/office/officeart/2005/8/layout/vList5"/>
    <dgm:cxn modelId="{AFE243D8-3885-4280-A7A4-C3263A880AB7}" srcId="{7CAA7513-D42B-4923-9F7F-0556E18CAD67}" destId="{5689DA89-DF59-44B2-BDDD-0F97AC97BFA8}" srcOrd="0" destOrd="0" parTransId="{475F3215-96A1-492D-B163-D0AA2F2BD283}" sibTransId="{1E606502-4C94-4CDF-BB7C-D810AB76706F}"/>
    <dgm:cxn modelId="{D5B0ABEA-402F-445E-A0F6-4F925ED0BDD6}" type="presOf" srcId="{5689DA89-DF59-44B2-BDDD-0F97AC97BFA8}" destId="{51279564-FB36-4272-9D69-2DE4C96ED11C}" srcOrd="0" destOrd="0" presId="urn:microsoft.com/office/officeart/2005/8/layout/vList5"/>
    <dgm:cxn modelId="{619CA11E-BAB1-43DD-9450-E93115E9C9C1}" type="presParOf" srcId="{8D6CD643-84B1-4ED1-A709-748000D3FA68}" destId="{A08FB1E0-66F4-4664-842C-AE0EC87A0B5C}" srcOrd="0" destOrd="0" presId="urn:microsoft.com/office/officeart/2005/8/layout/vList5"/>
    <dgm:cxn modelId="{32DFCA94-D56E-4453-8657-4663D2B126FF}" type="presParOf" srcId="{A08FB1E0-66F4-4664-842C-AE0EC87A0B5C}" destId="{41CDEB47-277A-45CF-85E7-2579B33921FC}" srcOrd="0" destOrd="0" presId="urn:microsoft.com/office/officeart/2005/8/layout/vList5"/>
    <dgm:cxn modelId="{31A320D1-6C1D-46CF-90B0-1C8BC0459117}" type="presParOf" srcId="{A08FB1E0-66F4-4664-842C-AE0EC87A0B5C}" destId="{51279564-FB36-4272-9D69-2DE4C96ED11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B7D9E9-2CDF-465C-8562-E4AD97590CB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E796F7-5A98-4DAF-9C00-B063615AC6EB}">
      <dgm:prSet/>
      <dgm:spPr/>
      <dgm:t>
        <a:bodyPr/>
        <a:lstStyle/>
        <a:p>
          <a:r>
            <a:rPr lang="en-US" b="1"/>
            <a:t>Testing</a:t>
          </a:r>
          <a:r>
            <a:rPr lang="en-US" b="1" baseline="0"/>
            <a:t> on complex projects</a:t>
          </a:r>
          <a:endParaRPr lang="en-US"/>
        </a:p>
      </dgm:t>
    </dgm:pt>
    <dgm:pt modelId="{0C265B03-8C67-4CBC-AAF3-AEF036E068DD}" type="parTrans" cxnId="{AFDBBCF2-0303-4CD8-A900-6BA571E9E2B2}">
      <dgm:prSet/>
      <dgm:spPr/>
      <dgm:t>
        <a:bodyPr/>
        <a:lstStyle/>
        <a:p>
          <a:endParaRPr lang="en-US"/>
        </a:p>
      </dgm:t>
    </dgm:pt>
    <dgm:pt modelId="{EE383128-DC9A-4A41-A4D4-6E152CD35EDF}" type="sibTrans" cxnId="{AFDBBCF2-0303-4CD8-A900-6BA571E9E2B2}">
      <dgm:prSet/>
      <dgm:spPr/>
      <dgm:t>
        <a:bodyPr/>
        <a:lstStyle/>
        <a:p>
          <a:endParaRPr lang="en-US"/>
        </a:p>
      </dgm:t>
    </dgm:pt>
    <dgm:pt modelId="{CDDF0C9D-B728-41CD-B180-4BE552EA89D6}">
      <dgm:prSet/>
      <dgm:spPr/>
      <dgm:t>
        <a:bodyPr/>
        <a:lstStyle/>
        <a:p>
          <a:r>
            <a:rPr lang="en-US" b="0"/>
            <a:t>Implementing robust testing framework</a:t>
          </a:r>
        </a:p>
      </dgm:t>
    </dgm:pt>
    <dgm:pt modelId="{2943FC28-FEB6-4B05-BA15-01224054F868}" type="parTrans" cxnId="{298866A2-89CB-4158-992C-0AF837BF5C5C}">
      <dgm:prSet/>
      <dgm:spPr/>
      <dgm:t>
        <a:bodyPr/>
        <a:lstStyle/>
        <a:p>
          <a:endParaRPr lang="en-US"/>
        </a:p>
      </dgm:t>
    </dgm:pt>
    <dgm:pt modelId="{3672CD7E-BB40-4B34-B7B4-222163A7E4DE}" type="sibTrans" cxnId="{298866A2-89CB-4158-992C-0AF837BF5C5C}">
      <dgm:prSet/>
      <dgm:spPr/>
      <dgm:t>
        <a:bodyPr/>
        <a:lstStyle/>
        <a:p>
          <a:endParaRPr lang="en-US"/>
        </a:p>
      </dgm:t>
    </dgm:pt>
    <dgm:pt modelId="{BFF1A5B4-789A-4E00-BE1D-5D8D91E5E867}">
      <dgm:prSet/>
      <dgm:spPr/>
      <dgm:t>
        <a:bodyPr/>
        <a:lstStyle/>
        <a:p>
          <a:r>
            <a:rPr lang="en-US" b="0"/>
            <a:t>Handling different codebase</a:t>
          </a:r>
        </a:p>
      </dgm:t>
    </dgm:pt>
    <dgm:pt modelId="{403F6F24-7AA2-4BD5-AA75-F16F4D90EB3F}" type="parTrans" cxnId="{86E43AEC-A08F-47D7-8AB9-E6E17326C52D}">
      <dgm:prSet/>
      <dgm:spPr/>
      <dgm:t>
        <a:bodyPr/>
        <a:lstStyle/>
        <a:p>
          <a:endParaRPr lang="en-US"/>
        </a:p>
      </dgm:t>
    </dgm:pt>
    <dgm:pt modelId="{8CB58EC3-B622-4CD9-9A09-C5096EE04E52}" type="sibTrans" cxnId="{86E43AEC-A08F-47D7-8AB9-E6E17326C52D}">
      <dgm:prSet/>
      <dgm:spPr/>
      <dgm:t>
        <a:bodyPr/>
        <a:lstStyle/>
        <a:p>
          <a:endParaRPr lang="en-US"/>
        </a:p>
      </dgm:t>
    </dgm:pt>
    <dgm:pt modelId="{EDAE2293-33B8-4172-997B-EC3A16F26A90}">
      <dgm:prSet/>
      <dgm:spPr/>
      <dgm:t>
        <a:bodyPr/>
        <a:lstStyle/>
        <a:p>
          <a:r>
            <a:rPr lang="en-US" b="1"/>
            <a:t>Testing Automation Plan</a:t>
          </a:r>
          <a:endParaRPr lang="en-US"/>
        </a:p>
      </dgm:t>
    </dgm:pt>
    <dgm:pt modelId="{CE574BB3-26A7-47DD-9B7F-B03A239A8AFB}" type="parTrans" cxnId="{F0C15453-5ACC-429D-A0BA-A09A946F813B}">
      <dgm:prSet/>
      <dgm:spPr/>
      <dgm:t>
        <a:bodyPr/>
        <a:lstStyle/>
        <a:p>
          <a:endParaRPr lang="en-US"/>
        </a:p>
      </dgm:t>
    </dgm:pt>
    <dgm:pt modelId="{5759F928-9A11-4C24-AD8A-3B8727677F72}" type="sibTrans" cxnId="{F0C15453-5ACC-429D-A0BA-A09A946F813B}">
      <dgm:prSet/>
      <dgm:spPr/>
      <dgm:t>
        <a:bodyPr/>
        <a:lstStyle/>
        <a:p>
          <a:endParaRPr lang="en-US"/>
        </a:p>
      </dgm:t>
    </dgm:pt>
    <dgm:pt modelId="{54030B60-0D2A-4ECC-9BA8-5313FB210BA9}">
      <dgm:prSet/>
      <dgm:spPr/>
      <dgm:t>
        <a:bodyPr/>
        <a:lstStyle/>
        <a:p>
          <a:r>
            <a:rPr lang="en-US" b="1"/>
            <a:t>Fine tuning the Open source LLMs  - With Aggregated Data</a:t>
          </a:r>
          <a:endParaRPr lang="en-US"/>
        </a:p>
      </dgm:t>
    </dgm:pt>
    <dgm:pt modelId="{143B6C20-0557-4877-9254-6F07A3718495}" type="parTrans" cxnId="{5954FF25-EDAB-4BAA-AB01-5118D7282CC8}">
      <dgm:prSet/>
      <dgm:spPr/>
      <dgm:t>
        <a:bodyPr/>
        <a:lstStyle/>
        <a:p>
          <a:endParaRPr lang="en-US"/>
        </a:p>
      </dgm:t>
    </dgm:pt>
    <dgm:pt modelId="{E3B831B7-1522-40D5-BDE3-7E15F07DC85F}" type="sibTrans" cxnId="{5954FF25-EDAB-4BAA-AB01-5118D7282CC8}">
      <dgm:prSet/>
      <dgm:spPr/>
      <dgm:t>
        <a:bodyPr/>
        <a:lstStyle/>
        <a:p>
          <a:endParaRPr lang="en-US"/>
        </a:p>
      </dgm:t>
    </dgm:pt>
    <dgm:pt modelId="{2FC35F4B-EC4A-40EE-B2D1-DBC8B456EEC5}">
      <dgm:prSet/>
      <dgm:spPr/>
      <dgm:t>
        <a:bodyPr/>
        <a:lstStyle/>
        <a:p>
          <a:r>
            <a:rPr lang="en-US"/>
            <a:t>Defining class definition identification rules</a:t>
          </a:r>
        </a:p>
      </dgm:t>
    </dgm:pt>
    <dgm:pt modelId="{A9119C80-6BF8-48C6-B279-66DC0BD47026}" type="parTrans" cxnId="{7C986D6C-F736-4B6A-8B0C-E162515A3214}">
      <dgm:prSet/>
      <dgm:spPr/>
      <dgm:t>
        <a:bodyPr/>
        <a:lstStyle/>
        <a:p>
          <a:endParaRPr lang="en-US"/>
        </a:p>
      </dgm:t>
    </dgm:pt>
    <dgm:pt modelId="{9ECBDB67-6A4D-43D5-BC1A-E482654296EC}" type="sibTrans" cxnId="{7C986D6C-F736-4B6A-8B0C-E162515A3214}">
      <dgm:prSet/>
      <dgm:spPr/>
      <dgm:t>
        <a:bodyPr/>
        <a:lstStyle/>
        <a:p>
          <a:endParaRPr lang="en-US"/>
        </a:p>
      </dgm:t>
    </dgm:pt>
    <dgm:pt modelId="{1CCB1AC1-E94D-4E48-8B92-E35E7A54E1CE}">
      <dgm:prSet/>
      <dgm:spPr/>
      <dgm:t>
        <a:bodyPr/>
        <a:lstStyle/>
        <a:p>
          <a:r>
            <a:rPr lang="en-US"/>
            <a:t>Automating building process</a:t>
          </a:r>
        </a:p>
      </dgm:t>
    </dgm:pt>
    <dgm:pt modelId="{0E9B0CEC-502B-4E0D-BC7F-51CE6A2E3D4A}" type="parTrans" cxnId="{CCCC0579-D8FC-41B3-88DF-0263A51346B9}">
      <dgm:prSet/>
      <dgm:spPr/>
      <dgm:t>
        <a:bodyPr/>
        <a:lstStyle/>
        <a:p>
          <a:endParaRPr lang="en-US"/>
        </a:p>
      </dgm:t>
    </dgm:pt>
    <dgm:pt modelId="{60260D9C-9250-4636-909E-7449A39B544F}" type="sibTrans" cxnId="{CCCC0579-D8FC-41B3-88DF-0263A51346B9}">
      <dgm:prSet/>
      <dgm:spPr/>
      <dgm:t>
        <a:bodyPr/>
        <a:lstStyle/>
        <a:p>
          <a:endParaRPr lang="en-US"/>
        </a:p>
      </dgm:t>
    </dgm:pt>
    <dgm:pt modelId="{60A92B4F-D1D1-4388-9C27-2519817850B4}">
      <dgm:prSet/>
      <dgm:spPr/>
      <dgm:t>
        <a:bodyPr/>
        <a:lstStyle/>
        <a:p>
          <a:r>
            <a:rPr lang="en-US"/>
            <a:t>Testing modules</a:t>
          </a:r>
        </a:p>
      </dgm:t>
    </dgm:pt>
    <dgm:pt modelId="{E29A211F-7DD6-415D-A97D-7E2D2D35133B}" type="parTrans" cxnId="{EB9673FC-A45A-471C-9930-1B9CB7324DF5}">
      <dgm:prSet/>
      <dgm:spPr/>
      <dgm:t>
        <a:bodyPr/>
        <a:lstStyle/>
        <a:p>
          <a:endParaRPr lang="en-US"/>
        </a:p>
      </dgm:t>
    </dgm:pt>
    <dgm:pt modelId="{82A9E6A9-AA25-481E-8C17-4401F662B20D}" type="sibTrans" cxnId="{EB9673FC-A45A-471C-9930-1B9CB7324DF5}">
      <dgm:prSet/>
      <dgm:spPr/>
      <dgm:t>
        <a:bodyPr/>
        <a:lstStyle/>
        <a:p>
          <a:endParaRPr lang="en-US"/>
        </a:p>
      </dgm:t>
    </dgm:pt>
    <dgm:pt modelId="{56345146-0C93-4FA0-8600-4B4C44C9DC99}">
      <dgm:prSet/>
      <dgm:spPr/>
      <dgm:t>
        <a:bodyPr/>
        <a:lstStyle/>
        <a:p>
          <a:pPr>
            <a:buSzPct val="80000"/>
            <a:buFont typeface="Arial" panose="020B0604020202020204" pitchFamily="34" charset="0"/>
            <a:buNone/>
          </a:pPr>
          <a:endParaRPr lang="en-US"/>
        </a:p>
      </dgm:t>
    </dgm:pt>
    <dgm:pt modelId="{1925F5D6-87E1-44DA-BE5D-FBD376387C56}" type="parTrans" cxnId="{31BC1516-6997-4A58-8F28-3545543710EE}">
      <dgm:prSet/>
      <dgm:spPr/>
      <dgm:t>
        <a:bodyPr/>
        <a:lstStyle/>
        <a:p>
          <a:endParaRPr lang="en-US"/>
        </a:p>
      </dgm:t>
    </dgm:pt>
    <dgm:pt modelId="{EEAC23B1-90F8-4B49-8C07-CA486CD932AA}" type="sibTrans" cxnId="{31BC1516-6997-4A58-8F28-3545543710EE}">
      <dgm:prSet/>
      <dgm:spPr/>
      <dgm:t>
        <a:bodyPr/>
        <a:lstStyle/>
        <a:p>
          <a:endParaRPr lang="en-US"/>
        </a:p>
      </dgm:t>
    </dgm:pt>
    <dgm:pt modelId="{C0F3DFCE-6EEB-4E64-B9A6-1860158B8256}" type="pres">
      <dgm:prSet presAssocID="{03B7D9E9-2CDF-465C-8562-E4AD97590CB9}" presName="linear" presStyleCnt="0">
        <dgm:presLayoutVars>
          <dgm:dir/>
          <dgm:animLvl val="lvl"/>
          <dgm:resizeHandles val="exact"/>
        </dgm:presLayoutVars>
      </dgm:prSet>
      <dgm:spPr/>
    </dgm:pt>
    <dgm:pt modelId="{973108CE-035A-421C-A775-AB951368F3F6}" type="pres">
      <dgm:prSet presAssocID="{95E796F7-5A98-4DAF-9C00-B063615AC6EB}" presName="parentLin" presStyleCnt="0"/>
      <dgm:spPr/>
    </dgm:pt>
    <dgm:pt modelId="{428FDE16-9CED-493B-8608-049E5095BF4D}" type="pres">
      <dgm:prSet presAssocID="{95E796F7-5A98-4DAF-9C00-B063615AC6EB}" presName="parentLeftMargin" presStyleLbl="node1" presStyleIdx="0" presStyleCnt="3"/>
      <dgm:spPr/>
    </dgm:pt>
    <dgm:pt modelId="{B0DF94A4-487D-4530-8A39-32C4F67EB412}" type="pres">
      <dgm:prSet presAssocID="{95E796F7-5A98-4DAF-9C00-B063615AC6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FF4CBB-BB61-4F60-985A-7F98CC88B1C8}" type="pres">
      <dgm:prSet presAssocID="{95E796F7-5A98-4DAF-9C00-B063615AC6EB}" presName="negativeSpace" presStyleCnt="0"/>
      <dgm:spPr/>
    </dgm:pt>
    <dgm:pt modelId="{5694A40B-CFF6-4917-9024-44D1E5DEE8CA}" type="pres">
      <dgm:prSet presAssocID="{95E796F7-5A98-4DAF-9C00-B063615AC6EB}" presName="childText" presStyleLbl="conFgAcc1" presStyleIdx="0" presStyleCnt="3">
        <dgm:presLayoutVars>
          <dgm:bulletEnabled val="1"/>
        </dgm:presLayoutVars>
      </dgm:prSet>
      <dgm:spPr/>
    </dgm:pt>
    <dgm:pt modelId="{2B21EC07-0174-42D6-867F-0E3A5B7A9AFD}" type="pres">
      <dgm:prSet presAssocID="{EE383128-DC9A-4A41-A4D4-6E152CD35EDF}" presName="spaceBetweenRectangles" presStyleCnt="0"/>
      <dgm:spPr/>
    </dgm:pt>
    <dgm:pt modelId="{B8FD7EDC-E231-47EA-9976-13D3F4D158DD}" type="pres">
      <dgm:prSet presAssocID="{EDAE2293-33B8-4172-997B-EC3A16F26A90}" presName="parentLin" presStyleCnt="0"/>
      <dgm:spPr/>
    </dgm:pt>
    <dgm:pt modelId="{0B761267-DA0E-4790-85C2-FF0F93A05E2A}" type="pres">
      <dgm:prSet presAssocID="{EDAE2293-33B8-4172-997B-EC3A16F26A90}" presName="parentLeftMargin" presStyleLbl="node1" presStyleIdx="0" presStyleCnt="3"/>
      <dgm:spPr/>
    </dgm:pt>
    <dgm:pt modelId="{93973BF8-1BA7-451C-8566-75F0E9BA9A87}" type="pres">
      <dgm:prSet presAssocID="{EDAE2293-33B8-4172-997B-EC3A16F26A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401E6B-54BA-4741-B221-35AEB0EEA05B}" type="pres">
      <dgm:prSet presAssocID="{EDAE2293-33B8-4172-997B-EC3A16F26A90}" presName="negativeSpace" presStyleCnt="0"/>
      <dgm:spPr/>
    </dgm:pt>
    <dgm:pt modelId="{98479526-97FA-4FF7-AF2D-82847B89CE90}" type="pres">
      <dgm:prSet presAssocID="{EDAE2293-33B8-4172-997B-EC3A16F26A90}" presName="childText" presStyleLbl="conFgAcc1" presStyleIdx="1" presStyleCnt="3">
        <dgm:presLayoutVars>
          <dgm:bulletEnabled val="1"/>
        </dgm:presLayoutVars>
      </dgm:prSet>
      <dgm:spPr/>
    </dgm:pt>
    <dgm:pt modelId="{80456204-3DAA-49AA-803B-B7F95A0B8DF3}" type="pres">
      <dgm:prSet presAssocID="{5759F928-9A11-4C24-AD8A-3B8727677F72}" presName="spaceBetweenRectangles" presStyleCnt="0"/>
      <dgm:spPr/>
    </dgm:pt>
    <dgm:pt modelId="{5B99C8A7-0C42-4DE8-A9BA-709BD95C8CCD}" type="pres">
      <dgm:prSet presAssocID="{54030B60-0D2A-4ECC-9BA8-5313FB210BA9}" presName="parentLin" presStyleCnt="0"/>
      <dgm:spPr/>
    </dgm:pt>
    <dgm:pt modelId="{69CCEFAA-8F3A-4407-9B83-BF2493EB4332}" type="pres">
      <dgm:prSet presAssocID="{54030B60-0D2A-4ECC-9BA8-5313FB210BA9}" presName="parentLeftMargin" presStyleLbl="node1" presStyleIdx="1" presStyleCnt="3"/>
      <dgm:spPr/>
    </dgm:pt>
    <dgm:pt modelId="{85A6815D-B74D-47F0-BBC1-8354BEEE72E5}" type="pres">
      <dgm:prSet presAssocID="{54030B60-0D2A-4ECC-9BA8-5313FB210BA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91DC3CE-9186-493B-981C-162C9E006E88}" type="pres">
      <dgm:prSet presAssocID="{54030B60-0D2A-4ECC-9BA8-5313FB210BA9}" presName="negativeSpace" presStyleCnt="0"/>
      <dgm:spPr/>
    </dgm:pt>
    <dgm:pt modelId="{8A9AB636-7AA1-47D3-BF03-E2DC27BE6D77}" type="pres">
      <dgm:prSet presAssocID="{54030B60-0D2A-4ECC-9BA8-5313FB210BA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1530D06-CC6F-4BD3-A435-91794D590DD3}" type="presOf" srcId="{95E796F7-5A98-4DAF-9C00-B063615AC6EB}" destId="{428FDE16-9CED-493B-8608-049E5095BF4D}" srcOrd="0" destOrd="0" presId="urn:microsoft.com/office/officeart/2005/8/layout/list1"/>
    <dgm:cxn modelId="{AFFC0D0C-BE2D-4F51-B629-5F75FB501AF3}" type="presOf" srcId="{54030B60-0D2A-4ECC-9BA8-5313FB210BA9}" destId="{85A6815D-B74D-47F0-BBC1-8354BEEE72E5}" srcOrd="1" destOrd="0" presId="urn:microsoft.com/office/officeart/2005/8/layout/list1"/>
    <dgm:cxn modelId="{DE0F3410-6573-4D1F-BA71-5FB03ABC8132}" type="presOf" srcId="{54030B60-0D2A-4ECC-9BA8-5313FB210BA9}" destId="{69CCEFAA-8F3A-4407-9B83-BF2493EB4332}" srcOrd="0" destOrd="0" presId="urn:microsoft.com/office/officeart/2005/8/layout/list1"/>
    <dgm:cxn modelId="{31BC1516-6997-4A58-8F28-3545543710EE}" srcId="{54030B60-0D2A-4ECC-9BA8-5313FB210BA9}" destId="{56345146-0C93-4FA0-8600-4B4C44C9DC99}" srcOrd="0" destOrd="0" parTransId="{1925F5D6-87E1-44DA-BE5D-FBD376387C56}" sibTransId="{EEAC23B1-90F8-4B49-8C07-CA486CD932AA}"/>
    <dgm:cxn modelId="{F3B4C517-71C7-4C7E-91CA-D30BD2C5ACA5}" type="presOf" srcId="{60A92B4F-D1D1-4388-9C27-2519817850B4}" destId="{98479526-97FA-4FF7-AF2D-82847B89CE90}" srcOrd="0" destOrd="2" presId="urn:microsoft.com/office/officeart/2005/8/layout/list1"/>
    <dgm:cxn modelId="{3981271F-BB1C-4D60-92EB-966594AAC41C}" type="presOf" srcId="{EDAE2293-33B8-4172-997B-EC3A16F26A90}" destId="{93973BF8-1BA7-451C-8566-75F0E9BA9A87}" srcOrd="1" destOrd="0" presId="urn:microsoft.com/office/officeart/2005/8/layout/list1"/>
    <dgm:cxn modelId="{5954FF25-EDAB-4BAA-AB01-5118D7282CC8}" srcId="{03B7D9E9-2CDF-465C-8562-E4AD97590CB9}" destId="{54030B60-0D2A-4ECC-9BA8-5313FB210BA9}" srcOrd="2" destOrd="0" parTransId="{143B6C20-0557-4877-9254-6F07A3718495}" sibTransId="{E3B831B7-1522-40D5-BDE3-7E15F07DC85F}"/>
    <dgm:cxn modelId="{DF56C430-B93A-4A73-A267-27BB25784693}" type="presOf" srcId="{CDDF0C9D-B728-41CD-B180-4BE552EA89D6}" destId="{5694A40B-CFF6-4917-9024-44D1E5DEE8CA}" srcOrd="0" destOrd="0" presId="urn:microsoft.com/office/officeart/2005/8/layout/list1"/>
    <dgm:cxn modelId="{CED8C763-8BA9-4315-94F3-B4BA78F6CADF}" type="presOf" srcId="{1CCB1AC1-E94D-4E48-8B92-E35E7A54E1CE}" destId="{98479526-97FA-4FF7-AF2D-82847B89CE90}" srcOrd="0" destOrd="1" presId="urn:microsoft.com/office/officeart/2005/8/layout/list1"/>
    <dgm:cxn modelId="{7C986D6C-F736-4B6A-8B0C-E162515A3214}" srcId="{EDAE2293-33B8-4172-997B-EC3A16F26A90}" destId="{2FC35F4B-EC4A-40EE-B2D1-DBC8B456EEC5}" srcOrd="0" destOrd="0" parTransId="{A9119C80-6BF8-48C6-B279-66DC0BD47026}" sibTransId="{9ECBDB67-6A4D-43D5-BC1A-E482654296EC}"/>
    <dgm:cxn modelId="{C063C76D-2C67-4572-B812-175168CE2EE6}" type="presOf" srcId="{BFF1A5B4-789A-4E00-BE1D-5D8D91E5E867}" destId="{5694A40B-CFF6-4917-9024-44D1E5DEE8CA}" srcOrd="0" destOrd="1" presId="urn:microsoft.com/office/officeart/2005/8/layout/list1"/>
    <dgm:cxn modelId="{F0C15453-5ACC-429D-A0BA-A09A946F813B}" srcId="{03B7D9E9-2CDF-465C-8562-E4AD97590CB9}" destId="{EDAE2293-33B8-4172-997B-EC3A16F26A90}" srcOrd="1" destOrd="0" parTransId="{CE574BB3-26A7-47DD-9B7F-B03A239A8AFB}" sibTransId="{5759F928-9A11-4C24-AD8A-3B8727677F72}"/>
    <dgm:cxn modelId="{CCCC0579-D8FC-41B3-88DF-0263A51346B9}" srcId="{EDAE2293-33B8-4172-997B-EC3A16F26A90}" destId="{1CCB1AC1-E94D-4E48-8B92-E35E7A54E1CE}" srcOrd="1" destOrd="0" parTransId="{0E9B0CEC-502B-4E0D-BC7F-51CE6A2E3D4A}" sibTransId="{60260D9C-9250-4636-909E-7449A39B544F}"/>
    <dgm:cxn modelId="{87EC27A1-0C7F-4679-BD25-9778384FBD85}" type="presOf" srcId="{95E796F7-5A98-4DAF-9C00-B063615AC6EB}" destId="{B0DF94A4-487D-4530-8A39-32C4F67EB412}" srcOrd="1" destOrd="0" presId="urn:microsoft.com/office/officeart/2005/8/layout/list1"/>
    <dgm:cxn modelId="{298866A2-89CB-4158-992C-0AF837BF5C5C}" srcId="{95E796F7-5A98-4DAF-9C00-B063615AC6EB}" destId="{CDDF0C9D-B728-41CD-B180-4BE552EA89D6}" srcOrd="0" destOrd="0" parTransId="{2943FC28-FEB6-4B05-BA15-01224054F868}" sibTransId="{3672CD7E-BB40-4B34-B7B4-222163A7E4DE}"/>
    <dgm:cxn modelId="{2932ACB0-C998-4719-BDC2-4AE7A6C76EF7}" type="presOf" srcId="{EDAE2293-33B8-4172-997B-EC3A16F26A90}" destId="{0B761267-DA0E-4790-85C2-FF0F93A05E2A}" srcOrd="0" destOrd="0" presId="urn:microsoft.com/office/officeart/2005/8/layout/list1"/>
    <dgm:cxn modelId="{CADEA2C3-4A96-4FCF-A513-1C5066728A10}" type="presOf" srcId="{03B7D9E9-2CDF-465C-8562-E4AD97590CB9}" destId="{C0F3DFCE-6EEB-4E64-B9A6-1860158B8256}" srcOrd="0" destOrd="0" presId="urn:microsoft.com/office/officeart/2005/8/layout/list1"/>
    <dgm:cxn modelId="{A15AD6C6-9468-4644-BEBD-66783E9C9F40}" type="presOf" srcId="{56345146-0C93-4FA0-8600-4B4C44C9DC99}" destId="{8A9AB636-7AA1-47D3-BF03-E2DC27BE6D77}" srcOrd="0" destOrd="0" presId="urn:microsoft.com/office/officeart/2005/8/layout/list1"/>
    <dgm:cxn modelId="{86E43AEC-A08F-47D7-8AB9-E6E17326C52D}" srcId="{95E796F7-5A98-4DAF-9C00-B063615AC6EB}" destId="{BFF1A5B4-789A-4E00-BE1D-5D8D91E5E867}" srcOrd="1" destOrd="0" parTransId="{403F6F24-7AA2-4BD5-AA75-F16F4D90EB3F}" sibTransId="{8CB58EC3-B622-4CD9-9A09-C5096EE04E52}"/>
    <dgm:cxn modelId="{AFDBBCF2-0303-4CD8-A900-6BA571E9E2B2}" srcId="{03B7D9E9-2CDF-465C-8562-E4AD97590CB9}" destId="{95E796F7-5A98-4DAF-9C00-B063615AC6EB}" srcOrd="0" destOrd="0" parTransId="{0C265B03-8C67-4CBC-AAF3-AEF036E068DD}" sibTransId="{EE383128-DC9A-4A41-A4D4-6E152CD35EDF}"/>
    <dgm:cxn modelId="{EDF102F9-1A7B-41FB-A253-8C9970F7332E}" type="presOf" srcId="{2FC35F4B-EC4A-40EE-B2D1-DBC8B456EEC5}" destId="{98479526-97FA-4FF7-AF2D-82847B89CE90}" srcOrd="0" destOrd="0" presId="urn:microsoft.com/office/officeart/2005/8/layout/list1"/>
    <dgm:cxn modelId="{EB9673FC-A45A-471C-9930-1B9CB7324DF5}" srcId="{EDAE2293-33B8-4172-997B-EC3A16F26A90}" destId="{60A92B4F-D1D1-4388-9C27-2519817850B4}" srcOrd="2" destOrd="0" parTransId="{E29A211F-7DD6-415D-A97D-7E2D2D35133B}" sibTransId="{82A9E6A9-AA25-481E-8C17-4401F662B20D}"/>
    <dgm:cxn modelId="{2D57822D-6933-4E0F-BDF8-1B240102519E}" type="presParOf" srcId="{C0F3DFCE-6EEB-4E64-B9A6-1860158B8256}" destId="{973108CE-035A-421C-A775-AB951368F3F6}" srcOrd="0" destOrd="0" presId="urn:microsoft.com/office/officeart/2005/8/layout/list1"/>
    <dgm:cxn modelId="{072F163B-722E-430D-A797-FAF0491A7740}" type="presParOf" srcId="{973108CE-035A-421C-A775-AB951368F3F6}" destId="{428FDE16-9CED-493B-8608-049E5095BF4D}" srcOrd="0" destOrd="0" presId="urn:microsoft.com/office/officeart/2005/8/layout/list1"/>
    <dgm:cxn modelId="{A2DFF19F-ED68-4B49-BD80-0FAB6C5ADDE8}" type="presParOf" srcId="{973108CE-035A-421C-A775-AB951368F3F6}" destId="{B0DF94A4-487D-4530-8A39-32C4F67EB412}" srcOrd="1" destOrd="0" presId="urn:microsoft.com/office/officeart/2005/8/layout/list1"/>
    <dgm:cxn modelId="{C339A664-915F-4766-9CA0-4E2EF068BCD3}" type="presParOf" srcId="{C0F3DFCE-6EEB-4E64-B9A6-1860158B8256}" destId="{BFFF4CBB-BB61-4F60-985A-7F98CC88B1C8}" srcOrd="1" destOrd="0" presId="urn:microsoft.com/office/officeart/2005/8/layout/list1"/>
    <dgm:cxn modelId="{4C9ED9F8-28AC-4593-ACE0-3E5212535030}" type="presParOf" srcId="{C0F3DFCE-6EEB-4E64-B9A6-1860158B8256}" destId="{5694A40B-CFF6-4917-9024-44D1E5DEE8CA}" srcOrd="2" destOrd="0" presId="urn:microsoft.com/office/officeart/2005/8/layout/list1"/>
    <dgm:cxn modelId="{C951B5A6-95DF-403B-88EF-43CC9934DD77}" type="presParOf" srcId="{C0F3DFCE-6EEB-4E64-B9A6-1860158B8256}" destId="{2B21EC07-0174-42D6-867F-0E3A5B7A9AFD}" srcOrd="3" destOrd="0" presId="urn:microsoft.com/office/officeart/2005/8/layout/list1"/>
    <dgm:cxn modelId="{85E17E78-537E-4D3C-8396-FD384F886128}" type="presParOf" srcId="{C0F3DFCE-6EEB-4E64-B9A6-1860158B8256}" destId="{B8FD7EDC-E231-47EA-9976-13D3F4D158DD}" srcOrd="4" destOrd="0" presId="urn:microsoft.com/office/officeart/2005/8/layout/list1"/>
    <dgm:cxn modelId="{51ECA8A0-0411-4581-AAE9-CA57874BCEE1}" type="presParOf" srcId="{B8FD7EDC-E231-47EA-9976-13D3F4D158DD}" destId="{0B761267-DA0E-4790-85C2-FF0F93A05E2A}" srcOrd="0" destOrd="0" presId="urn:microsoft.com/office/officeart/2005/8/layout/list1"/>
    <dgm:cxn modelId="{150E77E2-1B6D-48DA-9CC3-B4C9D4E7B217}" type="presParOf" srcId="{B8FD7EDC-E231-47EA-9976-13D3F4D158DD}" destId="{93973BF8-1BA7-451C-8566-75F0E9BA9A87}" srcOrd="1" destOrd="0" presId="urn:microsoft.com/office/officeart/2005/8/layout/list1"/>
    <dgm:cxn modelId="{66FFAEF9-7AF5-4437-837D-7F9DBF112340}" type="presParOf" srcId="{C0F3DFCE-6EEB-4E64-B9A6-1860158B8256}" destId="{08401E6B-54BA-4741-B221-35AEB0EEA05B}" srcOrd="5" destOrd="0" presId="urn:microsoft.com/office/officeart/2005/8/layout/list1"/>
    <dgm:cxn modelId="{FFB4FDC6-1B3B-4282-BF1F-F723AFD56AB1}" type="presParOf" srcId="{C0F3DFCE-6EEB-4E64-B9A6-1860158B8256}" destId="{98479526-97FA-4FF7-AF2D-82847B89CE90}" srcOrd="6" destOrd="0" presId="urn:microsoft.com/office/officeart/2005/8/layout/list1"/>
    <dgm:cxn modelId="{D643292A-6730-4D8B-B0C1-50B89AC8C78A}" type="presParOf" srcId="{C0F3DFCE-6EEB-4E64-B9A6-1860158B8256}" destId="{80456204-3DAA-49AA-803B-B7F95A0B8DF3}" srcOrd="7" destOrd="0" presId="urn:microsoft.com/office/officeart/2005/8/layout/list1"/>
    <dgm:cxn modelId="{D1752B88-C08E-4757-8C40-1BF1E1261CAB}" type="presParOf" srcId="{C0F3DFCE-6EEB-4E64-B9A6-1860158B8256}" destId="{5B99C8A7-0C42-4DE8-A9BA-709BD95C8CCD}" srcOrd="8" destOrd="0" presId="urn:microsoft.com/office/officeart/2005/8/layout/list1"/>
    <dgm:cxn modelId="{A972FB7B-13DA-40A4-A5D7-CACF543992B1}" type="presParOf" srcId="{5B99C8A7-0C42-4DE8-A9BA-709BD95C8CCD}" destId="{69CCEFAA-8F3A-4407-9B83-BF2493EB4332}" srcOrd="0" destOrd="0" presId="urn:microsoft.com/office/officeart/2005/8/layout/list1"/>
    <dgm:cxn modelId="{A4955036-6703-4BFF-A799-F4075EA14D13}" type="presParOf" srcId="{5B99C8A7-0C42-4DE8-A9BA-709BD95C8CCD}" destId="{85A6815D-B74D-47F0-BBC1-8354BEEE72E5}" srcOrd="1" destOrd="0" presId="urn:microsoft.com/office/officeart/2005/8/layout/list1"/>
    <dgm:cxn modelId="{C8E1C521-ED57-4CBF-9090-E59D7A96AD1A}" type="presParOf" srcId="{C0F3DFCE-6EEB-4E64-B9A6-1860158B8256}" destId="{691DC3CE-9186-493B-981C-162C9E006E88}" srcOrd="9" destOrd="0" presId="urn:microsoft.com/office/officeart/2005/8/layout/list1"/>
    <dgm:cxn modelId="{7D7D620D-920E-4018-AFA0-C19586440D2D}" type="presParOf" srcId="{C0F3DFCE-6EEB-4E64-B9A6-1860158B8256}" destId="{8A9AB636-7AA1-47D3-BF03-E2DC27BE6D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FDC35-DF50-47FC-BB26-5D8AD7C845B3}">
      <dsp:nvSpPr>
        <dsp:cNvPr id="0" name=""/>
        <dsp:cNvSpPr/>
      </dsp:nvSpPr>
      <dsp:spPr>
        <a:xfrm>
          <a:off x="0" y="3228282"/>
          <a:ext cx="6816830" cy="19704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  <a:cs typeface="Times New Roman" panose="02020603050405020304" pitchFamily="18" charset="0"/>
            </a:rPr>
            <a:t> </a:t>
          </a:r>
          <a:r>
            <a:rPr lang="en-US" sz="1800" b="1" kern="1200" dirty="0">
              <a:latin typeface="+mn-lt"/>
              <a:cs typeface="Times New Roman" panose="02020603050405020304" pitchFamily="18" charset="0"/>
            </a:rPr>
            <a:t>Solution</a:t>
          </a:r>
          <a:r>
            <a:rPr lang="en-US" sz="1800" kern="1200" dirty="0">
              <a:latin typeface="+mn-lt"/>
              <a:cs typeface="Times New Roman" panose="02020603050405020304" pitchFamily="18" charset="0"/>
            </a:rPr>
            <a:t>: A Large Language models (Code-LLM) powered solution to automate the generation of bindings code, reducing the manual effort required and minimizing the chances of errors</a:t>
          </a:r>
        </a:p>
      </dsp:txBody>
      <dsp:txXfrm>
        <a:off x="0" y="3228282"/>
        <a:ext cx="6816830" cy="1970439"/>
      </dsp:txXfrm>
    </dsp:sp>
    <dsp:sp modelId="{45CC0EA0-0D1E-4CE4-BBE9-88D0EDBB1700}">
      <dsp:nvSpPr>
        <dsp:cNvPr id="0" name=""/>
        <dsp:cNvSpPr/>
      </dsp:nvSpPr>
      <dsp:spPr>
        <a:xfrm rot="10800000">
          <a:off x="0" y="233"/>
          <a:ext cx="6816830" cy="3323029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n-lt"/>
              <a:cs typeface="Times New Roman" panose="02020603050405020304" pitchFamily="18" charset="0"/>
            </a:rPr>
            <a:t>Problem</a:t>
          </a:r>
          <a:r>
            <a:rPr lang="en-US" sz="1800" kern="1200" dirty="0">
              <a:latin typeface="+mn-lt"/>
              <a:cs typeface="Times New Roman" panose="02020603050405020304" pitchFamily="18" charset="0"/>
            </a:rPr>
            <a:t>: Creating Python wrappers for C++ API to integrate with Python and extending compatibility to other programming languages (e.g., pybind11 and </a:t>
          </a:r>
          <a:r>
            <a:rPr lang="en-US" sz="1800" kern="1200" dirty="0" err="1">
              <a:latin typeface="+mn-lt"/>
              <a:cs typeface="Times New Roman" panose="02020603050405020304" pitchFamily="18" charset="0"/>
            </a:rPr>
            <a:t>libpy</a:t>
          </a:r>
          <a:r>
            <a:rPr lang="en-US" sz="1800" kern="1200" dirty="0">
              <a:latin typeface="+mn-lt"/>
              <a:cs typeface="Times New Roman" panose="02020603050405020304" pitchFamily="18" charset="0"/>
            </a:rPr>
            <a:t>) </a:t>
          </a:r>
        </a:p>
      </dsp:txBody>
      <dsp:txXfrm rot="-10800000">
        <a:off x="0" y="233"/>
        <a:ext cx="6816830" cy="1166383"/>
      </dsp:txXfrm>
    </dsp:sp>
    <dsp:sp modelId="{BCDDB323-062E-4B57-8C13-60ACDBDCEC65}">
      <dsp:nvSpPr>
        <dsp:cNvPr id="0" name=""/>
        <dsp:cNvSpPr/>
      </dsp:nvSpPr>
      <dsp:spPr>
        <a:xfrm>
          <a:off x="0" y="1166616"/>
          <a:ext cx="3408415" cy="99358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Substantial amount of boilerplate code </a:t>
          </a:r>
        </a:p>
      </dsp:txBody>
      <dsp:txXfrm>
        <a:off x="0" y="1166616"/>
        <a:ext cx="3408415" cy="993585"/>
      </dsp:txXfrm>
    </dsp:sp>
    <dsp:sp modelId="{AA1DA8B0-47F8-4B7E-AD2F-870C9973D219}">
      <dsp:nvSpPr>
        <dsp:cNvPr id="0" name=""/>
        <dsp:cNvSpPr/>
      </dsp:nvSpPr>
      <dsp:spPr>
        <a:xfrm>
          <a:off x="3408415" y="1166616"/>
          <a:ext cx="3408415" cy="99358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 Increased development time</a:t>
          </a:r>
        </a:p>
      </dsp:txBody>
      <dsp:txXfrm>
        <a:off x="3408415" y="1166616"/>
        <a:ext cx="3408415" cy="993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C2185-4FB1-474F-A937-E0ECB15B4174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500" kern="1200">
            <a:latin typeface="+mn-lt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baseline="0">
              <a:latin typeface="+mn-lt"/>
              <a:cs typeface="Times New Roman" panose="02020603050405020304" pitchFamily="18" charset="0"/>
            </a:rPr>
            <a:t>Parsed class with 73 lines of code and 28 methods</a:t>
          </a:r>
          <a:endParaRPr lang="en-US" sz="1600" kern="1200">
            <a:latin typeface="+mn-lt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baseline="0">
              <a:latin typeface="+mn-lt"/>
              <a:cs typeface="Times New Roman" panose="02020603050405020304" pitchFamily="18" charset="0"/>
            </a:rPr>
            <a:t>Generated 43 lines of code</a:t>
          </a:r>
          <a:endParaRPr lang="en-US" sz="1600" kern="1200">
            <a:latin typeface="+mn-lt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baseline="0">
              <a:latin typeface="+mn-lt"/>
              <a:cs typeface="Times New Roman" panose="02020603050405020304" pitchFamily="18" charset="0"/>
            </a:rPr>
            <a:t>Successful build : Commented three lines</a:t>
          </a:r>
          <a:endParaRPr lang="en-US" sz="1600" kern="1200">
            <a:latin typeface="+mn-lt"/>
            <a:cs typeface="Times New Roman" panose="02020603050405020304" pitchFamily="18" charset="0"/>
          </a:endParaRPr>
        </a:p>
      </dsp:txBody>
      <dsp:txXfrm rot="-5400000">
        <a:off x="3785616" y="197117"/>
        <a:ext cx="6675221" cy="1012303"/>
      </dsp:txXfrm>
    </dsp:sp>
    <dsp:sp modelId="{A7298D20-768F-470C-8998-4B7DF5B8BEC6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100" b="1" kern="1200">
              <a:latin typeface="+mn-lt"/>
              <a:cs typeface="Times New Roman" panose="02020603050405020304" pitchFamily="18" charset="0"/>
            </a:rPr>
            <a:t>filepattern</a:t>
          </a:r>
        </a:p>
      </dsp:txBody>
      <dsp:txXfrm>
        <a:off x="68454" y="70578"/>
        <a:ext cx="3648708" cy="1265378"/>
      </dsp:txXfrm>
    </dsp:sp>
    <dsp:sp modelId="{F65D8C95-362E-4D4A-854A-49AE121405DA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5">
            <a:tint val="40000"/>
            <a:alpha val="90000"/>
            <a:hueOff val="3014507"/>
            <a:satOff val="29"/>
            <a:lumOff val="232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3014507"/>
              <a:satOff val="29"/>
              <a:lumOff val="2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500" kern="1200">
            <a:latin typeface="+mn-lt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>
              <a:latin typeface="+mn-lt"/>
              <a:cs typeface="Times New Roman" panose="02020603050405020304" pitchFamily="18" charset="0"/>
            </a:rPr>
            <a:t>Parsed class with 93 lines of 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>
              <a:latin typeface="+mn-lt"/>
              <a:cs typeface="Times New Roman" panose="02020603050405020304" pitchFamily="18" charset="0"/>
            </a:rPr>
            <a:t>Captured static methods and </a:t>
          </a:r>
          <a:r>
            <a:rPr lang="en-US" sz="1600" kern="1200" err="1">
              <a:latin typeface="+mn-lt"/>
              <a:cs typeface="Times New Roman" panose="02020603050405020304" pitchFamily="18" charset="0"/>
            </a:rPr>
            <a:t>enums</a:t>
          </a:r>
          <a:endParaRPr lang="en-US" sz="1600" kern="1200">
            <a:latin typeface="+mn-lt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baseline="0">
              <a:latin typeface="+mn-lt"/>
              <a:cs typeface="Times New Roman" panose="02020603050405020304" pitchFamily="18" charset="0"/>
            </a:rPr>
            <a:t>Successful build : Zero c</a:t>
          </a:r>
          <a:r>
            <a:rPr lang="en-US" sz="1600" kern="1200">
              <a:latin typeface="+mn-lt"/>
              <a:cs typeface="Times New Roman" panose="02020603050405020304" pitchFamily="18" charset="0"/>
            </a:rPr>
            <a:t>hanges</a:t>
          </a:r>
        </a:p>
      </dsp:txBody>
      <dsp:txXfrm rot="-5400000">
        <a:off x="3785616" y="1669517"/>
        <a:ext cx="6675221" cy="1012303"/>
      </dsp:txXfrm>
    </dsp:sp>
    <dsp:sp modelId="{7EC2F4B2-B79A-425A-925A-06DEDEBD0F4C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>
              <a:latin typeface="+mn-lt"/>
              <a:cs typeface="Times New Roman" panose="02020603050405020304" pitchFamily="18" charset="0"/>
            </a:rPr>
            <a:t>nyxus</a:t>
          </a:r>
        </a:p>
      </dsp:txBody>
      <dsp:txXfrm>
        <a:off x="68454" y="1542979"/>
        <a:ext cx="3648708" cy="1265378"/>
      </dsp:txXfrm>
    </dsp:sp>
    <dsp:sp modelId="{B0ACAB5F-B6E7-4D19-91C5-441607CC7FCF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5">
            <a:tint val="40000"/>
            <a:alpha val="90000"/>
            <a:hueOff val="6029015"/>
            <a:satOff val="58"/>
            <a:lumOff val="46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6029015"/>
              <a:satOff val="58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500" kern="1200">
            <a:latin typeface="+mn-lt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>
              <a:latin typeface="+mn-lt"/>
              <a:cs typeface="Times New Roman" panose="02020603050405020304" pitchFamily="18" charset="0"/>
            </a:rPr>
            <a:t>Parsed class with 50 lines of 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>
              <a:latin typeface="+mn-lt"/>
              <a:cs typeface="Times New Roman" panose="02020603050405020304" pitchFamily="18" charset="0"/>
            </a:rPr>
            <a:t>Adding missing Namespace to generated script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>
              <a:latin typeface="+mn-lt"/>
              <a:cs typeface="Times New Roman" panose="02020603050405020304" pitchFamily="18" charset="0"/>
            </a:rPr>
            <a:t>Successful build : Changes in 3 lines</a:t>
          </a:r>
        </a:p>
      </dsp:txBody>
      <dsp:txXfrm rot="-5400000">
        <a:off x="3785616" y="3141918"/>
        <a:ext cx="6675221" cy="1012303"/>
      </dsp:txXfrm>
    </dsp:sp>
    <dsp:sp modelId="{31D1417E-308F-48ED-90BA-1C03882A3F68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>
              <a:latin typeface="+mn-lt"/>
              <a:cs typeface="Times New Roman" panose="02020603050405020304" pitchFamily="18" charset="0"/>
            </a:rPr>
            <a:t>Non-</a:t>
          </a:r>
          <a:r>
            <a:rPr lang="en-US" sz="3100" kern="1200" err="1">
              <a:latin typeface="+mn-lt"/>
              <a:cs typeface="Times New Roman" panose="02020603050405020304" pitchFamily="18" charset="0"/>
            </a:rPr>
            <a:t>PolusAI</a:t>
          </a:r>
          <a:r>
            <a:rPr lang="en-US" sz="3100" kern="1200">
              <a:latin typeface="+mn-lt"/>
              <a:cs typeface="Times New Roman" panose="02020603050405020304" pitchFamily="18" charset="0"/>
            </a:rPr>
            <a:t> Project - </a:t>
          </a:r>
          <a:r>
            <a:rPr lang="en-US" sz="3100" kern="1200" err="1">
              <a:latin typeface="+mn-lt"/>
              <a:cs typeface="Times New Roman" panose="02020603050405020304" pitchFamily="18" charset="0"/>
            </a:rPr>
            <a:t>Simdjson</a:t>
          </a:r>
          <a:endParaRPr lang="en-US" sz="3100" kern="1200">
            <a:latin typeface="+mn-lt"/>
            <a:cs typeface="Times New Roman" panose="02020603050405020304" pitchFamily="18" charset="0"/>
          </a:endParaRPr>
        </a:p>
      </dsp:txBody>
      <dsp:txXfrm>
        <a:off x="68454" y="3015380"/>
        <a:ext cx="3648708" cy="126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79564-FB36-4272-9D69-2DE4C96ED11C}">
      <dsp:nvSpPr>
        <dsp:cNvPr id="0" name=""/>
        <dsp:cNvSpPr/>
      </dsp:nvSpPr>
      <dsp:spPr>
        <a:xfrm rot="5400000">
          <a:off x="6269042" y="-2363170"/>
          <a:ext cx="1950787" cy="68182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kern="1200">
              <a:latin typeface="+mn-lt"/>
              <a:cs typeface="Times New Roman" panose="02020603050405020304" pitchFamily="18" charset="0"/>
            </a:rPr>
            <a:t>Developed a GitHub crawler script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kern="1200" err="1">
              <a:latin typeface="+mn-lt"/>
              <a:cs typeface="Times New Roman" panose="02020603050405020304" pitchFamily="18" charset="0"/>
            </a:rPr>
            <a:t>GraphQL</a:t>
          </a:r>
          <a:r>
            <a:rPr lang="en-US" sz="1800" b="0" kern="1200">
              <a:latin typeface="+mn-lt"/>
              <a:cs typeface="Times New Roman" panose="02020603050405020304" pitchFamily="18" charset="0"/>
            </a:rPr>
            <a:t> query, GitHub repo ( 150 pybind11 utilized repositories 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kern="1200">
              <a:latin typeface="+mn-lt"/>
              <a:cs typeface="Times New Roman" panose="02020603050405020304" pitchFamily="18" charset="0"/>
            </a:rPr>
            <a:t>Metadata.csv with repo link, star count, fork count, and the last push date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kern="1200">
              <a:latin typeface="+mn-lt"/>
              <a:cs typeface="Times New Roman" panose="02020603050405020304" pitchFamily="18" charset="0"/>
            </a:rPr>
            <a:t>Visited_Repositories.txt file – Track visited repositories</a:t>
          </a:r>
        </a:p>
      </dsp:txBody>
      <dsp:txXfrm rot="-5400000">
        <a:off x="3835290" y="165812"/>
        <a:ext cx="6723062" cy="1760327"/>
      </dsp:txXfrm>
    </dsp:sp>
    <dsp:sp modelId="{41CDEB47-277A-45CF-85E7-2579B33921FC}">
      <dsp:nvSpPr>
        <dsp:cNvPr id="0" name=""/>
        <dsp:cNvSpPr/>
      </dsp:nvSpPr>
      <dsp:spPr>
        <a:xfrm>
          <a:off x="0" y="51556"/>
          <a:ext cx="3835289" cy="19888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kern="1200">
              <a:latin typeface="+mn-lt"/>
              <a:cs typeface="Times New Roman" panose="02020603050405020304" pitchFamily="18" charset="0"/>
            </a:rPr>
            <a:t>Aggregated data</a:t>
          </a:r>
        </a:p>
      </dsp:txBody>
      <dsp:txXfrm>
        <a:off x="97087" y="148643"/>
        <a:ext cx="3641115" cy="1794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4A40B-CFF6-4917-9024-44D1E5DEE8CA}">
      <dsp:nvSpPr>
        <dsp:cNvPr id="0" name=""/>
        <dsp:cNvSpPr/>
      </dsp:nvSpPr>
      <dsp:spPr>
        <a:xfrm>
          <a:off x="0" y="403476"/>
          <a:ext cx="10878614" cy="113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301" tIns="395732" rIns="84430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/>
            <a:t>Implementing robust testing framework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/>
            <a:t>Handling different codebase</a:t>
          </a:r>
        </a:p>
      </dsp:txBody>
      <dsp:txXfrm>
        <a:off x="0" y="403476"/>
        <a:ext cx="10878614" cy="1137150"/>
      </dsp:txXfrm>
    </dsp:sp>
    <dsp:sp modelId="{B0DF94A4-487D-4530-8A39-32C4F67EB412}">
      <dsp:nvSpPr>
        <dsp:cNvPr id="0" name=""/>
        <dsp:cNvSpPr/>
      </dsp:nvSpPr>
      <dsp:spPr>
        <a:xfrm>
          <a:off x="543930" y="123036"/>
          <a:ext cx="7615030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30" tIns="0" rIns="2878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Testing</a:t>
          </a:r>
          <a:r>
            <a:rPr lang="en-US" sz="1900" b="1" kern="1200" baseline="0"/>
            <a:t> on complex projects</a:t>
          </a:r>
          <a:endParaRPr lang="en-US" sz="1900" kern="1200"/>
        </a:p>
      </dsp:txBody>
      <dsp:txXfrm>
        <a:off x="571310" y="150416"/>
        <a:ext cx="7560270" cy="506120"/>
      </dsp:txXfrm>
    </dsp:sp>
    <dsp:sp modelId="{98479526-97FA-4FF7-AF2D-82847B89CE90}">
      <dsp:nvSpPr>
        <dsp:cNvPr id="0" name=""/>
        <dsp:cNvSpPr/>
      </dsp:nvSpPr>
      <dsp:spPr>
        <a:xfrm>
          <a:off x="0" y="1923666"/>
          <a:ext cx="10878614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301" tIns="395732" rIns="84430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Defining class definition identification rules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Automating building process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Testing modules</a:t>
          </a:r>
        </a:p>
      </dsp:txBody>
      <dsp:txXfrm>
        <a:off x="0" y="1923666"/>
        <a:ext cx="10878614" cy="1436400"/>
      </dsp:txXfrm>
    </dsp:sp>
    <dsp:sp modelId="{93973BF8-1BA7-451C-8566-75F0E9BA9A87}">
      <dsp:nvSpPr>
        <dsp:cNvPr id="0" name=""/>
        <dsp:cNvSpPr/>
      </dsp:nvSpPr>
      <dsp:spPr>
        <a:xfrm>
          <a:off x="543930" y="1643226"/>
          <a:ext cx="7615030" cy="560880"/>
        </a:xfrm>
        <a:prstGeom prst="round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30" tIns="0" rIns="2878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Testing Automation Plan</a:t>
          </a:r>
          <a:endParaRPr lang="en-US" sz="1900" kern="1200"/>
        </a:p>
      </dsp:txBody>
      <dsp:txXfrm>
        <a:off x="571310" y="1670606"/>
        <a:ext cx="7560270" cy="506120"/>
      </dsp:txXfrm>
    </dsp:sp>
    <dsp:sp modelId="{8A9AB636-7AA1-47D3-BF03-E2DC27BE6D77}">
      <dsp:nvSpPr>
        <dsp:cNvPr id="0" name=""/>
        <dsp:cNvSpPr/>
      </dsp:nvSpPr>
      <dsp:spPr>
        <a:xfrm>
          <a:off x="0" y="3743106"/>
          <a:ext cx="1087861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301" tIns="395732" rIns="84430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Arial" panose="020B0604020202020204" pitchFamily="34" charset="0"/>
            <a:buNone/>
          </a:pPr>
          <a:endParaRPr lang="en-US" sz="1900" kern="1200"/>
        </a:p>
      </dsp:txBody>
      <dsp:txXfrm>
        <a:off x="0" y="3743106"/>
        <a:ext cx="10878614" cy="478800"/>
      </dsp:txXfrm>
    </dsp:sp>
    <dsp:sp modelId="{85A6815D-B74D-47F0-BBC1-8354BEEE72E5}">
      <dsp:nvSpPr>
        <dsp:cNvPr id="0" name=""/>
        <dsp:cNvSpPr/>
      </dsp:nvSpPr>
      <dsp:spPr>
        <a:xfrm>
          <a:off x="543930" y="3462666"/>
          <a:ext cx="7615030" cy="560880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30" tIns="0" rIns="2878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Fine tuning the Open source LLMs  - With Aggregated Data</a:t>
          </a:r>
          <a:endParaRPr lang="en-US" sz="1900" kern="1200"/>
        </a:p>
      </dsp:txBody>
      <dsp:txXfrm>
        <a:off x="571310" y="3490046"/>
        <a:ext cx="756027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51D3E-0469-413D-8769-F1480DE034AC}" type="datetimeFigureOut"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20E85-59E0-4750-9971-0326527860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9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5E116-F19E-4B48-9E35-13D40B6968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5E116-F19E-4B48-9E35-13D40B6968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5E116-F19E-4B48-9E35-13D40B6968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5E116-F19E-4B48-9E35-13D40B6968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3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20E85-59E0-4750-9971-0326527860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71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20E85-59E0-4750-9971-0326527860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1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ABAA-1812-0A65-AB30-BBDBB45D9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A8166-BAB4-2ABE-D903-65785CCF4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4C7D2-042E-773A-F843-E44A9F6E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B332-F978-47B2-A2A8-05EAA557395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662C3-F36B-8DB9-3FDA-2EF78FF8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0240E-60D3-380F-4F4E-3B392952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E78-3AD4-42FE-9B32-4B5D3765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9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2B24-E96A-6D31-4143-75781A7F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D0E34-7AD9-3C2B-03CC-5A71FD155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02AA0-4AFA-D494-4FCC-FA5BC0FC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B332-F978-47B2-A2A8-05EAA557395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C5130-18E2-B9E5-7FC1-D2B916F8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73767-8CF3-4519-594E-09016B8B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E78-3AD4-42FE-9B32-4B5D3765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4F786-9BD6-D307-113D-C6EDD30C7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CA1A1-1A3C-F617-B763-7A36344EE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E4A76-9901-6106-0EEC-84C342A2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B332-F978-47B2-A2A8-05EAA557395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83A1C-9BCB-2F7E-E7A7-88DD4DED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7A45C-F95F-0344-E7FA-98277A4C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E78-3AD4-42FE-9B32-4B5D3765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83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76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0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9630-8C3F-26AC-5FD2-360BD7D6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BACE0-201A-0ED1-89E6-1C46FD54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D052-118E-0C48-48BF-555FA5FD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B332-F978-47B2-A2A8-05EAA557395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5B5B-F0F8-52AA-35FA-F598D07D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5B7AA-C2DF-8998-26E4-FED49400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E78-3AD4-42FE-9B32-4B5D3765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6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FA23-F20F-F0BD-562E-2F2BEF2D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5674F-C4A4-9B5C-DCA7-999262ED0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F1498-E92A-B324-86B6-96ACFB6A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B332-F978-47B2-A2A8-05EAA557395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568E-BE43-8381-E009-876F3FF9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3E7AD-7F8C-D65B-FF2B-D5D2DEE7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E78-3AD4-42FE-9B32-4B5D3765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9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72DC-FE6B-91C5-C897-30A27A59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2AB77-82BA-4DF1-F03E-5096E185E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8054F-02B5-B8E6-C861-E752A33D1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EA2BA-7F8A-73F2-9F3D-6FCBD616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B332-F978-47B2-A2A8-05EAA557395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ECA0B-0386-8B1F-A04A-926F9063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D3944-D15A-411D-D142-AE757ED3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E78-3AD4-42FE-9B32-4B5D3765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4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0DFD-2956-575D-2DA4-C65D8A8E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72AC-8D92-4394-A7DE-C76B7998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29641-EC73-C453-CEB0-4A08C7B09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E8A7A-0E1E-1FE7-91BE-C40618409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82C0F-32A0-0818-0647-589F61769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6A70E-7DCF-B7C6-F7E3-082145B9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B332-F978-47B2-A2A8-05EAA557395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C56CE-37E5-92A8-AA61-B991D0C9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1B550-65D7-1138-3B59-1340DA98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E78-3AD4-42FE-9B32-4B5D3765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2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F7B9-555C-DED8-4058-6027772A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B391C-F80B-C491-B1F8-1C8B21C9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B332-F978-47B2-A2A8-05EAA557395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832CE-7CE7-06BB-9E2D-49A9C267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278FC-054C-6025-E925-D21AAECE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E78-3AD4-42FE-9B32-4B5D3765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2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29F49-CCCB-71AF-2716-3D785F0B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B332-F978-47B2-A2A8-05EAA557395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7C296-8E1A-37AA-8698-1C4DA598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E2D1B-8A71-7EC7-BA47-857C9601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E78-3AD4-42FE-9B32-4B5D3765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651C-6A79-132B-33EF-596A7667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4C67D-0FB0-784F-91F8-2DCB05CFA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2A457-CD39-8300-0330-A301B8659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C0D70-C21D-E272-3B7D-8A310AF1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B332-F978-47B2-A2A8-05EAA557395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95A5-BC8A-1C07-EF35-6F07C0F9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80E38-344B-BC6C-E790-9F4FA438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E78-3AD4-42FE-9B32-4B5D3765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3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B3AF-C0F7-5F0A-51F5-CBFFDE06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58BA5-1635-F8CD-5FC6-F99E36C75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D30CA-6EB5-BA76-5999-F0A506F9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CBD6-ADCA-A8E6-B572-21B41E9A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B332-F978-47B2-A2A8-05EAA557395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A76C1-3B11-C45C-5EAF-8AEE0B0C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6C443-64FF-20FB-F971-A3FE6B54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E78-3AD4-42FE-9B32-4B5D3765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8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95A59-C412-5D95-9BBA-7E139A92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237EB-97E2-9032-05FE-E3FE3E16C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FBD76-5A9D-2F68-A0E0-D713AA943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1B332-F978-47B2-A2A8-05EAA557395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91346-1469-B378-41F0-DD5A6F017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6073D-5283-4611-00AD-3592B2CB9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88E78-3AD4-42FE-9B32-4B5D3765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5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92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87" r:id="rId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BD0C-4F7B-5C01-844E-93760D30F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>
                <a:effectLst/>
              </a:rPr>
              <a:t>Exploring the Viability of LLMs: Generating P</a:t>
            </a:r>
            <a:r>
              <a:rPr lang="en-US" sz="5000" dirty="0"/>
              <a:t>ython</a:t>
            </a:r>
            <a:r>
              <a:rPr lang="en-US" sz="5000" dirty="0">
                <a:effectLst/>
              </a:rPr>
              <a:t> Bindings with Open Source and API-Based Models</a:t>
            </a:r>
            <a:endParaRPr lang="en-US" sz="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3267D-6C86-A140-B590-73A55FFC8494}"/>
              </a:ext>
            </a:extLst>
          </p:cNvPr>
          <p:cNvSpPr txBox="1"/>
          <p:nvPr/>
        </p:nvSpPr>
        <p:spPr>
          <a:xfrm>
            <a:off x="1154955" y="4913314"/>
            <a:ext cx="191433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latin typeface="+mj-lt"/>
                <a:cs typeface="Times New Roman" panose="02020603050405020304" pitchFamily="18" charset="0"/>
              </a:rPr>
              <a:t>Presented by</a:t>
            </a:r>
          </a:p>
          <a:p>
            <a:pPr>
              <a:spcAft>
                <a:spcPts val="600"/>
              </a:spcAft>
            </a:pPr>
            <a:r>
              <a:rPr lang="en-US">
                <a:latin typeface="+mj-lt"/>
                <a:cs typeface="Times New Roman" panose="02020603050405020304" pitchFamily="18" charset="0"/>
              </a:rPr>
              <a:t>Sandeep Yedla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008F9-0859-0174-2507-0276EB1529C3}"/>
              </a:ext>
            </a:extLst>
          </p:cNvPr>
          <p:cNvSpPr txBox="1"/>
          <p:nvPr/>
        </p:nvSpPr>
        <p:spPr>
          <a:xfrm>
            <a:off x="6808163" y="4913314"/>
            <a:ext cx="2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  <a:cs typeface="Times New Roman" panose="02020603050405020304" pitchFamily="18" charset="0"/>
              </a:rPr>
              <a:t>Mentors</a:t>
            </a:r>
          </a:p>
          <a:p>
            <a:r>
              <a:rPr lang="en-US">
                <a:latin typeface="+mj-lt"/>
                <a:cs typeface="Times New Roman" panose="02020603050405020304" pitchFamily="18" charset="0"/>
              </a:rPr>
              <a:t>Samee </a:t>
            </a:r>
            <a:r>
              <a:rPr lang="en-US" err="1">
                <a:latin typeface="+mj-lt"/>
                <a:cs typeface="Times New Roman" panose="02020603050405020304" pitchFamily="18" charset="0"/>
              </a:rPr>
              <a:t>Sameeul</a:t>
            </a:r>
            <a:endParaRPr lang="en-US">
              <a:latin typeface="+mj-lt"/>
              <a:cs typeface="Times New Roman" panose="02020603050405020304" pitchFamily="18" charset="0"/>
            </a:endParaRPr>
          </a:p>
          <a:p>
            <a:r>
              <a:rPr lang="en-US">
                <a:latin typeface="+mj-lt"/>
                <a:cs typeface="Times New Roman" panose="02020603050405020304" pitchFamily="18" charset="0"/>
              </a:rPr>
              <a:t>Jesse McKinzie</a:t>
            </a:r>
          </a:p>
        </p:txBody>
      </p:sp>
    </p:spTree>
    <p:extLst>
      <p:ext uri="{BB962C8B-B14F-4D97-AF65-F5344CB8AC3E}">
        <p14:creationId xmlns:p14="http://schemas.microsoft.com/office/powerpoint/2010/main" val="193550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D0B0D-FF88-7CF3-4DB8-C71EDCF9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>
                <a:solidFill>
                  <a:schemeClr val="bg1"/>
                </a:solidFill>
                <a:cs typeface="Times New Roman" panose="02020603050405020304" pitchFamily="18" charset="0"/>
              </a:rPr>
              <a:t>Future Scope</a:t>
            </a:r>
            <a:endParaRPr lang="en-US" b="0" i="0" kern="120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 useBgFill="1">
        <p:nvSpPr>
          <p:cNvPr id="159" name="Freeform: Shape 15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8F7D5FEB-A423-5FA9-2560-8969282A4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24872"/>
              </p:ext>
            </p:extLst>
          </p:nvPr>
        </p:nvGraphicFramePr>
        <p:xfrm>
          <a:off x="775725" y="2402308"/>
          <a:ext cx="10878615" cy="4344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96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40114-C8A7-2044-D333-0B5B0697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7125" y="582992"/>
            <a:ext cx="5337270" cy="18359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Axle!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977B1-4D81-1B84-0852-7D3465445421}"/>
              </a:ext>
            </a:extLst>
          </p:cNvPr>
          <p:cNvSpPr txBox="1"/>
          <p:nvPr/>
        </p:nvSpPr>
        <p:spPr>
          <a:xfrm>
            <a:off x="5720649" y="3797905"/>
            <a:ext cx="5461095" cy="11506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4400">
                <a:solidFill>
                  <a:schemeClr val="bg1"/>
                </a:solidFill>
              </a:rPr>
              <a:t>Any questions?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92181E42-670B-0B4B-D18E-4C2F655D4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41717" cy="6858000"/>
          </a:xfrm>
          <a:prstGeom prst="rect">
            <a:avLst/>
          </a:prstGeom>
        </p:spPr>
      </p:pic>
      <p:pic>
        <p:nvPicPr>
          <p:cNvPr id="13" name="Graphic 12" descr="Questions">
            <a:extLst>
              <a:ext uri="{FF2B5EF4-FFF2-40B4-BE49-F238E27FC236}">
                <a16:creationId xmlns:a16="http://schemas.microsoft.com/office/drawing/2014/main" id="{F419E75E-154F-9805-7657-405AF6CE4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256" y="1783983"/>
            <a:ext cx="3785110" cy="378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0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85E5-8947-6E87-53B3-2913440F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82" y="232499"/>
            <a:ext cx="6188190" cy="9105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+mn-lt"/>
                <a:cs typeface="Times New Roman" panose="02020603050405020304" pitchFamily="18" charset="0"/>
              </a:rPr>
              <a:t>Problem Statement</a:t>
            </a:r>
          </a:p>
        </p:txBody>
      </p:sp>
      <p:pic>
        <p:nvPicPr>
          <p:cNvPr id="52" name="Picture 51" descr="Python calling C++ - Blue Yonder Tech Blog">
            <a:extLst>
              <a:ext uri="{FF2B5EF4-FFF2-40B4-BE49-F238E27FC236}">
                <a16:creationId xmlns:a16="http://schemas.microsoft.com/office/drawing/2014/main" id="{8BC4A47A-79DC-066F-EBDE-B8916B8B2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711" y="1573694"/>
            <a:ext cx="4292809" cy="4071723"/>
          </a:xfrm>
          <a:prstGeom prst="rect">
            <a:avLst/>
          </a:prstGeom>
          <a:effectLst/>
        </p:spPr>
      </p:pic>
      <p:graphicFrame>
        <p:nvGraphicFramePr>
          <p:cNvPr id="86" name="Content Placeholder 49">
            <a:extLst>
              <a:ext uri="{FF2B5EF4-FFF2-40B4-BE49-F238E27FC236}">
                <a16:creationId xmlns:a16="http://schemas.microsoft.com/office/drawing/2014/main" id="{E2FB38AE-CDB5-88B6-36DA-E9998D1DE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056104"/>
              </p:ext>
            </p:extLst>
          </p:nvPr>
        </p:nvGraphicFramePr>
        <p:xfrm>
          <a:off x="186347" y="1143000"/>
          <a:ext cx="6816830" cy="5261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0047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26FBE-1661-A4E9-46B7-F0D23E344676}"/>
              </a:ext>
            </a:extLst>
          </p:cNvPr>
          <p:cNvSpPr txBox="1"/>
          <p:nvPr/>
        </p:nvSpPr>
        <p:spPr>
          <a:xfrm>
            <a:off x="636915" y="-467360"/>
            <a:ext cx="9184606" cy="1179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ChatGPT Vs Open – Source LLMs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613EE-9089-18AC-A396-9908C551CDBE}"/>
              </a:ext>
            </a:extLst>
          </p:cNvPr>
          <p:cNvSpPr txBox="1"/>
          <p:nvPr/>
        </p:nvSpPr>
        <p:spPr>
          <a:xfrm>
            <a:off x="5637944" y="296409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F03787A1-D03D-F75C-32FE-4BDA57ED82C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83" t="881" r="1499"/>
          <a:stretch/>
        </p:blipFill>
        <p:spPr>
          <a:xfrm>
            <a:off x="248064" y="712510"/>
            <a:ext cx="11694160" cy="59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1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6CC9E-5450-0B6E-F624-42DB3331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+mn-lt"/>
                <a:cs typeface="Times New Roman" panose="02020603050405020304" pitchFamily="18" charset="0"/>
              </a:rPr>
              <a:t>Project Pipeline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4566F9-D7CF-D2F3-91FB-A338A294BF36}"/>
              </a:ext>
            </a:extLst>
          </p:cNvPr>
          <p:cNvGrpSpPr/>
          <p:nvPr/>
        </p:nvGrpSpPr>
        <p:grpSpPr>
          <a:xfrm>
            <a:off x="648930" y="2400272"/>
            <a:ext cx="10704870" cy="4140881"/>
            <a:chOff x="648930" y="2400272"/>
            <a:chExt cx="10704870" cy="41408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D40AFF3-800B-297C-5AC0-B4E31C71ABEB}"/>
                </a:ext>
              </a:extLst>
            </p:cNvPr>
            <p:cNvGrpSpPr/>
            <p:nvPr/>
          </p:nvGrpSpPr>
          <p:grpSpPr>
            <a:xfrm>
              <a:off x="648930" y="2402308"/>
              <a:ext cx="10704870" cy="4138845"/>
              <a:chOff x="1061744" y="2476884"/>
              <a:chExt cx="9949193" cy="397319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7929A75-3885-17F4-261E-471B399E81B0}"/>
                  </a:ext>
                </a:extLst>
              </p:cNvPr>
              <p:cNvGrpSpPr/>
              <p:nvPr/>
            </p:nvGrpSpPr>
            <p:grpSpPr>
              <a:xfrm>
                <a:off x="1061744" y="2476884"/>
                <a:ext cx="9949193" cy="3143313"/>
                <a:chOff x="855848" y="2835785"/>
                <a:chExt cx="10288139" cy="3342548"/>
              </a:xfrm>
              <a:solidFill>
                <a:schemeClr val="tx2">
                  <a:lumMod val="75000"/>
                </a:schemeClr>
              </a:solidFill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31BC4D19-3CB7-84D2-770A-01050A3B10CE}"/>
                    </a:ext>
                  </a:extLst>
                </p:cNvPr>
                <p:cNvGrpSpPr/>
                <p:nvPr/>
              </p:nvGrpSpPr>
              <p:grpSpPr>
                <a:xfrm>
                  <a:off x="855848" y="3885273"/>
                  <a:ext cx="10288139" cy="2293060"/>
                  <a:chOff x="168394" y="3935845"/>
                  <a:chExt cx="10288139" cy="2293060"/>
                </a:xfrm>
                <a:grpFill/>
              </p:grpSpPr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E66DF5AD-0235-9880-2743-EB705DEA0878}"/>
                      </a:ext>
                    </a:extLst>
                  </p:cNvPr>
                  <p:cNvSpPr/>
                  <p:nvPr/>
                </p:nvSpPr>
                <p:spPr>
                  <a:xfrm>
                    <a:off x="168394" y="3939248"/>
                    <a:ext cx="2096025" cy="838410"/>
                  </a:xfrm>
                  <a:custGeom>
                    <a:avLst/>
                    <a:gdLst>
                      <a:gd name="connsiteX0" fmla="*/ 0 w 2096025"/>
                      <a:gd name="connsiteY0" fmla="*/ 0 h 838410"/>
                      <a:gd name="connsiteX1" fmla="*/ 1676820 w 2096025"/>
                      <a:gd name="connsiteY1" fmla="*/ 0 h 838410"/>
                      <a:gd name="connsiteX2" fmla="*/ 2096025 w 2096025"/>
                      <a:gd name="connsiteY2" fmla="*/ 419205 h 838410"/>
                      <a:gd name="connsiteX3" fmla="*/ 1676820 w 2096025"/>
                      <a:gd name="connsiteY3" fmla="*/ 838410 h 838410"/>
                      <a:gd name="connsiteX4" fmla="*/ 0 w 2096025"/>
                      <a:gd name="connsiteY4" fmla="*/ 838410 h 838410"/>
                      <a:gd name="connsiteX5" fmla="*/ 419205 w 2096025"/>
                      <a:gd name="connsiteY5" fmla="*/ 419205 h 838410"/>
                      <a:gd name="connsiteX6" fmla="*/ 0 w 2096025"/>
                      <a:gd name="connsiteY6" fmla="*/ 0 h 838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96025" h="838410">
                        <a:moveTo>
                          <a:pt x="0" y="0"/>
                        </a:moveTo>
                        <a:lnTo>
                          <a:pt x="1676820" y="0"/>
                        </a:lnTo>
                        <a:lnTo>
                          <a:pt x="2096025" y="419205"/>
                        </a:lnTo>
                        <a:lnTo>
                          <a:pt x="1676820" y="838410"/>
                        </a:lnTo>
                        <a:lnTo>
                          <a:pt x="0" y="838410"/>
                        </a:lnTo>
                        <a:lnTo>
                          <a:pt x="419205" y="41920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475212" tIns="18669" rIns="437874" bIns="18669" numCol="1" spcCol="1270" anchor="ctr" anchorCtr="0">
                    <a:noAutofit/>
                  </a:bodyPr>
                  <a:lstStyle/>
                  <a:p>
                    <a:pPr algn="ctr" defTabSz="516509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400" kern="1200">
                        <a:solidFill>
                          <a:schemeClr val="lt1"/>
                        </a:solidFill>
                        <a:ea typeface="+mn-ea"/>
                        <a:cs typeface="Times New Roman" panose="02020603050405020304" pitchFamily="18" charset="0"/>
                      </a:rPr>
                      <a:t>Project Parser with Clang </a:t>
                    </a:r>
                    <a:endParaRPr lang="en-US" sz="1400" kern="12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3D0D87BC-7787-9B20-842A-875FEE850835}"/>
                      </a:ext>
                    </a:extLst>
                  </p:cNvPr>
                  <p:cNvSpPr/>
                  <p:nvPr/>
                </p:nvSpPr>
                <p:spPr>
                  <a:xfrm>
                    <a:off x="168394" y="4882459"/>
                    <a:ext cx="1879624" cy="1346446"/>
                  </a:xfrm>
                  <a:custGeom>
                    <a:avLst/>
                    <a:gdLst>
                      <a:gd name="connsiteX0" fmla="*/ 0 w 1676820"/>
                      <a:gd name="connsiteY0" fmla="*/ 0 h 1170000"/>
                      <a:gd name="connsiteX1" fmla="*/ 1676820 w 1676820"/>
                      <a:gd name="connsiteY1" fmla="*/ 0 h 1170000"/>
                      <a:gd name="connsiteX2" fmla="*/ 1676820 w 1676820"/>
                      <a:gd name="connsiteY2" fmla="*/ 1170000 h 1170000"/>
                      <a:gd name="connsiteX3" fmla="*/ 0 w 1676820"/>
                      <a:gd name="connsiteY3" fmla="*/ 1170000 h 1170000"/>
                      <a:gd name="connsiteX4" fmla="*/ 0 w 1676820"/>
                      <a:gd name="connsiteY4" fmla="*/ 0 h 117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6820" h="1170000">
                        <a:moveTo>
                          <a:pt x="0" y="0"/>
                        </a:moveTo>
                        <a:lnTo>
                          <a:pt x="1676820" y="0"/>
                        </a:lnTo>
                        <a:lnTo>
                          <a:pt x="1676820" y="1170000"/>
                        </a:lnTo>
                        <a:lnTo>
                          <a:pt x="0" y="1170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0">
                    <a:schemeClr val="dk1">
                      <a:alpha val="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0" tIns="0" rIns="0" bIns="0" numCol="1" spcCol="1270" anchor="t" anchorCtr="0">
                    <a:noAutofit/>
                  </a:bodyPr>
                  <a:lstStyle/>
                  <a:p>
                    <a:pPr marL="94869" lvl="1" indent="-94869" defTabSz="516509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  <a:buChar char="•"/>
                    </a:pPr>
                    <a:r>
                      <a:rPr lang="en-US" sz="1200" kern="1200" dirty="0">
                        <a:solidFill>
                          <a:schemeClr val="tx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  <a:ea typeface="+mn-ea"/>
                        <a:cs typeface="Times New Roman" panose="02020603050405020304" pitchFamily="18" charset="0"/>
                      </a:rPr>
                      <a:t>Abstract sparse tree (AST) generation</a:t>
                    </a:r>
                  </a:p>
                  <a:p>
                    <a:pPr marL="94869" lvl="1" indent="-94869" defTabSz="516509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  <a:buChar char="•"/>
                    </a:pPr>
                    <a:r>
                      <a:rPr lang="en-US" sz="1200" kern="1200" dirty="0">
                        <a:solidFill>
                          <a:schemeClr val="tx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  <a:ea typeface="+mn-ea"/>
                        <a:cs typeface="Times New Roman" panose="02020603050405020304" pitchFamily="18" charset="0"/>
                      </a:rPr>
                      <a:t>Conditional filtering of classes </a:t>
                    </a:r>
                  </a:p>
                  <a:p>
                    <a:pPr marL="94869" lvl="1" indent="-94869" defTabSz="516509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  <a:buChar char="•"/>
                    </a:pPr>
                    <a:r>
                      <a:rPr lang="en-US" sz="1200" kern="1200" dirty="0">
                        <a:solidFill>
                          <a:schemeClr val="tx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  <a:ea typeface="+mn-ea"/>
                        <a:cs typeface="Times New Roman" panose="02020603050405020304" pitchFamily="18" charset="0"/>
                      </a:rPr>
                      <a:t> {‘class name’ : ‘file path’, ‘class start line number’, ‘end line number’}</a:t>
                    </a:r>
                    <a:endParaRPr lang="en-US" sz="1200" kern="1200" dirty="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10262962-D54F-F86E-1142-879454E45717}"/>
                      </a:ext>
                    </a:extLst>
                  </p:cNvPr>
                  <p:cNvSpPr/>
                  <p:nvPr/>
                </p:nvSpPr>
                <p:spPr>
                  <a:xfrm>
                    <a:off x="2048420" y="3939248"/>
                    <a:ext cx="2096025" cy="838410"/>
                  </a:xfrm>
                  <a:custGeom>
                    <a:avLst/>
                    <a:gdLst>
                      <a:gd name="connsiteX0" fmla="*/ 0 w 2096025"/>
                      <a:gd name="connsiteY0" fmla="*/ 0 h 838410"/>
                      <a:gd name="connsiteX1" fmla="*/ 1676820 w 2096025"/>
                      <a:gd name="connsiteY1" fmla="*/ 0 h 838410"/>
                      <a:gd name="connsiteX2" fmla="*/ 2096025 w 2096025"/>
                      <a:gd name="connsiteY2" fmla="*/ 419205 h 838410"/>
                      <a:gd name="connsiteX3" fmla="*/ 1676820 w 2096025"/>
                      <a:gd name="connsiteY3" fmla="*/ 838410 h 838410"/>
                      <a:gd name="connsiteX4" fmla="*/ 0 w 2096025"/>
                      <a:gd name="connsiteY4" fmla="*/ 838410 h 838410"/>
                      <a:gd name="connsiteX5" fmla="*/ 419205 w 2096025"/>
                      <a:gd name="connsiteY5" fmla="*/ 419205 h 838410"/>
                      <a:gd name="connsiteX6" fmla="*/ 0 w 2096025"/>
                      <a:gd name="connsiteY6" fmla="*/ 0 h 838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96025" h="838410">
                        <a:moveTo>
                          <a:pt x="0" y="0"/>
                        </a:moveTo>
                        <a:lnTo>
                          <a:pt x="1676820" y="0"/>
                        </a:lnTo>
                        <a:lnTo>
                          <a:pt x="2096025" y="419205"/>
                        </a:lnTo>
                        <a:lnTo>
                          <a:pt x="1676820" y="838410"/>
                        </a:lnTo>
                        <a:lnTo>
                          <a:pt x="0" y="838410"/>
                        </a:lnTo>
                        <a:lnTo>
                          <a:pt x="419205" y="41920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3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3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475212" tIns="18669" rIns="437874" bIns="18669" numCol="1" spcCol="1270" anchor="ctr" anchorCtr="0">
                    <a:noAutofit/>
                  </a:bodyPr>
                  <a:lstStyle/>
                  <a:p>
                    <a:pPr algn="ctr" defTabSz="516509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400" kern="1200">
                        <a:solidFill>
                          <a:schemeClr val="lt1"/>
                        </a:solidFill>
                        <a:ea typeface="+mn-ea"/>
                        <a:cs typeface="Times New Roman" panose="02020603050405020304" pitchFamily="18" charset="0"/>
                      </a:rPr>
                      <a:t>  Class   Extraction</a:t>
                    </a:r>
                    <a:endParaRPr lang="en-US" sz="1400" kern="12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DC908525-42F4-983C-6C8D-C6829E5F60E9}"/>
                      </a:ext>
                    </a:extLst>
                  </p:cNvPr>
                  <p:cNvSpPr/>
                  <p:nvPr/>
                </p:nvSpPr>
                <p:spPr>
                  <a:xfrm>
                    <a:off x="2048420" y="4882459"/>
                    <a:ext cx="1676820" cy="1170000"/>
                  </a:xfrm>
                  <a:custGeom>
                    <a:avLst/>
                    <a:gdLst>
                      <a:gd name="connsiteX0" fmla="*/ 0 w 1676820"/>
                      <a:gd name="connsiteY0" fmla="*/ 0 h 1170000"/>
                      <a:gd name="connsiteX1" fmla="*/ 1676820 w 1676820"/>
                      <a:gd name="connsiteY1" fmla="*/ 0 h 1170000"/>
                      <a:gd name="connsiteX2" fmla="*/ 1676820 w 1676820"/>
                      <a:gd name="connsiteY2" fmla="*/ 1170000 h 1170000"/>
                      <a:gd name="connsiteX3" fmla="*/ 0 w 1676820"/>
                      <a:gd name="connsiteY3" fmla="*/ 1170000 h 1170000"/>
                      <a:gd name="connsiteX4" fmla="*/ 0 w 1676820"/>
                      <a:gd name="connsiteY4" fmla="*/ 0 h 117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6820" h="1170000">
                        <a:moveTo>
                          <a:pt x="0" y="0"/>
                        </a:moveTo>
                        <a:lnTo>
                          <a:pt x="1676820" y="0"/>
                        </a:lnTo>
                        <a:lnTo>
                          <a:pt x="1676820" y="1170000"/>
                        </a:lnTo>
                        <a:lnTo>
                          <a:pt x="0" y="1170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0">
                    <a:schemeClr val="dk1">
                      <a:alpha val="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0" tIns="0" rIns="0" bIns="0" numCol="1" spcCol="1270" anchor="t" anchorCtr="0">
                    <a:noAutofit/>
                  </a:bodyPr>
                  <a:lstStyle/>
                  <a:p>
                    <a:pPr marL="94869" lvl="1" indent="-94869" defTabSz="516509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  <a:buChar char="•"/>
                    </a:pPr>
                    <a:r>
                      <a:rPr lang="en-US" sz="1200" kern="1200">
                        <a:solidFill>
                          <a:schemeClr val="tx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  <a:ea typeface="+mn-ea"/>
                        <a:cs typeface="Times New Roman" panose="02020603050405020304" pitchFamily="18" charset="0"/>
                      </a:rPr>
                      <a:t>Read the parser script generated file</a:t>
                    </a:r>
                  </a:p>
                  <a:p>
                    <a:pPr marL="94869" lvl="1" indent="-94869" defTabSz="516509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  <a:buChar char="•"/>
                    </a:pPr>
                    <a:r>
                      <a:rPr lang="en-US" sz="1200" kern="1200">
                        <a:solidFill>
                          <a:schemeClr val="tx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  <a:ea typeface="+mn-ea"/>
                        <a:cs typeface="Times New Roman" panose="02020603050405020304" pitchFamily="18" charset="0"/>
                      </a:rPr>
                      <a:t>Extract desired Class definition </a:t>
                    </a:r>
                    <a:endParaRPr lang="en-US" sz="1200" kern="12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72EB1B47-B6E7-E651-976E-92B1C5DAE2C5}"/>
                      </a:ext>
                    </a:extLst>
                  </p:cNvPr>
                  <p:cNvSpPr/>
                  <p:nvPr/>
                </p:nvSpPr>
                <p:spPr>
                  <a:xfrm>
                    <a:off x="3928446" y="3939248"/>
                    <a:ext cx="2096025" cy="838410"/>
                  </a:xfrm>
                  <a:custGeom>
                    <a:avLst/>
                    <a:gdLst>
                      <a:gd name="connsiteX0" fmla="*/ 0 w 2096025"/>
                      <a:gd name="connsiteY0" fmla="*/ 0 h 838410"/>
                      <a:gd name="connsiteX1" fmla="*/ 1676820 w 2096025"/>
                      <a:gd name="connsiteY1" fmla="*/ 0 h 838410"/>
                      <a:gd name="connsiteX2" fmla="*/ 2096025 w 2096025"/>
                      <a:gd name="connsiteY2" fmla="*/ 419205 h 838410"/>
                      <a:gd name="connsiteX3" fmla="*/ 1676820 w 2096025"/>
                      <a:gd name="connsiteY3" fmla="*/ 838410 h 838410"/>
                      <a:gd name="connsiteX4" fmla="*/ 0 w 2096025"/>
                      <a:gd name="connsiteY4" fmla="*/ 838410 h 838410"/>
                      <a:gd name="connsiteX5" fmla="*/ 419205 w 2096025"/>
                      <a:gd name="connsiteY5" fmla="*/ 419205 h 838410"/>
                      <a:gd name="connsiteX6" fmla="*/ 0 w 2096025"/>
                      <a:gd name="connsiteY6" fmla="*/ 0 h 838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96025" h="838410">
                        <a:moveTo>
                          <a:pt x="0" y="0"/>
                        </a:moveTo>
                        <a:lnTo>
                          <a:pt x="1676820" y="0"/>
                        </a:lnTo>
                        <a:lnTo>
                          <a:pt x="2096025" y="419205"/>
                        </a:lnTo>
                        <a:lnTo>
                          <a:pt x="1676820" y="838410"/>
                        </a:lnTo>
                        <a:lnTo>
                          <a:pt x="0" y="838410"/>
                        </a:lnTo>
                        <a:lnTo>
                          <a:pt x="419205" y="41920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4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4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475212" tIns="18669" rIns="437874" bIns="18669" numCol="1" spcCol="1270" anchor="ctr" anchorCtr="0">
                    <a:noAutofit/>
                  </a:bodyPr>
                  <a:lstStyle/>
                  <a:p>
                    <a:pPr algn="ctr" defTabSz="516509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400" kern="1200">
                        <a:solidFill>
                          <a:schemeClr val="lt1"/>
                        </a:solidFill>
                        <a:ea typeface="+mn-ea"/>
                        <a:cs typeface="Times New Roman" panose="02020603050405020304" pitchFamily="18" charset="0"/>
                      </a:rPr>
                      <a:t> Input Prompt Generation</a:t>
                    </a:r>
                    <a:endParaRPr lang="en-US" sz="1400" kern="12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1245CC33-573A-D07A-2876-D62D4EC9F60B}"/>
                      </a:ext>
                    </a:extLst>
                  </p:cNvPr>
                  <p:cNvSpPr/>
                  <p:nvPr/>
                </p:nvSpPr>
                <p:spPr>
                  <a:xfrm>
                    <a:off x="3928446" y="4882459"/>
                    <a:ext cx="1676820" cy="1170000"/>
                  </a:xfrm>
                  <a:custGeom>
                    <a:avLst/>
                    <a:gdLst>
                      <a:gd name="connsiteX0" fmla="*/ 0 w 1676820"/>
                      <a:gd name="connsiteY0" fmla="*/ 0 h 1170000"/>
                      <a:gd name="connsiteX1" fmla="*/ 1676820 w 1676820"/>
                      <a:gd name="connsiteY1" fmla="*/ 0 h 1170000"/>
                      <a:gd name="connsiteX2" fmla="*/ 1676820 w 1676820"/>
                      <a:gd name="connsiteY2" fmla="*/ 1170000 h 1170000"/>
                      <a:gd name="connsiteX3" fmla="*/ 0 w 1676820"/>
                      <a:gd name="connsiteY3" fmla="*/ 1170000 h 1170000"/>
                      <a:gd name="connsiteX4" fmla="*/ 0 w 1676820"/>
                      <a:gd name="connsiteY4" fmla="*/ 0 h 117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6820" h="1170000">
                        <a:moveTo>
                          <a:pt x="0" y="0"/>
                        </a:moveTo>
                        <a:lnTo>
                          <a:pt x="1676820" y="0"/>
                        </a:lnTo>
                        <a:lnTo>
                          <a:pt x="1676820" y="1170000"/>
                        </a:lnTo>
                        <a:lnTo>
                          <a:pt x="0" y="1170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0">
                    <a:schemeClr val="dk1">
                      <a:alpha val="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0" tIns="0" rIns="0" bIns="0" numCol="1" spcCol="1270" anchor="t" anchorCtr="0">
                    <a:noAutofit/>
                  </a:bodyPr>
                  <a:lstStyle/>
                  <a:p>
                    <a:pPr marL="94869" lvl="1" indent="-94869" defTabSz="516509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  <a:buChar char="•"/>
                    </a:pPr>
                    <a:r>
                      <a:rPr lang="en-US" sz="1200" kern="1200">
                        <a:solidFill>
                          <a:schemeClr val="tx1">
                            <a:hueOff val="0"/>
                            <a:satOff val="0"/>
                            <a:lumOff val="0"/>
                            <a:alphaOff val="0"/>
                          </a:schemeClr>
                        </a:solidFill>
                        <a:ea typeface="+mn-ea"/>
                        <a:cs typeface="Times New Roman" panose="02020603050405020304" pitchFamily="18" charset="0"/>
                      </a:rPr>
                      <a:t> Instruction + extracted ‘class definition’</a:t>
                    </a:r>
                    <a:endParaRPr lang="en-US" sz="1200" kern="12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0BFA3B9D-0F63-D81C-3336-FFCB7A26FF64}"/>
                      </a:ext>
                    </a:extLst>
                  </p:cNvPr>
                  <p:cNvSpPr/>
                  <p:nvPr/>
                </p:nvSpPr>
                <p:spPr>
                  <a:xfrm>
                    <a:off x="5894695" y="3956247"/>
                    <a:ext cx="2573898" cy="806332"/>
                  </a:xfrm>
                  <a:custGeom>
                    <a:avLst/>
                    <a:gdLst>
                      <a:gd name="connsiteX0" fmla="*/ 0 w 2015831"/>
                      <a:gd name="connsiteY0" fmla="*/ 0 h 806332"/>
                      <a:gd name="connsiteX1" fmla="*/ 1612665 w 2015831"/>
                      <a:gd name="connsiteY1" fmla="*/ 0 h 806332"/>
                      <a:gd name="connsiteX2" fmla="*/ 2015831 w 2015831"/>
                      <a:gd name="connsiteY2" fmla="*/ 403166 h 806332"/>
                      <a:gd name="connsiteX3" fmla="*/ 1612665 w 2015831"/>
                      <a:gd name="connsiteY3" fmla="*/ 806332 h 806332"/>
                      <a:gd name="connsiteX4" fmla="*/ 0 w 2015831"/>
                      <a:gd name="connsiteY4" fmla="*/ 806332 h 806332"/>
                      <a:gd name="connsiteX5" fmla="*/ 403166 w 2015831"/>
                      <a:gd name="connsiteY5" fmla="*/ 403166 h 806332"/>
                      <a:gd name="connsiteX6" fmla="*/ 0 w 2015831"/>
                      <a:gd name="connsiteY6" fmla="*/ 0 h 806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15831" h="806332">
                        <a:moveTo>
                          <a:pt x="0" y="0"/>
                        </a:moveTo>
                        <a:lnTo>
                          <a:pt x="1612665" y="0"/>
                        </a:lnTo>
                        <a:lnTo>
                          <a:pt x="2015831" y="403166"/>
                        </a:lnTo>
                        <a:lnTo>
                          <a:pt x="1612665" y="806332"/>
                        </a:lnTo>
                        <a:lnTo>
                          <a:pt x="0" y="806332"/>
                        </a:lnTo>
                        <a:lnTo>
                          <a:pt x="403166" y="40316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5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5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459173" tIns="18669" rIns="421835" bIns="18669" numCol="1" spcCol="1270" anchor="ctr" anchorCtr="0">
                    <a:noAutofit/>
                  </a:bodyPr>
                  <a:lstStyle/>
                  <a:p>
                    <a:pPr algn="ctr" defTabSz="516509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400" kern="1200">
                        <a:solidFill>
                          <a:schemeClr val="lt1"/>
                        </a:solidFill>
                        <a:ea typeface="+mn-ea"/>
                        <a:cs typeface="Times New Roman" panose="02020603050405020304" pitchFamily="18" charset="0"/>
                      </a:rPr>
                      <a:t> Model Selection</a:t>
                    </a:r>
                    <a:endParaRPr lang="en-US" sz="1400" kern="12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EF3C59B3-7786-C668-F7D1-C73E0A433F82}"/>
                      </a:ext>
                    </a:extLst>
                  </p:cNvPr>
                  <p:cNvSpPr/>
                  <p:nvPr/>
                </p:nvSpPr>
                <p:spPr>
                  <a:xfrm>
                    <a:off x="8360508" y="3935845"/>
                    <a:ext cx="2096025" cy="838410"/>
                  </a:xfrm>
                  <a:custGeom>
                    <a:avLst/>
                    <a:gdLst>
                      <a:gd name="connsiteX0" fmla="*/ 0 w 2096025"/>
                      <a:gd name="connsiteY0" fmla="*/ 0 h 838410"/>
                      <a:gd name="connsiteX1" fmla="*/ 1676820 w 2096025"/>
                      <a:gd name="connsiteY1" fmla="*/ 0 h 838410"/>
                      <a:gd name="connsiteX2" fmla="*/ 2096025 w 2096025"/>
                      <a:gd name="connsiteY2" fmla="*/ 419205 h 838410"/>
                      <a:gd name="connsiteX3" fmla="*/ 1676820 w 2096025"/>
                      <a:gd name="connsiteY3" fmla="*/ 838410 h 838410"/>
                      <a:gd name="connsiteX4" fmla="*/ 0 w 2096025"/>
                      <a:gd name="connsiteY4" fmla="*/ 838410 h 838410"/>
                      <a:gd name="connsiteX5" fmla="*/ 419205 w 2096025"/>
                      <a:gd name="connsiteY5" fmla="*/ 419205 h 838410"/>
                      <a:gd name="connsiteX6" fmla="*/ 0 w 2096025"/>
                      <a:gd name="connsiteY6" fmla="*/ 0 h 838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96025" h="838410">
                        <a:moveTo>
                          <a:pt x="0" y="0"/>
                        </a:moveTo>
                        <a:lnTo>
                          <a:pt x="1676820" y="0"/>
                        </a:lnTo>
                        <a:lnTo>
                          <a:pt x="2096025" y="419205"/>
                        </a:lnTo>
                        <a:lnTo>
                          <a:pt x="1676820" y="838410"/>
                        </a:lnTo>
                        <a:lnTo>
                          <a:pt x="0" y="838410"/>
                        </a:lnTo>
                        <a:lnTo>
                          <a:pt x="419205" y="41920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475212" tIns="18669" rIns="437874" bIns="18669" numCol="1" spcCol="1270" anchor="ctr" anchorCtr="0">
                    <a:noAutofit/>
                  </a:bodyPr>
                  <a:lstStyle/>
                  <a:p>
                    <a:pPr algn="ctr" defTabSz="516509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400" kern="1200">
                        <a:solidFill>
                          <a:schemeClr val="lt1"/>
                        </a:solidFill>
                        <a:ea typeface="+mn-ea"/>
                        <a:cs typeface="Times New Roman" panose="02020603050405020304" pitchFamily="18" charset="0"/>
                      </a:rPr>
                      <a:t> Output code  generation</a:t>
                    </a:r>
                    <a:endParaRPr lang="en-US" sz="1400" kern="1200"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6" name="Flowchart: Alternate Process 55">
                  <a:extLst>
                    <a:ext uri="{FF2B5EF4-FFF2-40B4-BE49-F238E27FC236}">
                      <a16:creationId xmlns:a16="http://schemas.microsoft.com/office/drawing/2014/main" id="{627B8B5D-DDFE-279B-2C0E-2C9065565731}"/>
                    </a:ext>
                  </a:extLst>
                </p:cNvPr>
                <p:cNvSpPr/>
                <p:nvPr/>
              </p:nvSpPr>
              <p:spPr>
                <a:xfrm>
                  <a:off x="6898113" y="2835785"/>
                  <a:ext cx="2015831" cy="732534"/>
                </a:xfrm>
                <a:prstGeom prst="flowChartAlternateProcess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758952">
                    <a:spcAft>
                      <a:spcPts val="600"/>
                    </a:spcAft>
                  </a:pPr>
                  <a:r>
                    <a:rPr lang="en-US" sz="1400" kern="1200">
                      <a:solidFill>
                        <a:schemeClr val="lt1"/>
                      </a:solidFill>
                      <a:ea typeface="+mn-ea"/>
                      <a:cs typeface="Times New Roman" panose="02020603050405020304" pitchFamily="18" charset="0"/>
                    </a:rPr>
                    <a:t>NCAT server deployed Code-LLMs</a:t>
                  </a:r>
                  <a:endParaRPr lang="en-US" sz="1400"/>
                </a:p>
              </p:txBody>
            </p:sp>
            <p:sp>
              <p:nvSpPr>
                <p:cNvPr id="58" name="Flowchart: Alternate Process 57">
                  <a:extLst>
                    <a:ext uri="{FF2B5EF4-FFF2-40B4-BE49-F238E27FC236}">
                      <a16:creationId xmlns:a16="http://schemas.microsoft.com/office/drawing/2014/main" id="{B0743DB9-9237-0B92-7492-41DC15B83D88}"/>
                    </a:ext>
                  </a:extLst>
                </p:cNvPr>
                <p:cNvSpPr/>
                <p:nvPr/>
              </p:nvSpPr>
              <p:spPr>
                <a:xfrm>
                  <a:off x="6898113" y="5049363"/>
                  <a:ext cx="2015831" cy="732534"/>
                </a:xfrm>
                <a:prstGeom prst="flowChartAlternateProcess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758952">
                    <a:spcAft>
                      <a:spcPts val="600"/>
                    </a:spcAft>
                  </a:pPr>
                  <a:r>
                    <a:rPr lang="en-US" sz="1200" kern="1200">
                      <a:solidFill>
                        <a:schemeClr val="lt1"/>
                      </a:solidFill>
                      <a:ea typeface="+mn-ea"/>
                      <a:cs typeface="Times New Roman" panose="02020603050405020304" pitchFamily="18" charset="0"/>
                    </a:rPr>
                    <a:t>Together.ai API</a:t>
                  </a:r>
                  <a:endParaRPr lang="en-US" sz="1200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8830393-ED86-5D6D-1BBD-3D5E4215FFF9}"/>
                  </a:ext>
                </a:extLst>
              </p:cNvPr>
              <p:cNvGrpSpPr/>
              <p:nvPr/>
            </p:nvGrpSpPr>
            <p:grpSpPr>
              <a:xfrm>
                <a:off x="3436583" y="2476884"/>
                <a:ext cx="6139556" cy="3973195"/>
                <a:chOff x="3459548" y="2784496"/>
                <a:chExt cx="6348717" cy="4225030"/>
              </a:xfrm>
              <a:solidFill>
                <a:schemeClr val="tx2">
                  <a:lumMod val="75000"/>
                </a:schemeClr>
              </a:solidFill>
            </p:grpSpPr>
            <p:sp>
              <p:nvSpPr>
                <p:cNvPr id="48" name="Arrow: Down 47">
                  <a:extLst>
                    <a:ext uri="{FF2B5EF4-FFF2-40B4-BE49-F238E27FC236}">
                      <a16:creationId xmlns:a16="http://schemas.microsoft.com/office/drawing/2014/main" id="{E666FEBD-95CD-0619-2F04-D745B226F725}"/>
                    </a:ext>
                  </a:extLst>
                </p:cNvPr>
                <p:cNvSpPr/>
                <p:nvPr/>
              </p:nvSpPr>
              <p:spPr>
                <a:xfrm>
                  <a:off x="7815788" y="3594332"/>
                  <a:ext cx="289560" cy="237649"/>
                </a:xfrm>
                <a:prstGeom prst="down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9" name="Arrow: Down 48">
                  <a:extLst>
                    <a:ext uri="{FF2B5EF4-FFF2-40B4-BE49-F238E27FC236}">
                      <a16:creationId xmlns:a16="http://schemas.microsoft.com/office/drawing/2014/main" id="{886CD9B3-EDFB-B00A-8B3E-7D951278D0B3}"/>
                    </a:ext>
                  </a:extLst>
                </p:cNvPr>
                <p:cNvSpPr/>
                <p:nvPr/>
              </p:nvSpPr>
              <p:spPr>
                <a:xfrm rot="10800000">
                  <a:off x="7815788" y="4709265"/>
                  <a:ext cx="289560" cy="237649"/>
                </a:xfrm>
                <a:prstGeom prst="down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8F99048E-8F1A-4E69-65DF-A3ED686AB791}"/>
                    </a:ext>
                  </a:extLst>
                </p:cNvPr>
                <p:cNvSpPr/>
                <p:nvPr/>
              </p:nvSpPr>
              <p:spPr>
                <a:xfrm>
                  <a:off x="6112865" y="6065045"/>
                  <a:ext cx="3695400" cy="94448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4869" lvl="1" indent="-94869" defTabSz="44272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1200" kern="1200">
                      <a:solidFill>
                        <a:schemeClr val="lt1"/>
                      </a:solidFill>
                      <a:ea typeface="+mn-ea"/>
                      <a:cs typeface="Times New Roman" panose="02020603050405020304" pitchFamily="18" charset="0"/>
                    </a:rPr>
                    <a:t> </a:t>
                  </a:r>
                  <a:r>
                    <a:rPr lang="en-US" sz="1300" kern="1200">
                      <a:solidFill>
                        <a:schemeClr val="lt1"/>
                      </a:solidFill>
                      <a:ea typeface="+mn-ea"/>
                      <a:cs typeface="Times New Roman" panose="02020603050405020304" pitchFamily="18" charset="0"/>
                    </a:rPr>
                    <a:t>89 open-source LLM models</a:t>
                  </a:r>
                </a:p>
                <a:p>
                  <a:pPr marL="94869" lvl="1" indent="-94869" defTabSz="44272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1300" kern="1200">
                      <a:solidFill>
                        <a:schemeClr val="lt1"/>
                      </a:solidFill>
                      <a:ea typeface="+mn-ea"/>
                      <a:cs typeface="Times New Roman" panose="02020603050405020304" pitchFamily="18" charset="0"/>
                    </a:rPr>
                    <a:t> Around 13 Code LLMs</a:t>
                  </a:r>
                </a:p>
                <a:p>
                  <a:pPr marL="94869" lvl="1" indent="-94869" defTabSz="44272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1300" kern="1200">
                      <a:solidFill>
                        <a:schemeClr val="lt1"/>
                      </a:solidFill>
                      <a:ea typeface="+mn-ea"/>
                      <a:cs typeface="Times New Roman" panose="02020603050405020304" pitchFamily="18" charset="0"/>
                    </a:rPr>
                    <a:t> Subscription based</a:t>
                  </a:r>
                  <a:endParaRPr lang="en-US" sz="13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701197C-11B5-807A-44D0-770594D5B3DB}"/>
                    </a:ext>
                  </a:extLst>
                </p:cNvPr>
                <p:cNvSpPr/>
                <p:nvPr/>
              </p:nvSpPr>
              <p:spPr>
                <a:xfrm>
                  <a:off x="3459548" y="2784496"/>
                  <a:ext cx="3214067" cy="851579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4869" lvl="1" indent="-94869" defTabSz="44272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1200" kern="1200">
                      <a:solidFill>
                        <a:schemeClr val="lt1"/>
                      </a:solidFill>
                      <a:ea typeface="+mn-ea"/>
                      <a:cs typeface="Times New Roman" panose="02020603050405020304" pitchFamily="18" charset="0"/>
                    </a:rPr>
                    <a:t> </a:t>
                  </a:r>
                  <a:r>
                    <a:rPr lang="en-US" sz="1300" kern="1200">
                      <a:solidFill>
                        <a:schemeClr val="lt1"/>
                      </a:solidFill>
                      <a:ea typeface="+mn-ea"/>
                      <a:cs typeface="Times New Roman" panose="02020603050405020304" pitchFamily="18" charset="0"/>
                    </a:rPr>
                    <a:t>Phind-CodeLlaMa-34B-v2</a:t>
                  </a:r>
                </a:p>
                <a:p>
                  <a:pPr marL="94869" lvl="1" indent="-94869" defTabSz="44272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1300" kern="1200">
                      <a:solidFill>
                        <a:schemeClr val="lt1"/>
                      </a:solidFill>
                      <a:ea typeface="+mn-ea"/>
                      <a:cs typeface="Times New Roman" panose="02020603050405020304" pitchFamily="18" charset="0"/>
                    </a:rPr>
                    <a:t> CodeLLaMa-34B </a:t>
                  </a:r>
                </a:p>
                <a:p>
                  <a:pPr marL="94869" lvl="1" indent="-94869" defTabSz="44272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1300" kern="1200">
                      <a:solidFill>
                        <a:schemeClr val="lt1"/>
                      </a:solidFill>
                      <a:ea typeface="+mn-ea"/>
                      <a:cs typeface="Times New Roman" panose="02020603050405020304" pitchFamily="18" charset="0"/>
                    </a:rPr>
                    <a:t> Wizard-Coder-34B-V1 </a:t>
                  </a:r>
                  <a:endParaRPr lang="en-US" sz="1300" kern="1200"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B969FF83-E2BE-4148-12B1-A632DBE579DC}"/>
                  </a:ext>
                </a:extLst>
              </p:cNvPr>
              <p:cNvSpPr/>
              <p:nvPr/>
            </p:nvSpPr>
            <p:spPr>
              <a:xfrm rot="10800000">
                <a:off x="7706974" y="5291296"/>
                <a:ext cx="164680" cy="159100"/>
              </a:xfrm>
              <a:prstGeom prst="down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3D3DC582-C41E-06D6-6B1B-BE26E6C5CDC8}"/>
                  </a:ext>
                </a:extLst>
              </p:cNvPr>
              <p:cNvSpPr/>
              <p:nvPr/>
            </p:nvSpPr>
            <p:spPr>
              <a:xfrm rot="16200000">
                <a:off x="6650654" y="2740708"/>
                <a:ext cx="148477" cy="261508"/>
              </a:xfrm>
              <a:prstGeom prst="down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78278196-B9D0-40D9-82D8-4466B110DB94}"/>
                </a:ext>
              </a:extLst>
            </p:cNvPr>
            <p:cNvSpPr/>
            <p:nvPr/>
          </p:nvSpPr>
          <p:spPr>
            <a:xfrm>
              <a:off x="648930" y="2400272"/>
              <a:ext cx="2097484" cy="717591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00" dirty="0"/>
                <a:t>Project directory path</a:t>
              </a:r>
            </a:p>
          </p:txBody>
        </p:sp>
        <p:sp>
          <p:nvSpPr>
            <p:cNvPr id="68" name="Arrow: Down 67">
              <a:extLst>
                <a:ext uri="{FF2B5EF4-FFF2-40B4-BE49-F238E27FC236}">
                  <a16:creationId xmlns:a16="http://schemas.microsoft.com/office/drawing/2014/main" id="{FCA5EA89-0B37-3D14-AB88-935144004F04}"/>
                </a:ext>
              </a:extLst>
            </p:cNvPr>
            <p:cNvSpPr/>
            <p:nvPr/>
          </p:nvSpPr>
          <p:spPr>
            <a:xfrm>
              <a:off x="1578100" y="3159392"/>
              <a:ext cx="301289" cy="232801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153653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537B3DB-98B2-073E-6FF0-9F7E94C02B6D}"/>
              </a:ext>
            </a:extLst>
          </p:cNvPr>
          <p:cNvSpPr txBox="1"/>
          <p:nvPr/>
        </p:nvSpPr>
        <p:spPr>
          <a:xfrm>
            <a:off x="274320" y="72185"/>
            <a:ext cx="73481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3600"/>
              <a:t>Output Screenshots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AA7C62-EF3D-26FD-08EF-16C35F3E2BFA}"/>
              </a:ext>
            </a:extLst>
          </p:cNvPr>
          <p:cNvGrpSpPr/>
          <p:nvPr/>
        </p:nvGrpSpPr>
        <p:grpSpPr>
          <a:xfrm>
            <a:off x="338825" y="615100"/>
            <a:ext cx="11681300" cy="5975299"/>
            <a:chOff x="338825" y="615100"/>
            <a:chExt cx="11681300" cy="597529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918920-0661-6C64-9F25-BD5001F28380}"/>
                </a:ext>
              </a:extLst>
            </p:cNvPr>
            <p:cNvGrpSpPr/>
            <p:nvPr/>
          </p:nvGrpSpPr>
          <p:grpSpPr>
            <a:xfrm>
              <a:off x="338825" y="615100"/>
              <a:ext cx="11673242" cy="5336196"/>
              <a:chOff x="338825" y="615100"/>
              <a:chExt cx="11673242" cy="5336196"/>
            </a:xfrm>
          </p:grpSpPr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D6FA9CDC-7B9D-B855-C53A-1242B7FF4541}"/>
                  </a:ext>
                </a:extLst>
              </p:cNvPr>
              <p:cNvSpPr/>
              <p:nvPr/>
            </p:nvSpPr>
            <p:spPr>
              <a:xfrm>
                <a:off x="2244069" y="889119"/>
                <a:ext cx="321901" cy="192823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3AECA1D5-B8E6-1DE6-0D33-7BE6E5417888}"/>
                  </a:ext>
                </a:extLst>
              </p:cNvPr>
              <p:cNvSpPr/>
              <p:nvPr/>
            </p:nvSpPr>
            <p:spPr>
              <a:xfrm>
                <a:off x="7238585" y="890981"/>
                <a:ext cx="321901" cy="192823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 descr="A black screen with white text&#10;&#10;Description automatically generated">
                <a:extLst>
                  <a:ext uri="{FF2B5EF4-FFF2-40B4-BE49-F238E27FC236}">
                    <a16:creationId xmlns:a16="http://schemas.microsoft.com/office/drawing/2014/main" id="{8B918053-780D-EEDA-D5F8-D2F1D41DD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54125" y="2874109"/>
                <a:ext cx="4357942" cy="682709"/>
              </a:xfrm>
              <a:prstGeom prst="rect">
                <a:avLst/>
              </a:prstGeom>
            </p:spPr>
          </p:pic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B5B6DD90-EAB3-3AF8-B922-918F3B274A7A}"/>
                  </a:ext>
                </a:extLst>
              </p:cNvPr>
              <p:cNvSpPr/>
              <p:nvPr/>
            </p:nvSpPr>
            <p:spPr>
              <a:xfrm rot="7983612">
                <a:off x="8121797" y="3656488"/>
                <a:ext cx="313337" cy="198093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BC1540AB-AFE4-EDFF-3B08-EFA20224EF36}"/>
                  </a:ext>
                </a:extLst>
              </p:cNvPr>
              <p:cNvSpPr/>
              <p:nvPr/>
            </p:nvSpPr>
            <p:spPr>
              <a:xfrm rot="2901241">
                <a:off x="10999688" y="3657285"/>
                <a:ext cx="313337" cy="198093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C8BC52E-A5B0-3B3E-77F9-8B7868E68FFB}"/>
                  </a:ext>
                </a:extLst>
              </p:cNvPr>
              <p:cNvSpPr/>
              <p:nvPr/>
            </p:nvSpPr>
            <p:spPr>
              <a:xfrm rot="10800000">
                <a:off x="6653770" y="4911904"/>
                <a:ext cx="321901" cy="192823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E4D529D-0AFF-1A5F-0DFE-9710C074FCE6}"/>
                  </a:ext>
                </a:extLst>
              </p:cNvPr>
              <p:cNvSpPr/>
              <p:nvPr/>
            </p:nvSpPr>
            <p:spPr>
              <a:xfrm>
                <a:off x="338825" y="615100"/>
                <a:ext cx="1845969" cy="817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1248">
                  <a:spcAft>
                    <a:spcPts val="600"/>
                  </a:spcAft>
                </a:pPr>
                <a:r>
                  <a:rPr lang="en-US" sz="1700" b="1" kern="1200" dirty="0">
                    <a:solidFill>
                      <a:schemeClr val="tx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rPr>
                  <a:t>git - clone </a:t>
                </a:r>
                <a:r>
                  <a:rPr lang="en-US" sz="1700" b="1" kern="1200" dirty="0" err="1">
                    <a:solidFill>
                      <a:schemeClr val="tx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rPr>
                  <a:t>filepattern</a:t>
                </a:r>
                <a:r>
                  <a:rPr lang="en-US" sz="1700" b="1" kern="1200" dirty="0">
                    <a:solidFill>
                      <a:schemeClr val="tx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rPr>
                  <a:t> project </a:t>
                </a:r>
                <a:r>
                  <a:rPr lang="en-US" sz="1700" b="1" kern="1200" dirty="0">
                    <a:solidFill>
                      <a:srgbClr val="555555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endParaRPr lang="en-US" sz="1700" b="1" dirty="0"/>
              </a:p>
            </p:txBody>
          </p:sp>
          <p:pic>
            <p:nvPicPr>
              <p:cNvPr id="26" name="Picture 25" descr="A black background with white text&#10;&#10;Description automatically generated">
                <a:extLst>
                  <a:ext uri="{FF2B5EF4-FFF2-40B4-BE49-F238E27FC236}">
                    <a16:creationId xmlns:a16="http://schemas.microsoft.com/office/drawing/2014/main" id="{3E907742-D606-68B7-4E4A-C98C20A58D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083" b="12341"/>
              <a:stretch/>
            </p:blipFill>
            <p:spPr>
              <a:xfrm>
                <a:off x="3967421" y="5663586"/>
                <a:ext cx="2547947" cy="287710"/>
              </a:xfrm>
              <a:prstGeom prst="rect">
                <a:avLst/>
              </a:prstGeom>
            </p:spPr>
          </p:pic>
          <p:pic>
            <p:nvPicPr>
              <p:cNvPr id="30" name="Picture 29" descr="A black and grey striped background&#10;&#10;Description automatically generated">
                <a:extLst>
                  <a:ext uri="{FF2B5EF4-FFF2-40B4-BE49-F238E27FC236}">
                    <a16:creationId xmlns:a16="http://schemas.microsoft.com/office/drawing/2014/main" id="{910C028C-16CA-1D05-1BA3-A8FB8F705B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60487"/>
              <a:stretch/>
            </p:blipFill>
            <p:spPr>
              <a:xfrm>
                <a:off x="563958" y="4146947"/>
                <a:ext cx="1971932" cy="1230495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4F5ACD2-2476-E6E3-8547-BD1EC944E28A}"/>
                </a:ext>
              </a:extLst>
            </p:cNvPr>
            <p:cNvGrpSpPr/>
            <p:nvPr/>
          </p:nvGrpSpPr>
          <p:grpSpPr>
            <a:xfrm>
              <a:off x="553825" y="784122"/>
              <a:ext cx="11466300" cy="5806277"/>
              <a:chOff x="553825" y="784122"/>
              <a:chExt cx="11466300" cy="5806277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0D5F8511-9F37-7700-A9AB-EAF1AA971D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7421" y="5987695"/>
                <a:ext cx="2541970" cy="334700"/>
              </a:xfrm>
              <a:prstGeom prst="rect">
                <a:avLst/>
              </a:prstGeom>
            </p:spPr>
          </p:pic>
          <p:pic>
            <p:nvPicPr>
              <p:cNvPr id="35" name="Picture 34" descr="A screenshot of a computer program&#10;&#10;Description automatically generated">
                <a:extLst>
                  <a:ext uri="{FF2B5EF4-FFF2-40B4-BE49-F238E27FC236}">
                    <a16:creationId xmlns:a16="http://schemas.microsoft.com/office/drawing/2014/main" id="{D64B977B-5AC0-032C-C99A-0D61AE854C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02708" y="3931339"/>
                <a:ext cx="2409984" cy="234677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698364-45DC-0BB7-BB87-17FBD144C3F3}"/>
                  </a:ext>
                </a:extLst>
              </p:cNvPr>
              <p:cNvSpPr txBox="1"/>
              <p:nvPr/>
            </p:nvSpPr>
            <p:spPr>
              <a:xfrm>
                <a:off x="2912369" y="5673656"/>
                <a:ext cx="1498082" cy="290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841248">
                  <a:spcAft>
                    <a:spcPts val="600"/>
                  </a:spcAft>
                </a:pPr>
                <a:r>
                  <a:rPr lang="en-US" sz="1288" b="1" kern="1200">
                    <a:solidFill>
                      <a:schemeClr val="tx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rPr>
                  <a:t>together.ai</a:t>
                </a:r>
                <a:endParaRPr lang="en-US" sz="1400" b="1">
                  <a:solidFill>
                    <a:schemeClr val="tx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3A9EB2F-AF08-E581-EF7B-893CEAAD6CBB}"/>
                  </a:ext>
                </a:extLst>
              </p:cNvPr>
              <p:cNvSpPr txBox="1"/>
              <p:nvPr/>
            </p:nvSpPr>
            <p:spPr>
              <a:xfrm>
                <a:off x="2575664" y="5959977"/>
                <a:ext cx="1498084" cy="488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841248">
                  <a:spcAft>
                    <a:spcPts val="600"/>
                  </a:spcAft>
                </a:pPr>
                <a:r>
                  <a:rPr lang="en-US" sz="1288" b="1" kern="1200" dirty="0">
                    <a:solidFill>
                      <a:schemeClr val="tx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rPr>
                  <a:t>NCAT LLM server without GPU</a:t>
                </a:r>
                <a:endParaRPr lang="en-US" sz="1400" b="1" dirty="0">
                  <a:solidFill>
                    <a:schemeClr val="tx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3778485-FAF8-A7B8-98A4-066CB382F163}"/>
                  </a:ext>
                </a:extLst>
              </p:cNvPr>
              <p:cNvSpPr txBox="1"/>
              <p:nvPr/>
            </p:nvSpPr>
            <p:spPr>
              <a:xfrm>
                <a:off x="5721398" y="6299870"/>
                <a:ext cx="943771" cy="290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841248">
                  <a:spcAft>
                    <a:spcPts val="600"/>
                  </a:spcAft>
                </a:pPr>
                <a:r>
                  <a:rPr lang="en-US" sz="1288" b="1" kern="1200">
                    <a:latin typeface="+mn-lt"/>
                    <a:ea typeface="+mn-ea"/>
                    <a:cs typeface="+mn-cs"/>
                  </a:rPr>
                  <a:t>18.6 mins</a:t>
                </a:r>
                <a:endParaRPr lang="en-US" sz="1400" b="1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966BD52-9D16-4F1D-523B-9082A55D3157}"/>
                  </a:ext>
                </a:extLst>
              </p:cNvPr>
              <p:cNvGrpSpPr/>
              <p:nvPr/>
            </p:nvGrpSpPr>
            <p:grpSpPr>
              <a:xfrm>
                <a:off x="2651568" y="799784"/>
                <a:ext cx="7185750" cy="4577658"/>
                <a:chOff x="2697096" y="791599"/>
                <a:chExt cx="7185750" cy="4577658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999D40CB-0C88-1B02-FF49-F032134F7741}"/>
                    </a:ext>
                  </a:extLst>
                </p:cNvPr>
                <p:cNvGrpSpPr/>
                <p:nvPr/>
              </p:nvGrpSpPr>
              <p:grpSpPr>
                <a:xfrm>
                  <a:off x="6735411" y="2017773"/>
                  <a:ext cx="3147435" cy="2561988"/>
                  <a:chOff x="6735411" y="2017773"/>
                  <a:chExt cx="3147435" cy="2561988"/>
                </a:xfrm>
              </p:grpSpPr>
              <p:sp>
                <p:nvSpPr>
                  <p:cNvPr id="12" name="Arrow: Right 11">
                    <a:extLst>
                      <a:ext uri="{FF2B5EF4-FFF2-40B4-BE49-F238E27FC236}">
                        <a16:creationId xmlns:a16="http://schemas.microsoft.com/office/drawing/2014/main" id="{35D32CC8-806F-B663-A6F0-B53CFB363E3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35411" y="2017773"/>
                    <a:ext cx="878661" cy="213896"/>
                  </a:xfrm>
                  <a:prstGeom prst="rightArrow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7AAB1E3-3B8C-208D-4AE3-23F918388D81}"/>
                      </a:ext>
                    </a:extLst>
                  </p:cNvPr>
                  <p:cNvSpPr/>
                  <p:nvPr/>
                </p:nvSpPr>
                <p:spPr>
                  <a:xfrm>
                    <a:off x="9289074" y="4281586"/>
                    <a:ext cx="593772" cy="2981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>
                        <a:solidFill>
                          <a:schemeClr val="tx2">
                            <a:lumMod val="25000"/>
                          </a:schemeClr>
                        </a:solidFill>
                      </a:rPr>
                      <a:t>or</a:t>
                    </a:r>
                  </a:p>
                </p:txBody>
              </p:sp>
            </p:grpSp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B80FBE18-1B1E-C1D8-8BCD-4959D02BA8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97096" y="791599"/>
                  <a:ext cx="4492599" cy="371494"/>
                </a:xfrm>
                <a:prstGeom prst="rect">
                  <a:avLst/>
                </a:prstGeom>
              </p:spPr>
            </p:pic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2242B89-9D17-DA4E-F787-43F390FF6D8F}"/>
                    </a:ext>
                  </a:extLst>
                </p:cNvPr>
                <p:cNvSpPr txBox="1"/>
                <p:nvPr/>
              </p:nvSpPr>
              <p:spPr>
                <a:xfrm>
                  <a:off x="6760950" y="1553690"/>
                  <a:ext cx="103361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841248"/>
                  <a:r>
                    <a:rPr lang="en-US" sz="1600" b="1">
                      <a:solidFill>
                        <a:schemeClr val="tx2">
                          <a:lumMod val="25000"/>
                        </a:schemeClr>
                      </a:solidFill>
                    </a:rPr>
                    <a:t>Extracted</a:t>
                  </a:r>
                </a:p>
                <a:p>
                  <a:pPr defTabSz="841248"/>
                  <a:r>
                    <a:rPr lang="en-US" sz="1600" b="1">
                      <a:solidFill>
                        <a:schemeClr val="tx2">
                          <a:lumMod val="25000"/>
                        </a:schemeClr>
                      </a:solidFill>
                    </a:rPr>
                    <a:t>Class def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9CF3F1C-B4C0-C10F-6C85-FDE8680237EF}"/>
                    </a:ext>
                  </a:extLst>
                </p:cNvPr>
                <p:cNvSpPr txBox="1"/>
                <p:nvPr/>
              </p:nvSpPr>
              <p:spPr>
                <a:xfrm>
                  <a:off x="6846887" y="3151403"/>
                  <a:ext cx="6814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841248">
                    <a:spcAft>
                      <a:spcPts val="600"/>
                    </a:spcAft>
                  </a:pPr>
                  <a:r>
                    <a:rPr lang="en-US" sz="1600" b="1">
                      <a:solidFill>
                        <a:schemeClr val="tx2">
                          <a:lumMod val="25000"/>
                        </a:schemeClr>
                      </a:solidFill>
                    </a:rPr>
                    <a:t>Input</a:t>
                  </a:r>
                  <a:r>
                    <a:rPr lang="en-US" sz="1400" b="1">
                      <a:solidFill>
                        <a:schemeClr val="tx2">
                          <a:lumMod val="25000"/>
                        </a:schemeClr>
                      </a:solidFill>
                    </a:rPr>
                    <a:t> </a:t>
                  </a:r>
                </a:p>
              </p:txBody>
            </p:sp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35CDA7A8-586B-0999-B11C-42821788A8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97096" y="3551828"/>
                  <a:ext cx="3995030" cy="1817429"/>
                </a:xfrm>
                <a:prstGeom prst="rect">
                  <a:avLst/>
                </a:prstGeom>
              </p:spPr>
            </p:pic>
          </p:grpSp>
          <p:sp>
            <p:nvSpPr>
              <p:cNvPr id="67" name="Arrow: Right 66">
                <a:extLst>
                  <a:ext uri="{FF2B5EF4-FFF2-40B4-BE49-F238E27FC236}">
                    <a16:creationId xmlns:a16="http://schemas.microsoft.com/office/drawing/2014/main" id="{6ECF8983-2A4E-7053-DD06-7E56736D0D15}"/>
                  </a:ext>
                </a:extLst>
              </p:cNvPr>
              <p:cNvSpPr/>
              <p:nvPr/>
            </p:nvSpPr>
            <p:spPr>
              <a:xfrm>
                <a:off x="6688592" y="3051565"/>
                <a:ext cx="878661" cy="213896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31443F4-A946-87DE-65BA-243A003A19DB}"/>
                  </a:ext>
                </a:extLst>
              </p:cNvPr>
              <p:cNvSpPr txBox="1"/>
              <p:nvPr/>
            </p:nvSpPr>
            <p:spPr>
              <a:xfrm>
                <a:off x="8052122" y="2430325"/>
                <a:ext cx="36726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841248"/>
                <a:r>
                  <a:rPr lang="en-US" sz="1600" b="1">
                    <a:solidFill>
                      <a:schemeClr val="tx2">
                        <a:lumMod val="25000"/>
                      </a:schemeClr>
                    </a:solidFill>
                  </a:rPr>
                  <a:t>Class Selection : Parsed_filepattern.txt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E6B33E6-3F42-42FE-6117-0F69110D6022}"/>
                  </a:ext>
                </a:extLst>
              </p:cNvPr>
              <p:cNvSpPr txBox="1"/>
              <p:nvPr/>
            </p:nvSpPr>
            <p:spPr>
              <a:xfrm>
                <a:off x="9006604" y="3498142"/>
                <a:ext cx="1792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>
                    <a:solidFill>
                      <a:schemeClr val="tx2">
                        <a:lumMod val="25000"/>
                      </a:schemeClr>
                    </a:solidFill>
                  </a:rPr>
                  <a:t>Model Selection</a:t>
                </a:r>
                <a:endParaRPr lang="en-US" b="1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AC72E3-6374-C10D-AB12-E5EE1BF04F0C}"/>
                  </a:ext>
                </a:extLst>
              </p:cNvPr>
              <p:cNvSpPr txBox="1"/>
              <p:nvPr/>
            </p:nvSpPr>
            <p:spPr>
              <a:xfrm>
                <a:off x="7064102" y="6221067"/>
                <a:ext cx="24099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>
                    <a:solidFill>
                      <a:schemeClr val="tx2">
                        <a:lumMod val="25000"/>
                      </a:schemeClr>
                    </a:solidFill>
                  </a:rPr>
                  <a:t>13 Together.ai models</a:t>
                </a:r>
                <a:endParaRPr lang="en-US" b="1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DB3AAB3-1366-BBB6-A4A1-3D52AABB9C01}"/>
                  </a:ext>
                </a:extLst>
              </p:cNvPr>
              <p:cNvSpPr txBox="1"/>
              <p:nvPr/>
            </p:nvSpPr>
            <p:spPr>
              <a:xfrm>
                <a:off x="9583526" y="5017255"/>
                <a:ext cx="214129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>
                    <a:solidFill>
                      <a:schemeClr val="tx2">
                        <a:lumMod val="25000"/>
                      </a:schemeClr>
                    </a:solidFill>
                  </a:rPr>
                  <a:t>NCAT server deployed models</a:t>
                </a:r>
                <a:endParaRPr lang="en-US" b="1"/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51216652-17C1-1555-CF2B-5D8AF0B6B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64806" y="3967605"/>
                <a:ext cx="2347261" cy="1121400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3E2954E-B64D-F950-13E2-08AEC1BB4D66}"/>
                  </a:ext>
                </a:extLst>
              </p:cNvPr>
              <p:cNvSpPr txBox="1"/>
              <p:nvPr/>
            </p:nvSpPr>
            <p:spPr>
              <a:xfrm>
                <a:off x="2556256" y="5312301"/>
                <a:ext cx="38578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>
                    <a:solidFill>
                      <a:schemeClr val="tx2">
                        <a:lumMod val="25000"/>
                      </a:schemeClr>
                    </a:solidFill>
                  </a:rPr>
                  <a:t>LLM Generated output bindings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12694721-96BA-6315-826F-746E5FF5E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68782" y="1314597"/>
                <a:ext cx="3977816" cy="2114403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D742848C-D6EA-9843-750E-F1316E2A6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62962" y="784122"/>
                <a:ext cx="4357163" cy="1715146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063E008-46D4-1E4E-5DA9-D0F3EA387DFF}"/>
                  </a:ext>
                </a:extLst>
              </p:cNvPr>
              <p:cNvSpPr txBox="1"/>
              <p:nvPr/>
            </p:nvSpPr>
            <p:spPr>
              <a:xfrm>
                <a:off x="553825" y="5344220"/>
                <a:ext cx="162595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841248">
                  <a:spcAft>
                    <a:spcPts val="600"/>
                  </a:spcAft>
                </a:pPr>
                <a:r>
                  <a:rPr lang="en-US" sz="1500" b="1">
                    <a:solidFill>
                      <a:schemeClr val="tx2">
                        <a:lumMod val="25000"/>
                      </a:schemeClr>
                    </a:solidFill>
                  </a:rPr>
                  <a:t>Storage format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166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9AB425D-9F0A-4D3E-973D-CC6E8BFD6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D0A32D2B-F275-43BF-8D49-81B020CA1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D7FCC-F47C-856D-CA23-B5328F73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en-US">
                <a:latin typeface="+mn-lt"/>
                <a:cs typeface="Times New Roman" panose="02020603050405020304" pitchFamily="18" charset="0"/>
              </a:rPr>
              <a:t>Sample outputs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1D0B7E-F0C5-0F80-5F91-EB68EC6DD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2286162"/>
            <a:ext cx="5043385" cy="4119120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C39415-2D9B-B027-D6B7-79C851FF6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606" y="3163662"/>
            <a:ext cx="4916198" cy="3268833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76CEE7-445A-E88A-3152-C34700432287}"/>
              </a:ext>
            </a:extLst>
          </p:cNvPr>
          <p:cNvSpPr txBox="1"/>
          <p:nvPr/>
        </p:nvSpPr>
        <p:spPr>
          <a:xfrm>
            <a:off x="2064247" y="6432495"/>
            <a:ext cx="2686747" cy="30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392" b="1" kern="120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Filepattern_bindings.cpp</a:t>
            </a:r>
            <a:endParaRPr lang="en-US" sz="1600" b="1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DA7A3-4A60-6A9C-C858-387499A04834}"/>
              </a:ext>
            </a:extLst>
          </p:cNvPr>
          <p:cNvSpPr txBox="1"/>
          <p:nvPr/>
        </p:nvSpPr>
        <p:spPr>
          <a:xfrm>
            <a:off x="7745360" y="6405758"/>
            <a:ext cx="3074487" cy="333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b="1" kern="120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nyxus_bindings.cpp</a:t>
            </a:r>
            <a:endParaRPr lang="en-US" sz="1800" b="1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3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D0B0D-FF88-7CF3-4DB8-C71EDCF9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Test Result – Successful Project builds</a:t>
            </a:r>
            <a:endParaRPr lang="en-US" b="0" i="0" kern="120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 useBgFill="1">
        <p:nvSpPr>
          <p:cNvPr id="159" name="Freeform: Shape 15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" name="Diagram 53">
            <a:extLst>
              <a:ext uri="{FF2B5EF4-FFF2-40B4-BE49-F238E27FC236}">
                <a16:creationId xmlns:a16="http://schemas.microsoft.com/office/drawing/2014/main" id="{D225B2BB-7359-90A4-3E2B-6B9E283348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898150"/>
              </p:ext>
            </p:extLst>
          </p:nvPr>
        </p:nvGraphicFramePr>
        <p:xfrm>
          <a:off x="648930" y="22861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332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D0B0D-FF88-7CF3-4DB8-C71EDCF9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n-lt"/>
                <a:cs typeface="Times New Roman" panose="02020603050405020304" pitchFamily="18" charset="0"/>
              </a:rPr>
              <a:t>Data Preparation</a:t>
            </a:r>
          </a:p>
        </p:txBody>
      </p:sp>
      <p:sp useBgFill="1">
        <p:nvSpPr>
          <p:cNvPr id="159" name="Freeform: Shape 15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9B840-D1BC-F1D4-3575-1E0079AF9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94" y="2357349"/>
            <a:ext cx="10653582" cy="2047255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03BF556-0940-58CF-EA6C-9319FDB68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371699"/>
              </p:ext>
            </p:extLst>
          </p:nvPr>
        </p:nvGraphicFramePr>
        <p:xfrm>
          <a:off x="847294" y="4524139"/>
          <a:ext cx="10653582" cy="209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37123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D0B0D-FF88-7CF3-4DB8-C71EDCF9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n-lt"/>
                <a:cs typeface="Times New Roman" panose="02020603050405020304" pitchFamily="18" charset="0"/>
              </a:rPr>
              <a:t>Challenges</a:t>
            </a:r>
          </a:p>
        </p:txBody>
      </p:sp>
      <p:sp useBgFill="1">
        <p:nvSpPr>
          <p:cNvPr id="159" name="Freeform: Shape 15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CF49D9-FE23-1C4D-FF34-B3DEACE6389B}"/>
              </a:ext>
            </a:extLst>
          </p:cNvPr>
          <p:cNvSpPr txBox="1"/>
          <p:nvPr/>
        </p:nvSpPr>
        <p:spPr>
          <a:xfrm>
            <a:off x="648931" y="2548281"/>
            <a:ext cx="5122606" cy="36586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ea typeface="+mj-ea"/>
                <a:cs typeface="Times New Roman" panose="02020603050405020304" pitchFamily="18" charset="0"/>
              </a:rPr>
              <a:t>Class definition selection </a:t>
            </a:r>
          </a:p>
          <a:p>
            <a:pPr marL="285750" indent="-285750" defTabSz="4572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ea typeface="+mj-ea"/>
                <a:cs typeface="Times New Roman" panose="02020603050405020304" pitchFamily="18" charset="0"/>
              </a:rPr>
              <a:t>Internal server deployed model</a:t>
            </a:r>
          </a:p>
          <a:p>
            <a:pPr marL="742950" lvl="1" indent="-285750" defTabSz="4572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ea typeface="+mj-ea"/>
                <a:cs typeface="Times New Roman" panose="02020603050405020304" pitchFamily="18" charset="0"/>
              </a:rPr>
              <a:t>Execution time on </a:t>
            </a:r>
            <a:r>
              <a:rPr lang="pl-PL" sz="1600" b="0" i="0">
                <a:effectLst/>
              </a:rPr>
              <a:t>96 CPU, 768 Gb RAM</a:t>
            </a:r>
            <a:r>
              <a:rPr lang="en-US" sz="1600" b="0" i="0">
                <a:effectLst/>
              </a:rPr>
              <a:t> – 15 – 40 mins</a:t>
            </a:r>
          </a:p>
          <a:p>
            <a:pPr marL="742950" lvl="1" indent="-285750" defTabSz="4572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ea typeface="+mj-ea"/>
                <a:cs typeface="Times New Roman" panose="02020603050405020304" pitchFamily="18" charset="0"/>
              </a:rPr>
              <a:t>Model checkpoint size – 80Gb</a:t>
            </a:r>
          </a:p>
          <a:p>
            <a:pPr marL="285750" indent="-285750" defTabSz="4572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ea typeface="+mj-ea"/>
                <a:cs typeface="Times New Roman" panose="02020603050405020304" pitchFamily="18" charset="0"/>
              </a:rPr>
              <a:t>Model output variability</a:t>
            </a:r>
          </a:p>
          <a:p>
            <a:pPr marL="742950" lvl="1" indent="-285750" defTabSz="4572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ea typeface="+mj-ea"/>
                <a:cs typeface="Times New Roman" panose="02020603050405020304" pitchFamily="18" charset="0"/>
              </a:rPr>
              <a:t>Handling static methods</a:t>
            </a:r>
          </a:p>
          <a:p>
            <a:pPr marL="742950" lvl="1" indent="-285750" defTabSz="4572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ea typeface="+mj-ea"/>
                <a:cs typeface="Times New Roman" panose="02020603050405020304" pitchFamily="18" charset="0"/>
              </a:rPr>
              <a:t>Capturing </a:t>
            </a:r>
            <a:r>
              <a:rPr lang="en-US" sz="1600" err="1">
                <a:ea typeface="+mj-ea"/>
                <a:cs typeface="Times New Roman" panose="02020603050405020304" pitchFamily="18" charset="0"/>
              </a:rPr>
              <a:t>enums</a:t>
            </a:r>
            <a:endParaRPr lang="en-US" sz="1600">
              <a:ea typeface="+mj-ea"/>
              <a:cs typeface="Times New Roman" panose="02020603050405020304" pitchFamily="18" charset="0"/>
            </a:endParaRPr>
          </a:p>
          <a:p>
            <a:pPr marL="742950" lvl="1" indent="-285750" defTabSz="4572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ea typeface="+mj-ea"/>
                <a:cs typeface="Times New Roman" panose="02020603050405020304" pitchFamily="18" charset="0"/>
              </a:rPr>
              <a:t>Namespaces</a:t>
            </a:r>
          </a:p>
          <a:p>
            <a:pPr marL="285750" indent="-285750" defTabSz="4572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ea typeface="+mj-ea"/>
                <a:cs typeface="Times New Roman" panose="02020603050405020304" pitchFamily="18" charset="0"/>
              </a:rPr>
              <a:t>Trial limitation of together.ai API requests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>
              <a:ea typeface="+mj-ea"/>
              <a:cs typeface="Times New Roman" panose="02020603050405020304" pitchFamily="18" charset="0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w to Measure JavaScript Execution Time - DEV Community">
            <a:extLst>
              <a:ext uri="{FF2B5EF4-FFF2-40B4-BE49-F238E27FC236}">
                <a16:creationId xmlns:a16="http://schemas.microsoft.com/office/drawing/2014/main" id="{4115B3C3-462C-B363-3F0C-C144C413C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65" y="2787537"/>
            <a:ext cx="5653646" cy="31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841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C5B170522E543BA3F7E9F5635310B" ma:contentTypeVersion="9" ma:contentTypeDescription="Create a new document." ma:contentTypeScope="" ma:versionID="bcf8cccedfa7696121d3c11d55645c44">
  <xsd:schema xmlns:xsd="http://www.w3.org/2001/XMLSchema" xmlns:xs="http://www.w3.org/2001/XMLSchema" xmlns:p="http://schemas.microsoft.com/office/2006/metadata/properties" xmlns:ns3="35c4acc6-8e3a-408f-922a-6133fec9bf21" targetNamespace="http://schemas.microsoft.com/office/2006/metadata/properties" ma:root="true" ma:fieldsID="480877cc91e993b619425b52c0195a76" ns3:_="">
    <xsd:import namespace="35c4acc6-8e3a-408f-922a-6133fec9bf21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c4acc6-8e3a-408f-922a-6133fec9bf21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5c4acc6-8e3a-408f-922a-6133fec9bf2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1680E3-B217-486B-8387-308DF1AEFC72}">
  <ds:schemaRefs>
    <ds:schemaRef ds:uri="35c4acc6-8e3a-408f-922a-6133fec9bf2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67BB06D-3752-4442-AD83-D52B5447095F}">
  <ds:schemaRefs>
    <ds:schemaRef ds:uri="35c4acc6-8e3a-408f-922a-6133fec9bf21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3882BAF-100E-4CD8-B687-62DDAC2843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1562</TotalTime>
  <Words>471</Words>
  <Application>Microsoft Office PowerPoint</Application>
  <PresentationFormat>Widescreen</PresentationFormat>
  <Paragraphs>97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Wingdings 3</vt:lpstr>
      <vt:lpstr>Office Theme</vt:lpstr>
      <vt:lpstr>Ion</vt:lpstr>
      <vt:lpstr>Exploring the Viability of LLMs: Generating Python Bindings with Open Source and API-Based Models</vt:lpstr>
      <vt:lpstr>Problem Statement</vt:lpstr>
      <vt:lpstr>PowerPoint Presentation</vt:lpstr>
      <vt:lpstr>Project Pipeline </vt:lpstr>
      <vt:lpstr>PowerPoint Presentation</vt:lpstr>
      <vt:lpstr>Sample outputs</vt:lpstr>
      <vt:lpstr>Test Result – Successful Project builds</vt:lpstr>
      <vt:lpstr>Data Preparation</vt:lpstr>
      <vt:lpstr>Challenges</vt:lpstr>
      <vt:lpstr>Future Scope</vt:lpstr>
      <vt:lpstr>Thank you Axle!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Team</dc:title>
  <dc:creator>Veronica Kim</dc:creator>
  <cp:lastModifiedBy>Sandeep Yedla</cp:lastModifiedBy>
  <cp:revision>2</cp:revision>
  <dcterms:created xsi:type="dcterms:W3CDTF">2023-11-17T21:25:14Z</dcterms:created>
  <dcterms:modified xsi:type="dcterms:W3CDTF">2023-12-08T17:49:34Z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0x01010054AC5B170522E543BA3F7E9F5635310B</vt:lpwstr>
  </property>
</Properties>
</file>