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Email Analysis Pipeline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164592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Email Ingestion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0" y="1828800"/>
            <a:ext cx="164592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MPNet Embeddings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1828800"/>
            <a:ext cx="164592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Llama-3 Labeling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43600" y="1828800"/>
            <a:ext cx="164592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Azure AI Index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1828800"/>
            <a:ext cx="164592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Hybrid Search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01200" y="1828800"/>
            <a:ext cx="164592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Top 5 Reranked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430000" y="1828800"/>
            <a:ext cx="164592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LLM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