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8C678108-5C0F-42F6-AF42-6BE3F206202D}">
          <p14:sldIdLst>
            <p14:sldId id="256"/>
          </p14:sldIdLst>
        </p14:section>
        <p14:section name="Stemmen" id="{75253AC0-2CD7-4D87-88B6-D17D8034C486}">
          <p14:sldIdLst>
            <p14:sldId id="257"/>
          </p14:sldIdLst>
        </p14:section>
        <p14:section name="Verkiesbaar Stellen" id="{D9D72E32-94EC-41A5-B5B2-F9AD5F0892AC}">
          <p14:sldIdLst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 Jochems" initials="SJ" lastIdx="1" clrIdx="0">
    <p:extLst>
      <p:ext uri="{19B8F6BF-5375-455C-9EA6-DF929625EA0E}">
        <p15:presenceInfo xmlns:p15="http://schemas.microsoft.com/office/powerpoint/2012/main" userId="201fba75f357ec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4DC1-05C9-4AD7-8168-E05B45CB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DB7D0-CDB2-4B9B-A462-5E3A9791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6004-3201-4B94-9A68-0FC4107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AA93-BF67-4569-9F99-F7C85EF8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F361-28D6-46C7-B10E-3EF6B8F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AB77-5746-42AE-8DC0-E131B403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1C0C4-2903-43B7-A3FA-498EDAAA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1136-E34B-4EA6-A796-6D5B2C8F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3823-B727-496A-B285-EF7F8D38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9E7D-E24C-4357-961F-B3D40A0B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F9702-C644-406B-BF66-378C45AEB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69825-0411-424F-9172-84FD9A5F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3B8F-71E6-4BB0-A096-00044B38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33BA-89FB-498E-B0CD-87683D03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EC83-136E-4542-BF7C-0A58D261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5DB9-BC56-474E-AAE5-BF93CEE4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A415-518D-4662-9985-2847DC26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398D-B8C4-4274-B470-B7013DE5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28E4-E5AD-4079-B50D-9BB60B2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933D-79D4-41B8-9488-A0A9AD12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54F3-494B-42C7-AF0D-136779B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1B23-DACE-4CC5-8072-C314B574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3016-67E2-4EAA-B645-B52D8942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781D-736F-4501-809C-5593899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A505-078C-4D37-8421-4992F908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BF4D-00A7-4D08-91C0-7EE49734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537C-3005-4B7A-8CF3-42EDCEA8D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2135-EA60-4A51-B95A-B2199EB9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F0A0-E2DF-47E9-B7EF-A5F0DD57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64750-7DCC-4EE3-8D5B-5C6680AC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0B403-B8F9-465B-AA5A-9F26A9F4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ED10-96DB-4464-9C93-E3A61629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B046-D463-4591-8007-03673BD3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32CE4-0CDE-4E4F-9BB7-9175A0D8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E286E-690B-4705-8721-F5A960F17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E64B3-97C6-4203-8B6B-9375DDB15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E6CA1-97C8-4CB2-A218-526F8656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F49E0-E42D-4E8B-AA6C-CC465D40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E40C2-5071-4A5D-B615-77B30A60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30FC-138D-4376-9893-A76DEBD9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32CDF-5D76-4848-9ACE-C10343BD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4E5CD-971A-43C9-92C6-EDEDE0CA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1A8A-6B0E-406D-9F24-86311896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62A32-2C07-4BC0-96A9-96022D17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6A1A8-EBF9-493A-83ED-DFD790C6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9AE11-B417-4116-B65C-E83490D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7E05-454D-4B03-A745-649A9255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8544-EDBF-40E3-B672-52E888ED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B162A-0760-475B-A57E-4F953BFBB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01A6-F5B0-49CE-8F99-FAD5B8C0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C8D9E-881E-4FF3-AE70-F3BE9E45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A2D2-A21B-45CE-9639-060897E7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34D3-9BEC-485D-9B0C-D262859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3FADA-BA46-43FD-8112-41ABCFA0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44A01-9799-4EA6-B7DF-F02A2A92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55D4C-702D-4F51-9EA9-54E12CE2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9EB63-BAC2-4C31-A615-E4047580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9902-F796-4E89-8BF0-7D2AA929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8D29C-2D09-4F03-8B17-01DE3654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A5C7-B1C8-4C33-A159-76B389DF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06D9-5FC6-46F8-9D3D-BA4B0C31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6F9C-7657-48BF-B955-16932A074253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12E8-98C7-4B7F-A03F-3F5FAC739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1405-7DA4-40AA-90E9-3FFF9ACBA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4931-C1C4-4625-9DD3-23100B75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87B907-4C08-421E-99B1-4C8A31ADE8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29CC2-150E-4CB3-A807-853C213C218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90D52-B630-4805-A36E-E75631C080B2}"/>
              </a:ext>
            </a:extLst>
          </p:cNvPr>
          <p:cNvSpPr/>
          <p:nvPr/>
        </p:nvSpPr>
        <p:spPr>
          <a:xfrm>
            <a:off x="1097280" y="0"/>
            <a:ext cx="1534160" cy="762000"/>
          </a:xfrm>
          <a:prstGeom prst="rect">
            <a:avLst/>
          </a:prstGeom>
          <a:solidFill>
            <a:srgbClr val="F11789"/>
          </a:solidFill>
          <a:ln>
            <a:solidFill>
              <a:srgbClr val="F11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D193B-11A3-41D8-A1D2-0BD46BA6CFFC}"/>
              </a:ext>
            </a:extLst>
          </p:cNvPr>
          <p:cNvSpPr/>
          <p:nvPr/>
        </p:nvSpPr>
        <p:spPr>
          <a:xfrm>
            <a:off x="263144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Stemmen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2C19C-3BF7-4A18-B847-4B29946678DD}"/>
              </a:ext>
            </a:extLst>
          </p:cNvPr>
          <p:cNvSpPr/>
          <p:nvPr/>
        </p:nvSpPr>
        <p:spPr>
          <a:xfrm>
            <a:off x="4165600" y="0"/>
            <a:ext cx="232664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Verkiesbaar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6874F-CAC2-49B9-9B8F-B7DFB96B0620}"/>
              </a:ext>
            </a:extLst>
          </p:cNvPr>
          <p:cNvSpPr/>
          <p:nvPr/>
        </p:nvSpPr>
        <p:spPr>
          <a:xfrm>
            <a:off x="0" y="0"/>
            <a:ext cx="109728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4DB5A-D2C7-4C7F-BB67-190CF78672BE}"/>
              </a:ext>
            </a:extLst>
          </p:cNvPr>
          <p:cNvSpPr/>
          <p:nvPr/>
        </p:nvSpPr>
        <p:spPr>
          <a:xfrm>
            <a:off x="11094720" y="0"/>
            <a:ext cx="109728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9F953-D678-4CF0-BA51-ACCB44E3CC3F}"/>
              </a:ext>
            </a:extLst>
          </p:cNvPr>
          <p:cNvSpPr/>
          <p:nvPr/>
        </p:nvSpPr>
        <p:spPr>
          <a:xfrm>
            <a:off x="956056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Uitloggen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83DD38-E3E8-4C56-BD94-CF65BB0369E6}"/>
              </a:ext>
            </a:extLst>
          </p:cNvPr>
          <p:cNvSpPr/>
          <p:nvPr/>
        </p:nvSpPr>
        <p:spPr>
          <a:xfrm>
            <a:off x="934719" y="1330960"/>
            <a:ext cx="4765041" cy="3434080"/>
          </a:xfrm>
          <a:prstGeom prst="roundRect">
            <a:avLst>
              <a:gd name="adj" fmla="val 98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Welkom {</a:t>
            </a:r>
            <a:r>
              <a:rPr lang="en-US" dirty="0" err="1">
                <a:solidFill>
                  <a:schemeClr val="tx1"/>
                </a:solidFill>
              </a:rPr>
              <a:t>Gebuiker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 heeft {wel/niet} </a:t>
            </a:r>
            <a:r>
              <a:rPr lang="en-US" dirty="0" err="1">
                <a:solidFill>
                  <a:schemeClr val="tx1"/>
                </a:solidFill>
              </a:rPr>
              <a:t>gestemd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E068C9-5EB7-4604-9D48-7B52F6B7A26B}"/>
              </a:ext>
            </a:extLst>
          </p:cNvPr>
          <p:cNvSpPr/>
          <p:nvPr/>
        </p:nvSpPr>
        <p:spPr>
          <a:xfrm>
            <a:off x="6492240" y="1330960"/>
            <a:ext cx="4765042" cy="3434080"/>
          </a:xfrm>
          <a:prstGeom prst="roundRect">
            <a:avLst>
              <a:gd name="adj" fmla="val 98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 bent {wel/niet} </a:t>
            </a:r>
            <a:r>
              <a:rPr lang="en-US" dirty="0" err="1">
                <a:solidFill>
                  <a:schemeClr val="tx1"/>
                </a:solidFill>
              </a:rPr>
              <a:t>verkiesbaar</a:t>
            </a:r>
            <a:r>
              <a:rPr lang="en-US" dirty="0">
                <a:solidFill>
                  <a:schemeClr val="tx1"/>
                </a:solidFill>
              </a:rPr>
              <a:t> voor de stemming.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0297F-A109-4B02-B2E6-2652BC5E9711}"/>
              </a:ext>
            </a:extLst>
          </p:cNvPr>
          <p:cNvSpPr/>
          <p:nvPr/>
        </p:nvSpPr>
        <p:spPr>
          <a:xfrm>
            <a:off x="4206240" y="4246885"/>
            <a:ext cx="1493520" cy="518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11789"/>
                </a:solidFill>
              </a:rPr>
              <a:t>STEMMEN</a:t>
            </a:r>
            <a:endParaRPr lang="en-US" sz="2000" dirty="0">
              <a:solidFill>
                <a:srgbClr val="F11789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1DF212-7A0E-423B-8263-80072E54E1AE}"/>
              </a:ext>
            </a:extLst>
          </p:cNvPr>
          <p:cNvCxnSpPr/>
          <p:nvPr/>
        </p:nvCxnSpPr>
        <p:spPr>
          <a:xfrm flipH="1">
            <a:off x="934719" y="4267200"/>
            <a:ext cx="476504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6915E-81A4-459A-9A79-98A436E70192}"/>
              </a:ext>
            </a:extLst>
          </p:cNvPr>
          <p:cNvSpPr/>
          <p:nvPr/>
        </p:nvSpPr>
        <p:spPr>
          <a:xfrm>
            <a:off x="8534400" y="4267200"/>
            <a:ext cx="2722881" cy="518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11789"/>
                </a:solidFill>
              </a:rPr>
              <a:t>VERKIESBAAR STELLEN</a:t>
            </a:r>
            <a:endParaRPr lang="en-US" sz="2000" dirty="0">
              <a:solidFill>
                <a:srgbClr val="F11789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D6D806-BFA3-48A8-B8EE-F71938A64BA9}"/>
              </a:ext>
            </a:extLst>
          </p:cNvPr>
          <p:cNvCxnSpPr/>
          <p:nvPr/>
        </p:nvCxnSpPr>
        <p:spPr>
          <a:xfrm flipH="1">
            <a:off x="6492240" y="4287515"/>
            <a:ext cx="476504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87B907-4C08-421E-99B1-4C8A31ADE8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29CC2-150E-4CB3-A807-853C213C218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90D52-B630-4805-A36E-E75631C080B2}"/>
              </a:ext>
            </a:extLst>
          </p:cNvPr>
          <p:cNvSpPr/>
          <p:nvPr/>
        </p:nvSpPr>
        <p:spPr>
          <a:xfrm>
            <a:off x="109728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D193B-11A3-41D8-A1D2-0BD46BA6CFFC}"/>
              </a:ext>
            </a:extLst>
          </p:cNvPr>
          <p:cNvSpPr/>
          <p:nvPr/>
        </p:nvSpPr>
        <p:spPr>
          <a:xfrm>
            <a:off x="2631440" y="0"/>
            <a:ext cx="1534160" cy="762000"/>
          </a:xfrm>
          <a:prstGeom prst="rect">
            <a:avLst/>
          </a:prstGeom>
          <a:solidFill>
            <a:srgbClr val="F11789"/>
          </a:solidFill>
          <a:ln>
            <a:solidFill>
              <a:srgbClr val="F11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Stemmen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2C19C-3BF7-4A18-B847-4B29946678DD}"/>
              </a:ext>
            </a:extLst>
          </p:cNvPr>
          <p:cNvSpPr/>
          <p:nvPr/>
        </p:nvSpPr>
        <p:spPr>
          <a:xfrm>
            <a:off x="4165600" y="0"/>
            <a:ext cx="232664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Verkiesbaar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6874F-CAC2-49B9-9B8F-B7DFB96B0620}"/>
              </a:ext>
            </a:extLst>
          </p:cNvPr>
          <p:cNvSpPr/>
          <p:nvPr/>
        </p:nvSpPr>
        <p:spPr>
          <a:xfrm>
            <a:off x="0" y="0"/>
            <a:ext cx="109728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4DB5A-D2C7-4C7F-BB67-190CF78672BE}"/>
              </a:ext>
            </a:extLst>
          </p:cNvPr>
          <p:cNvSpPr/>
          <p:nvPr/>
        </p:nvSpPr>
        <p:spPr>
          <a:xfrm>
            <a:off x="11094720" y="0"/>
            <a:ext cx="109728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9F953-D678-4CF0-BA51-ACCB44E3CC3F}"/>
              </a:ext>
            </a:extLst>
          </p:cNvPr>
          <p:cNvSpPr/>
          <p:nvPr/>
        </p:nvSpPr>
        <p:spPr>
          <a:xfrm>
            <a:off x="956056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Uitloggen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232CBC-A6AA-4D2F-B86A-0304591C937C}"/>
              </a:ext>
            </a:extLst>
          </p:cNvPr>
          <p:cNvGrpSpPr/>
          <p:nvPr/>
        </p:nvGrpSpPr>
        <p:grpSpPr>
          <a:xfrm>
            <a:off x="1071883" y="1463040"/>
            <a:ext cx="10048233" cy="2225040"/>
            <a:chOff x="1097280" y="1442720"/>
            <a:chExt cx="10048233" cy="22250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98B19F-E24E-43C5-B376-4CE4ECBDF123}"/>
                </a:ext>
              </a:extLst>
            </p:cNvPr>
            <p:cNvGrpSpPr/>
            <p:nvPr/>
          </p:nvGrpSpPr>
          <p:grpSpPr>
            <a:xfrm>
              <a:off x="1097280" y="1442720"/>
              <a:ext cx="1859281" cy="2225040"/>
              <a:chOff x="934719" y="1330960"/>
              <a:chExt cx="1859281" cy="22250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383DD38-E3E8-4C56-BD94-CF65BB0369E6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 descr="Image result for profile picture blank">
                <a:extLst>
                  <a:ext uri="{FF2B5EF4-FFF2-40B4-BE49-F238E27FC236}">
                    <a16:creationId xmlns:a16="http://schemas.microsoft.com/office/drawing/2014/main" id="{E76E154C-93F8-4DAB-9EC4-D1F595ECD8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5993738-F8FC-4F5D-A2E5-701ECA26B007}"/>
                </a:ext>
              </a:extLst>
            </p:cNvPr>
            <p:cNvGrpSpPr/>
            <p:nvPr/>
          </p:nvGrpSpPr>
          <p:grpSpPr>
            <a:xfrm>
              <a:off x="3144518" y="1442720"/>
              <a:ext cx="1859281" cy="2225040"/>
              <a:chOff x="934719" y="1330960"/>
              <a:chExt cx="1859281" cy="222504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1485B65-426D-4E56-AAD7-4C1B6DFD6FC8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2" descr="Image result for profile picture blank">
                <a:extLst>
                  <a:ext uri="{FF2B5EF4-FFF2-40B4-BE49-F238E27FC236}">
                    <a16:creationId xmlns:a16="http://schemas.microsoft.com/office/drawing/2014/main" id="{A5B0D4B0-EE9B-4FD5-810C-7BC6D09B7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76F4EB-594C-48AE-B640-212D40BBC5BC}"/>
                </a:ext>
              </a:extLst>
            </p:cNvPr>
            <p:cNvGrpSpPr/>
            <p:nvPr/>
          </p:nvGrpSpPr>
          <p:grpSpPr>
            <a:xfrm>
              <a:off x="7238994" y="1442720"/>
              <a:ext cx="1859281" cy="2225040"/>
              <a:chOff x="934719" y="1330960"/>
              <a:chExt cx="1859281" cy="222504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5D1A4BD-B87B-4B3E-8F08-CFF0A8C3CC23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Picture 2" descr="Image result for profile picture blank">
                <a:extLst>
                  <a:ext uri="{FF2B5EF4-FFF2-40B4-BE49-F238E27FC236}">
                    <a16:creationId xmlns:a16="http://schemas.microsoft.com/office/drawing/2014/main" id="{E6F24CE6-0F64-4ED5-A8BC-72BB0DA58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230D58-DD69-44EA-9654-969D89DCEC0B}"/>
                </a:ext>
              </a:extLst>
            </p:cNvPr>
            <p:cNvGrpSpPr/>
            <p:nvPr/>
          </p:nvGrpSpPr>
          <p:grpSpPr>
            <a:xfrm>
              <a:off x="5191756" y="1442720"/>
              <a:ext cx="1859281" cy="2225040"/>
              <a:chOff x="934719" y="1330960"/>
              <a:chExt cx="1859281" cy="22250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CDF60FE-3941-4983-96DF-5E374C64D105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Picture 2" descr="Image result for profile picture blank">
                <a:extLst>
                  <a:ext uri="{FF2B5EF4-FFF2-40B4-BE49-F238E27FC236}">
                    <a16:creationId xmlns:a16="http://schemas.microsoft.com/office/drawing/2014/main" id="{B66A307C-C70B-4454-92F4-C05F2DD473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A91AB4-4573-42AF-8796-EA6B19B85B3A}"/>
                </a:ext>
              </a:extLst>
            </p:cNvPr>
            <p:cNvGrpSpPr/>
            <p:nvPr/>
          </p:nvGrpSpPr>
          <p:grpSpPr>
            <a:xfrm>
              <a:off x="9286232" y="1442720"/>
              <a:ext cx="1859281" cy="2225040"/>
              <a:chOff x="934719" y="1330960"/>
              <a:chExt cx="1859281" cy="222504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709D04A-75EA-4B20-B38B-3134B97BEF20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Picture 2" descr="Image result for profile picture blank">
                <a:extLst>
                  <a:ext uri="{FF2B5EF4-FFF2-40B4-BE49-F238E27FC236}">
                    <a16:creationId xmlns:a16="http://schemas.microsoft.com/office/drawing/2014/main" id="{C7A9CE17-6B35-42FC-991F-E99E1E298E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996340-085D-4878-9C6E-FD10F26EE2CC}"/>
              </a:ext>
            </a:extLst>
          </p:cNvPr>
          <p:cNvGrpSpPr/>
          <p:nvPr/>
        </p:nvGrpSpPr>
        <p:grpSpPr>
          <a:xfrm>
            <a:off x="1082042" y="4084320"/>
            <a:ext cx="10048233" cy="2225040"/>
            <a:chOff x="1097280" y="1442720"/>
            <a:chExt cx="10048233" cy="22250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ED37C8-F6CF-4C30-8EA0-59AD60071C21}"/>
                </a:ext>
              </a:extLst>
            </p:cNvPr>
            <p:cNvGrpSpPr/>
            <p:nvPr/>
          </p:nvGrpSpPr>
          <p:grpSpPr>
            <a:xfrm>
              <a:off x="1097280" y="1442720"/>
              <a:ext cx="1859281" cy="2225040"/>
              <a:chOff x="934719" y="1330960"/>
              <a:chExt cx="1859281" cy="222504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BE87F42-011F-4582-A065-E59394A07266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7" name="Picture 2" descr="Image result for profile picture blank">
                <a:extLst>
                  <a:ext uri="{FF2B5EF4-FFF2-40B4-BE49-F238E27FC236}">
                    <a16:creationId xmlns:a16="http://schemas.microsoft.com/office/drawing/2014/main" id="{96AB4FB0-E252-4D99-B700-2163B96BCC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DC458C-131B-4758-88B2-08FA08984E57}"/>
                </a:ext>
              </a:extLst>
            </p:cNvPr>
            <p:cNvGrpSpPr/>
            <p:nvPr/>
          </p:nvGrpSpPr>
          <p:grpSpPr>
            <a:xfrm>
              <a:off x="3144518" y="1442720"/>
              <a:ext cx="1859281" cy="2225040"/>
              <a:chOff x="934719" y="1330960"/>
              <a:chExt cx="1859281" cy="222504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6602A41-6995-46A0-9A51-8B4752E895B9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2" descr="Image result for profile picture blank">
                <a:extLst>
                  <a:ext uri="{FF2B5EF4-FFF2-40B4-BE49-F238E27FC236}">
                    <a16:creationId xmlns:a16="http://schemas.microsoft.com/office/drawing/2014/main" id="{3595CBD5-4AC8-4115-8179-B792918B6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93D928A-9F85-45FB-9595-3BBD42378DE0}"/>
                </a:ext>
              </a:extLst>
            </p:cNvPr>
            <p:cNvGrpSpPr/>
            <p:nvPr/>
          </p:nvGrpSpPr>
          <p:grpSpPr>
            <a:xfrm>
              <a:off x="7238994" y="1442720"/>
              <a:ext cx="1859281" cy="2225040"/>
              <a:chOff x="934719" y="1330960"/>
              <a:chExt cx="1859281" cy="222504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58A7275-2046-4AD6-A171-14074F5B5569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2" descr="Image result for profile picture blank">
                <a:extLst>
                  <a:ext uri="{FF2B5EF4-FFF2-40B4-BE49-F238E27FC236}">
                    <a16:creationId xmlns:a16="http://schemas.microsoft.com/office/drawing/2014/main" id="{2B11AF6B-7018-4EF8-9F33-21BC10C00D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55F8CE-F02F-434F-8ACC-D76D1F3B4D2F}"/>
                </a:ext>
              </a:extLst>
            </p:cNvPr>
            <p:cNvGrpSpPr/>
            <p:nvPr/>
          </p:nvGrpSpPr>
          <p:grpSpPr>
            <a:xfrm>
              <a:off x="5191756" y="1442720"/>
              <a:ext cx="1859281" cy="2225040"/>
              <a:chOff x="934719" y="1330960"/>
              <a:chExt cx="1859281" cy="222504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3C71BA6-486E-42DB-9508-06AEC29F4098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Picture 2" descr="Image result for profile picture blank">
                <a:extLst>
                  <a:ext uri="{FF2B5EF4-FFF2-40B4-BE49-F238E27FC236}">
                    <a16:creationId xmlns:a16="http://schemas.microsoft.com/office/drawing/2014/main" id="{6E28CAD2-FBBD-47CD-8377-0DC35FCD9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025D48-A20C-4EB9-9EE3-824CDBD42A5B}"/>
                </a:ext>
              </a:extLst>
            </p:cNvPr>
            <p:cNvGrpSpPr/>
            <p:nvPr/>
          </p:nvGrpSpPr>
          <p:grpSpPr>
            <a:xfrm>
              <a:off x="9286232" y="1442720"/>
              <a:ext cx="1859281" cy="2225040"/>
              <a:chOff x="934719" y="1330960"/>
              <a:chExt cx="1859281" cy="222504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CBD0469-C169-4612-8E89-559702413571}"/>
                  </a:ext>
                </a:extLst>
              </p:cNvPr>
              <p:cNvSpPr/>
              <p:nvPr/>
            </p:nvSpPr>
            <p:spPr>
              <a:xfrm>
                <a:off x="934719" y="1330960"/>
                <a:ext cx="1859281" cy="2225040"/>
              </a:xfrm>
              <a:prstGeom prst="roundRect">
                <a:avLst>
                  <a:gd name="adj" fmla="val 987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>
                    <a:solidFill>
                      <a:schemeClr val="tx1"/>
                    </a:solidFill>
                  </a:rPr>
                  <a:t>{Naam}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9" name="Picture 2" descr="Image result for profile picture blank">
                <a:extLst>
                  <a:ext uri="{FF2B5EF4-FFF2-40B4-BE49-F238E27FC236}">
                    <a16:creationId xmlns:a16="http://schemas.microsoft.com/office/drawing/2014/main" id="{2FE3E87B-030C-4E6D-AF25-123F5364D4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19" y="1346200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83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87B907-4C08-421E-99B1-4C8A31ADE8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29CC2-150E-4CB3-A807-853C213C218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90D52-B630-4805-A36E-E75631C080B2}"/>
              </a:ext>
            </a:extLst>
          </p:cNvPr>
          <p:cNvSpPr/>
          <p:nvPr/>
        </p:nvSpPr>
        <p:spPr>
          <a:xfrm>
            <a:off x="109728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D193B-11A3-41D8-A1D2-0BD46BA6CFFC}"/>
              </a:ext>
            </a:extLst>
          </p:cNvPr>
          <p:cNvSpPr/>
          <p:nvPr/>
        </p:nvSpPr>
        <p:spPr>
          <a:xfrm>
            <a:off x="263144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Stemmen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2C19C-3BF7-4A18-B847-4B29946678DD}"/>
              </a:ext>
            </a:extLst>
          </p:cNvPr>
          <p:cNvSpPr/>
          <p:nvPr/>
        </p:nvSpPr>
        <p:spPr>
          <a:xfrm>
            <a:off x="4165600" y="0"/>
            <a:ext cx="2326640" cy="762000"/>
          </a:xfrm>
          <a:prstGeom prst="rect">
            <a:avLst/>
          </a:prstGeom>
          <a:solidFill>
            <a:srgbClr val="F11789"/>
          </a:solidFill>
          <a:ln>
            <a:solidFill>
              <a:srgbClr val="F11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Verkiesbaar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6874F-CAC2-49B9-9B8F-B7DFB96B0620}"/>
              </a:ext>
            </a:extLst>
          </p:cNvPr>
          <p:cNvSpPr/>
          <p:nvPr/>
        </p:nvSpPr>
        <p:spPr>
          <a:xfrm>
            <a:off x="0" y="0"/>
            <a:ext cx="109728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4DB5A-D2C7-4C7F-BB67-190CF78672BE}"/>
              </a:ext>
            </a:extLst>
          </p:cNvPr>
          <p:cNvSpPr/>
          <p:nvPr/>
        </p:nvSpPr>
        <p:spPr>
          <a:xfrm>
            <a:off x="11094720" y="0"/>
            <a:ext cx="109728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9F953-D678-4CF0-BA51-ACCB44E3CC3F}"/>
              </a:ext>
            </a:extLst>
          </p:cNvPr>
          <p:cNvSpPr/>
          <p:nvPr/>
        </p:nvSpPr>
        <p:spPr>
          <a:xfrm>
            <a:off x="9560560" y="0"/>
            <a:ext cx="1534160" cy="76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Uitloggen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83DD38-E3E8-4C56-BD94-CF65BB0369E6}"/>
              </a:ext>
            </a:extLst>
          </p:cNvPr>
          <p:cNvSpPr/>
          <p:nvPr/>
        </p:nvSpPr>
        <p:spPr>
          <a:xfrm>
            <a:off x="934719" y="1330959"/>
            <a:ext cx="4765041" cy="3434080"/>
          </a:xfrm>
          <a:prstGeom prst="roundRect">
            <a:avLst>
              <a:gd name="adj" fmla="val 98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Beste {</a:t>
            </a:r>
            <a:r>
              <a:rPr lang="en-US" dirty="0" err="1">
                <a:solidFill>
                  <a:schemeClr val="tx1"/>
                </a:solidFill>
              </a:rPr>
              <a:t>Gebuiker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Weet u zeker </a:t>
            </a:r>
            <a:r>
              <a:rPr lang="en-US" dirty="0" err="1">
                <a:solidFill>
                  <a:schemeClr val="tx1"/>
                </a:solidFill>
              </a:rPr>
              <a:t>dat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zich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verkiesbaar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0297F-A109-4B02-B2E6-2652BC5E9711}"/>
              </a:ext>
            </a:extLst>
          </p:cNvPr>
          <p:cNvSpPr/>
          <p:nvPr/>
        </p:nvSpPr>
        <p:spPr>
          <a:xfrm>
            <a:off x="4206240" y="4246885"/>
            <a:ext cx="1493520" cy="518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11789"/>
                </a:solidFill>
              </a:rPr>
              <a:t>JA	NEE</a:t>
            </a:r>
            <a:endParaRPr lang="en-US" sz="2000" dirty="0">
              <a:solidFill>
                <a:srgbClr val="F11789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1DF212-7A0E-423B-8263-80072E54E1AE}"/>
              </a:ext>
            </a:extLst>
          </p:cNvPr>
          <p:cNvCxnSpPr/>
          <p:nvPr/>
        </p:nvCxnSpPr>
        <p:spPr>
          <a:xfrm flipH="1">
            <a:off x="934719" y="4267200"/>
            <a:ext cx="476504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A29C4-4F83-4772-B5A9-AB4EA45CF898}"/>
              </a:ext>
            </a:extLst>
          </p:cNvPr>
          <p:cNvSpPr/>
          <p:nvPr/>
        </p:nvSpPr>
        <p:spPr>
          <a:xfrm>
            <a:off x="934719" y="4246884"/>
            <a:ext cx="1493520" cy="518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rgbClr val="F11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Jochems</dc:creator>
  <cp:lastModifiedBy>Sander Jochems</cp:lastModifiedBy>
  <cp:revision>4</cp:revision>
  <dcterms:created xsi:type="dcterms:W3CDTF">2019-02-05T10:50:48Z</dcterms:created>
  <dcterms:modified xsi:type="dcterms:W3CDTF">2019-02-05T11:08:13Z</dcterms:modified>
</cp:coreProperties>
</file>