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67" r:id="rId3"/>
    <p:sldId id="262" r:id="rId4"/>
    <p:sldId id="257" r:id="rId5"/>
    <p:sldId id="264" r:id="rId6"/>
    <p:sldId id="265" r:id="rId7"/>
    <p:sldId id="268" r:id="rId8"/>
    <p:sldId id="271" r:id="rId9"/>
    <p:sldId id="272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4" autoAdjust="0"/>
    <p:restoredTop sz="94660"/>
  </p:normalViewPr>
  <p:slideViewPr>
    <p:cSldViewPr snapToGrid="0">
      <p:cViewPr varScale="1">
        <p:scale>
          <a:sx n="64" d="100"/>
          <a:sy n="64" d="100"/>
        </p:scale>
        <p:origin x="82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1269B-4284-436A-96EE-91424C04A22F}" type="datetimeFigureOut">
              <a:rPr lang="nl-NL" smtClean="0"/>
              <a:t>13-3-2018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C85718-D4F7-4194-A395-B340914947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0056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Verzamelplaats sterrenlaan</a:t>
            </a:r>
            <a:r>
              <a:rPr lang="nl-NL" baseline="0" dirty="0" smtClean="0"/>
              <a:t> 8 zie je tijdens de rondleiding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C8788-A9B4-4558-967E-BD55301E1BD4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7859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Speel</a:t>
            </a:r>
            <a:r>
              <a:rPr lang="nl-NL" baseline="0" dirty="0" smtClean="0"/>
              <a:t> de studenten tegen elkaar uit met betrekking tot de verschillende antwoorden. Vraag veel naar het waarom bij de antwoorden.</a:t>
            </a:r>
          </a:p>
          <a:p>
            <a:r>
              <a:rPr lang="nl-NL" baseline="0" dirty="0" smtClean="0"/>
              <a:t>Laat aan het einde duidelijk blijken dat eigenlijk alle antwoorden net zoveel fout als goed (kunnen) zijn.</a:t>
            </a:r>
          </a:p>
          <a:p>
            <a:r>
              <a:rPr lang="nl-NL" baseline="0" dirty="0" smtClean="0"/>
              <a:t>Voor details zie lesbrief </a:t>
            </a:r>
            <a:r>
              <a:rPr lang="nl-NL" baseline="0" dirty="0" err="1" smtClean="0"/>
              <a:t>Loba</a:t>
            </a:r>
            <a:r>
              <a:rPr lang="nl-NL" baseline="0" smtClean="0"/>
              <a:t> OP1 WK1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C8788-A9B4-4558-967E-BD55301E1BD4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8203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C8788-A9B4-4558-967E-BD55301E1BD4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4376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C8788-A9B4-4558-967E-BD55301E1BD4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6201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498271" y="1495576"/>
            <a:ext cx="7482342" cy="2677648"/>
          </a:xfrm>
        </p:spPr>
        <p:txBody>
          <a:bodyPr/>
          <a:lstStyle/>
          <a:p>
            <a:pPr algn="ctr"/>
            <a:r>
              <a:rPr lang="nl-NL" dirty="0"/>
              <a:t>Summa ICT 2017-2018</a:t>
            </a:r>
            <a:br>
              <a:rPr lang="nl-NL" dirty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OP3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Web applicate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ontwikkeling</a:t>
            </a:r>
            <a:endParaRPr lang="en-US" dirty="0" smtClean="0"/>
          </a:p>
          <a:p>
            <a:pPr algn="r"/>
            <a:r>
              <a:rPr lang="en-US" dirty="0" smtClean="0"/>
              <a:t>Docent: Gene wright</a:t>
            </a:r>
            <a:r>
              <a:rPr lang="en-US" dirty="0" smtClean="0"/>
              <a:t>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01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Vragen</a:t>
            </a:r>
            <a:r>
              <a:rPr lang="en-US" dirty="0" smtClean="0"/>
              <a:t>?      Happ</a:t>
            </a:r>
            <a:r>
              <a:rPr lang="en-US" dirty="0" smtClean="0"/>
              <a:t>y Coding	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4256550" cy="369837"/>
          </a:xfrm>
        </p:spPr>
        <p:txBody>
          <a:bodyPr/>
          <a:lstStyle/>
          <a:p>
            <a:r>
              <a:rPr lang="en-US" dirty="0" smtClean="0"/>
              <a:t>(C)2015 Summa College Eindhoven, Summa ICT, Maurice Joosten</a:t>
            </a:r>
            <a:endParaRPr lang="en-US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22" y="6022001"/>
            <a:ext cx="1814512" cy="739674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043" y="2290506"/>
            <a:ext cx="5636079" cy="338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2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045" y="6018681"/>
            <a:ext cx="2058955" cy="839319"/>
          </a:xfrm>
          <a:prstGeom prst="rect">
            <a:avLst/>
          </a:prstGeom>
        </p:spPr>
      </p:pic>
      <p:sp>
        <p:nvSpPr>
          <p:cNvPr id="5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31902" y="6315610"/>
            <a:ext cx="4256550" cy="369837"/>
          </a:xfrm>
        </p:spPr>
        <p:txBody>
          <a:bodyPr/>
          <a:lstStyle/>
          <a:p>
            <a:r>
              <a:rPr lang="en-US" dirty="0" smtClean="0"/>
              <a:t>© </a:t>
            </a:r>
            <a:r>
              <a:rPr lang="en-US" dirty="0"/>
              <a:t>2018 </a:t>
            </a:r>
            <a:r>
              <a:rPr lang="en-US" dirty="0" smtClean="0"/>
              <a:t>Summa College Eindhoven, Summa ICT, Gene Wright</a:t>
            </a:r>
            <a:endParaRPr lang="en-US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78" y="234907"/>
            <a:ext cx="9772571" cy="5859529"/>
          </a:xfrm>
          <a:prstGeom prst="rect">
            <a:avLst/>
          </a:prstGeom>
        </p:spPr>
      </p:pic>
      <p:sp>
        <p:nvSpPr>
          <p:cNvPr id="6" name="Kader 5"/>
          <p:cNvSpPr/>
          <p:nvPr/>
        </p:nvSpPr>
        <p:spPr>
          <a:xfrm>
            <a:off x="131903" y="3270738"/>
            <a:ext cx="10001142" cy="2379786"/>
          </a:xfrm>
          <a:prstGeom prst="frame">
            <a:avLst>
              <a:gd name="adj1" fmla="val 3977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22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Eind</a:t>
            </a:r>
            <a:r>
              <a:rPr lang="en-US" dirty="0"/>
              <a:t> </a:t>
            </a:r>
            <a:r>
              <a:rPr lang="en-US" dirty="0" err="1" smtClean="0"/>
              <a:t>Opdracht</a:t>
            </a:r>
            <a:r>
              <a:rPr lang="en-US" dirty="0" smtClean="0"/>
              <a:t> Casus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dirty="0" smtClean="0"/>
              <a:t>Opdracht om een Web winkel te maken voor een klant. </a:t>
            </a:r>
          </a:p>
          <a:p>
            <a:r>
              <a:rPr lang="en-US" sz="2800" dirty="0" err="1" smtClean="0"/>
              <a:t>Dit</a:t>
            </a:r>
            <a:r>
              <a:rPr lang="en-US" sz="2800" dirty="0" smtClean="0"/>
              <a:t> is </a:t>
            </a:r>
            <a:r>
              <a:rPr lang="en-US" sz="2800" dirty="0" err="1" smtClean="0"/>
              <a:t>een</a:t>
            </a:r>
            <a:r>
              <a:rPr lang="en-US" sz="2800" dirty="0" smtClean="0"/>
              <a:t> </a:t>
            </a:r>
            <a:r>
              <a:rPr lang="en-US" sz="2800" dirty="0" err="1" smtClean="0"/>
              <a:t>individueel</a:t>
            </a:r>
            <a:r>
              <a:rPr lang="en-US" sz="2800" dirty="0" smtClean="0"/>
              <a:t> project ! </a:t>
            </a:r>
          </a:p>
          <a:p>
            <a:r>
              <a:rPr lang="en-US" sz="2800" dirty="0" err="1" smtClean="0"/>
              <a:t>Volgens</a:t>
            </a:r>
            <a:r>
              <a:rPr lang="en-US" sz="2800" dirty="0" smtClean="0"/>
              <a:t> het Project </a:t>
            </a:r>
            <a:r>
              <a:rPr lang="en-US" sz="2800" dirty="0" err="1" smtClean="0"/>
              <a:t>Initatie</a:t>
            </a:r>
            <a:r>
              <a:rPr lang="en-US" sz="2800" dirty="0" smtClean="0"/>
              <a:t> Document (</a:t>
            </a:r>
            <a:r>
              <a:rPr lang="en-US" sz="2800" dirty="0" err="1" smtClean="0"/>
              <a:t>PiD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Project </a:t>
            </a:r>
            <a:r>
              <a:rPr lang="en-US" sz="2800" dirty="0" err="1" smtClean="0"/>
              <a:t>benodigdheden</a:t>
            </a:r>
            <a:endParaRPr lang="en-US" sz="2800" dirty="0" smtClean="0"/>
          </a:p>
          <a:p>
            <a:endParaRPr lang="nl-NL" sz="2800" dirty="0" smtClean="0"/>
          </a:p>
          <a:p>
            <a:pPr marL="0" indent="0">
              <a:buNone/>
            </a:pPr>
            <a:endParaRPr lang="nl-NL" sz="2800" dirty="0" smtClean="0"/>
          </a:p>
        </p:txBody>
      </p:sp>
      <p:sp>
        <p:nvSpPr>
          <p:cNvPr id="6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31902" y="6315610"/>
            <a:ext cx="4256550" cy="369837"/>
          </a:xfrm>
        </p:spPr>
        <p:txBody>
          <a:bodyPr/>
          <a:lstStyle/>
          <a:p>
            <a:r>
              <a:rPr lang="en-US" dirty="0" smtClean="0"/>
              <a:t>© </a:t>
            </a:r>
            <a:r>
              <a:rPr lang="en-US" dirty="0"/>
              <a:t>2018 </a:t>
            </a:r>
            <a:r>
              <a:rPr lang="en-US" dirty="0" smtClean="0"/>
              <a:t>Summa College Eindhoven, Summa ICT, Gene Wright</a:t>
            </a:r>
            <a:endParaRPr lang="en-US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045" y="6018681"/>
            <a:ext cx="2058955" cy="83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03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Programma: </a:t>
            </a:r>
            <a:r>
              <a:rPr lang="nl-NL" dirty="0" err="1" smtClean="0"/>
              <a:t>EindOpdracht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045" y="6018681"/>
            <a:ext cx="2058955" cy="839319"/>
          </a:xfrm>
          <a:prstGeom prst="rect">
            <a:avLst/>
          </a:prstGeom>
        </p:spPr>
      </p:pic>
      <p:sp>
        <p:nvSpPr>
          <p:cNvPr id="6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31902" y="6315610"/>
            <a:ext cx="4256550" cy="369837"/>
          </a:xfrm>
        </p:spPr>
        <p:txBody>
          <a:bodyPr/>
          <a:lstStyle/>
          <a:p>
            <a:r>
              <a:rPr lang="en-US" dirty="0" smtClean="0"/>
              <a:t>© </a:t>
            </a:r>
            <a:r>
              <a:rPr lang="en-US" dirty="0"/>
              <a:t>2018 </a:t>
            </a:r>
            <a:r>
              <a:rPr lang="en-US" dirty="0" smtClean="0"/>
              <a:t>Summa College Eindhoven, Summa ICT, Gene Wright</a:t>
            </a:r>
            <a:endParaRPr lang="en-US" dirty="0"/>
          </a:p>
        </p:txBody>
      </p:sp>
      <p:sp>
        <p:nvSpPr>
          <p:cNvPr id="8" name="Tijdelijke aanduiding voor inhoud 2"/>
          <p:cNvSpPr txBox="1">
            <a:spLocks/>
          </p:cNvSpPr>
          <p:nvPr/>
        </p:nvSpPr>
        <p:spPr>
          <a:xfrm>
            <a:off x="1652954" y="2438401"/>
            <a:ext cx="9076361" cy="37370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400" dirty="0" smtClean="0"/>
              <a:t>Week 5</a:t>
            </a:r>
          </a:p>
          <a:p>
            <a:pPr lvl="1"/>
            <a:r>
              <a:rPr lang="nl-NL" sz="2400" dirty="0"/>
              <a:t> </a:t>
            </a:r>
            <a:r>
              <a:rPr lang="nl-NL" sz="2400" dirty="0" smtClean="0"/>
              <a:t>Planning/ Web Diagram UI &amp; DB design</a:t>
            </a:r>
            <a:r>
              <a:rPr lang="nl-NL" sz="2400" dirty="0" smtClean="0"/>
              <a:t> </a:t>
            </a:r>
            <a:endParaRPr lang="en-US" sz="2400" dirty="0" smtClean="0"/>
          </a:p>
          <a:p>
            <a:r>
              <a:rPr lang="en-US" sz="2400" dirty="0" smtClean="0"/>
              <a:t>Week 6 </a:t>
            </a:r>
          </a:p>
          <a:p>
            <a:pPr lvl="1"/>
            <a:r>
              <a:rPr lang="en-US" sz="2400" dirty="0" err="1" smtClean="0"/>
              <a:t>Pagina’s</a:t>
            </a:r>
            <a:r>
              <a:rPr lang="en-US" sz="2400" dirty="0" smtClean="0"/>
              <a:t>/ Menus/ DB Build &amp; Connect</a:t>
            </a:r>
            <a:endParaRPr lang="nl-NL" sz="2400" dirty="0" smtClean="0"/>
          </a:p>
          <a:p>
            <a:r>
              <a:rPr lang="en-US" sz="2400" dirty="0" smtClean="0"/>
              <a:t>Week 7</a:t>
            </a:r>
          </a:p>
          <a:p>
            <a:pPr lvl="1"/>
            <a:r>
              <a:rPr lang="en-US" sz="2400" dirty="0" smtClean="0"/>
              <a:t>CSS/ Dev. Testing / Acceptance Testing</a:t>
            </a:r>
          </a:p>
          <a:p>
            <a:r>
              <a:rPr lang="en-US" sz="2400" dirty="0" smtClean="0"/>
              <a:t>Week 8</a:t>
            </a:r>
          </a:p>
          <a:p>
            <a:pPr lvl="1"/>
            <a:r>
              <a:rPr lang="en-US" sz="2200" dirty="0" err="1" smtClean="0"/>
              <a:t>Opleveren</a:t>
            </a:r>
            <a:r>
              <a:rPr lang="en-US" sz="2200" dirty="0" smtClean="0"/>
              <a:t> / </a:t>
            </a:r>
            <a:r>
              <a:rPr lang="en-US" sz="2200" dirty="0" err="1" smtClean="0"/>
              <a:t>Afktekening</a:t>
            </a:r>
            <a:endParaRPr lang="en-US" sz="22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379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Casus: De Concurrent </a:t>
            </a:r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22" y="6022001"/>
            <a:ext cx="1814512" cy="739674"/>
          </a:xfrm>
          <a:prstGeom prst="rect">
            <a:avLst/>
          </a:prstGeom>
        </p:spPr>
      </p:pic>
      <p:sp>
        <p:nvSpPr>
          <p:cNvPr id="9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31902" y="6315610"/>
            <a:ext cx="4256550" cy="369837"/>
          </a:xfrm>
        </p:spPr>
        <p:txBody>
          <a:bodyPr/>
          <a:lstStyle/>
          <a:p>
            <a:r>
              <a:rPr lang="en-US" dirty="0" smtClean="0"/>
              <a:t>© </a:t>
            </a:r>
            <a:r>
              <a:rPr lang="en-US" dirty="0"/>
              <a:t>2018 </a:t>
            </a:r>
            <a:r>
              <a:rPr lang="en-US" dirty="0" smtClean="0"/>
              <a:t>Summa College Eindhoven, Summa ICT, Gene Wright</a:t>
            </a:r>
            <a:endParaRPr lang="en-US" dirty="0"/>
          </a:p>
        </p:txBody>
      </p:sp>
      <p:sp>
        <p:nvSpPr>
          <p:cNvPr id="3" name="Rechthoek 2"/>
          <p:cNvSpPr/>
          <p:nvPr/>
        </p:nvSpPr>
        <p:spPr>
          <a:xfrm>
            <a:off x="882301" y="2532071"/>
            <a:ext cx="10503877" cy="3169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Concurrent is een fietsenzaak in het rustieke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Nunteren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Ze hebben last van teruglopende klandizie. Ondanks een vast klantenbestand vanuit het dorp blijkt dat sommige oude klanten online aankopen doen.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oude Hans Klompenmaker (eigenaar van de concurrent) is door zijn jongere neef overtuigd dat hij maar eens wat moet doen aan zijn website.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oude website is sterk verouderd en moet nodig worden opgewaardeerd. Men wil on line fietsen gaan verkopen. Ze beginnen met een beperkte selectie van Gazelle en Batavus.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Ook het beheer van de nieuwe site (dus de voortdurende aanpassingen ervan) wil men beter gaan organiseren. Momenteel bevat de website veel fouten en verouderde informatie.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Aan </a:t>
            </a:r>
            <a:r>
              <a:rPr lang="nl-NL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jou </a:t>
            </a:r>
            <a:r>
              <a:rPr lang="nl-NL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opdracht om deze website te bouwen.</a:t>
            </a:r>
          </a:p>
        </p:txBody>
      </p:sp>
    </p:spTree>
    <p:extLst>
      <p:ext uri="{BB962C8B-B14F-4D97-AF65-F5344CB8AC3E}">
        <p14:creationId xmlns:p14="http://schemas.microsoft.com/office/powerpoint/2010/main" val="305734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Verplichte</a:t>
            </a:r>
            <a:r>
              <a:rPr lang="en-US" dirty="0" smtClean="0"/>
              <a:t> </a:t>
            </a:r>
            <a:r>
              <a:rPr lang="en-US" dirty="0" err="1" smtClean="0"/>
              <a:t>Eisen</a:t>
            </a:r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22" y="6022001"/>
            <a:ext cx="1814512" cy="739674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274125" y="2705459"/>
            <a:ext cx="1179201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nl-NL" dirty="0"/>
              <a:t>Website met home page (foto’s van de zaak)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nl-NL" dirty="0"/>
              <a:t>Contact pagina met contact informatie (telefoon, adres) en map.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nl-NL" dirty="0"/>
              <a:t>Registratie mogelijkheid voor nieuwe klanten (naam, adres, postcode, plaats, telefoon, wachtwoord)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nl-NL" dirty="0"/>
              <a:t>Inlog mogelijkheid voor bestaande klanten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nl-NL" dirty="0"/>
              <a:t>Een webshop (enkel selecteren en registreren van aankoop in database, de werkelijke </a:t>
            </a:r>
            <a:r>
              <a:rPr lang="nl-NL" dirty="0" smtClean="0"/>
              <a:t>verkoop</a:t>
            </a:r>
          </a:p>
          <a:p>
            <a:pPr lvl="0"/>
            <a:r>
              <a:rPr lang="nl-NL" dirty="0"/>
              <a:t> </a:t>
            </a:r>
            <a:r>
              <a:rPr lang="nl-NL" dirty="0" smtClean="0"/>
              <a:t>    gebeurt </a:t>
            </a:r>
            <a:r>
              <a:rPr lang="nl-NL" dirty="0"/>
              <a:t>nog handmatig)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nl-NL" dirty="0"/>
              <a:t>Een “over ons” pagina met de tekst en foto van winkel en eigenaar. Zie teksten en foto.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nl-NL" dirty="0"/>
              <a:t>Een pagina voor de werkplaats. Zie teksten en foto.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nl-NL" dirty="0"/>
              <a:t>Een navigatie menu voor alle pagina’s.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nl-NL" dirty="0"/>
              <a:t>Een eenduidige </a:t>
            </a:r>
            <a:r>
              <a:rPr lang="nl-NL" dirty="0" err="1"/>
              <a:t>css</a:t>
            </a:r>
            <a:r>
              <a:rPr lang="nl-NL" dirty="0"/>
              <a:t> </a:t>
            </a:r>
            <a:r>
              <a:rPr lang="nl-NL" dirty="0" smtClean="0"/>
              <a:t>opmaak met bij behorende passend logo</a:t>
            </a:r>
            <a:endParaRPr lang="nl-NL" dirty="0"/>
          </a:p>
        </p:txBody>
      </p:sp>
      <p:sp>
        <p:nvSpPr>
          <p:cNvPr id="9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31902" y="6315610"/>
            <a:ext cx="4256550" cy="369837"/>
          </a:xfrm>
        </p:spPr>
        <p:txBody>
          <a:bodyPr/>
          <a:lstStyle/>
          <a:p>
            <a:r>
              <a:rPr lang="en-US" dirty="0" smtClean="0"/>
              <a:t>© </a:t>
            </a:r>
            <a:r>
              <a:rPr lang="en-US" dirty="0"/>
              <a:t>2018 </a:t>
            </a:r>
            <a:r>
              <a:rPr lang="en-US" dirty="0" smtClean="0"/>
              <a:t>Summa College Eindhoven, Summa ICT, Gene Wright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24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500"/>
                            </p:stCondLst>
                            <p:childTnLst>
                              <p:par>
                                <p:cTn id="10" presetID="2" presetClass="entr" presetSubtype="3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000"/>
                            </p:stCondLst>
                            <p:childTnLst>
                              <p:par>
                                <p:cTn id="15" presetID="2" presetClass="entr" presetSubtype="3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500"/>
                            </p:stCondLst>
                            <p:childTnLst>
                              <p:par>
                                <p:cTn id="20" presetID="2" presetClass="entr" presetSubtype="3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8000"/>
                            </p:stCondLst>
                            <p:childTnLst>
                              <p:par>
                                <p:cTn id="25" presetID="2" presetClass="entr" presetSubtype="3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0"/>
                            </p:stCondLst>
                            <p:childTnLst>
                              <p:par>
                                <p:cTn id="30" presetID="2" presetClass="entr" presetSubtype="3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0"/>
                            </p:stCondLst>
                            <p:childTnLst>
                              <p:par>
                                <p:cTn id="35" presetID="2" presetClass="entr" presetSubtype="3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1500"/>
                            </p:stCondLst>
                            <p:childTnLst>
                              <p:par>
                                <p:cTn id="40" presetID="2" presetClass="entr" presetSubtype="3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6000"/>
                            </p:stCondLst>
                            <p:childTnLst>
                              <p:par>
                                <p:cTn id="45" presetID="2" presetClass="entr" presetSubtype="3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500"/>
                            </p:stCondLst>
                            <p:childTnLst>
                              <p:par>
                                <p:cTn id="50" presetID="2" presetClass="entr" presetSubtype="3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Opleveren</a:t>
            </a:r>
            <a:r>
              <a:rPr lang="en-US" dirty="0" smtClean="0"/>
              <a:t> / </a:t>
            </a:r>
            <a:r>
              <a:rPr lang="en-US" dirty="0" err="1" smtClean="0"/>
              <a:t>Aftekenen</a:t>
            </a:r>
            <a:r>
              <a:rPr lang="en-US" dirty="0" smtClean="0"/>
              <a:t> </a:t>
            </a:r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22" y="6022001"/>
            <a:ext cx="1814512" cy="739674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1650734" y="3238525"/>
            <a:ext cx="30909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b="1" dirty="0" smtClean="0"/>
              <a:t>De </a:t>
            </a:r>
            <a:r>
              <a:rPr lang="en-US" b="1" dirty="0" err="1" smtClean="0"/>
              <a:t>Handleiding</a:t>
            </a:r>
            <a:r>
              <a:rPr lang="en-US" b="1" dirty="0" smtClean="0"/>
              <a:t>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 err="1" smtClean="0"/>
              <a:t>Ui</a:t>
            </a:r>
            <a:r>
              <a:rPr lang="en-US" dirty="0" smtClean="0"/>
              <a:t> Diagram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 smtClean="0"/>
              <a:t>Web Diagram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 smtClean="0"/>
              <a:t>Directory </a:t>
            </a:r>
            <a:r>
              <a:rPr lang="en-US" dirty="0" err="1" smtClean="0"/>
              <a:t>Structuur</a:t>
            </a: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 smtClean="0"/>
              <a:t>Database Diagram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 smtClean="0"/>
              <a:t>Mockup </a:t>
            </a:r>
            <a:r>
              <a:rPr lang="en-US" dirty="0" err="1" smtClean="0"/>
              <a:t>overzicht</a:t>
            </a:r>
            <a:endParaRPr lang="nl-NL" dirty="0"/>
          </a:p>
        </p:txBody>
      </p:sp>
      <p:sp>
        <p:nvSpPr>
          <p:cNvPr id="9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31902" y="6315610"/>
            <a:ext cx="4256550" cy="369837"/>
          </a:xfrm>
        </p:spPr>
        <p:txBody>
          <a:bodyPr/>
          <a:lstStyle/>
          <a:p>
            <a:r>
              <a:rPr lang="en-US" dirty="0" smtClean="0"/>
              <a:t>© </a:t>
            </a:r>
            <a:r>
              <a:rPr lang="en-US" dirty="0"/>
              <a:t>2018 </a:t>
            </a:r>
            <a:r>
              <a:rPr lang="en-US" dirty="0" smtClean="0"/>
              <a:t>Summa College Eindhoven, Summa ICT, Gene Wright</a:t>
            </a:r>
            <a:endParaRPr lang="en-US" dirty="0"/>
          </a:p>
        </p:txBody>
      </p:sp>
      <p:sp>
        <p:nvSpPr>
          <p:cNvPr id="7" name="Tekstvak 6"/>
          <p:cNvSpPr txBox="1"/>
          <p:nvPr/>
        </p:nvSpPr>
        <p:spPr>
          <a:xfrm>
            <a:off x="5289435" y="3238525"/>
            <a:ext cx="24240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b="1" dirty="0" smtClean="0"/>
              <a:t>De </a:t>
            </a:r>
            <a:r>
              <a:rPr lang="en-US" b="1" dirty="0" err="1" smtClean="0"/>
              <a:t>WebSite</a:t>
            </a:r>
            <a:r>
              <a:rPr lang="en-US" dirty="0" smtClean="0"/>
              <a:t>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 err="1" smtClean="0"/>
              <a:t>Homepagina</a:t>
            </a: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 smtClean="0"/>
              <a:t>Web </a:t>
            </a:r>
            <a:r>
              <a:rPr lang="en-US" dirty="0" err="1" smtClean="0"/>
              <a:t>Winkel</a:t>
            </a: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 err="1" smtClean="0"/>
              <a:t>Reparatie</a:t>
            </a:r>
            <a:r>
              <a:rPr lang="en-US" dirty="0" smtClean="0"/>
              <a:t>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 smtClean="0"/>
              <a:t>Contact</a:t>
            </a:r>
          </a:p>
        </p:txBody>
      </p:sp>
      <p:sp>
        <p:nvSpPr>
          <p:cNvPr id="10" name="Tekstvak 9"/>
          <p:cNvSpPr txBox="1"/>
          <p:nvPr/>
        </p:nvSpPr>
        <p:spPr>
          <a:xfrm>
            <a:off x="8261286" y="3238525"/>
            <a:ext cx="24032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b="1" dirty="0" smtClean="0"/>
              <a:t>De Databases 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 smtClean="0"/>
              <a:t>User </a:t>
            </a:r>
            <a:r>
              <a:rPr lang="en-US" dirty="0" err="1" smtClean="0"/>
              <a:t>Reg</a:t>
            </a:r>
            <a:r>
              <a:rPr lang="en-US" dirty="0" smtClean="0"/>
              <a:t> DB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 err="1" smtClean="0"/>
              <a:t>Produkt</a:t>
            </a:r>
            <a:r>
              <a:rPr lang="en-US" dirty="0" smtClean="0"/>
              <a:t> DB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 err="1" smtClean="0"/>
              <a:t>Reperatie</a:t>
            </a:r>
            <a:r>
              <a:rPr lang="en-US" dirty="0" smtClean="0"/>
              <a:t> DB</a:t>
            </a:r>
          </a:p>
        </p:txBody>
      </p:sp>
    </p:spTree>
    <p:extLst>
      <p:ext uri="{BB962C8B-B14F-4D97-AF65-F5344CB8AC3E}">
        <p14:creationId xmlns:p14="http://schemas.microsoft.com/office/powerpoint/2010/main" val="226201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500"/>
                            </p:stCondLst>
                            <p:childTnLst>
                              <p:par>
                                <p:cTn id="10" presetID="2" presetClass="entr" presetSubtype="3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000"/>
                            </p:stCondLst>
                            <p:childTnLst>
                              <p:par>
                                <p:cTn id="15" presetID="2" presetClass="entr" presetSubtype="3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500"/>
                            </p:stCondLst>
                            <p:childTnLst>
                              <p:par>
                                <p:cTn id="20" presetID="2" presetClass="entr" presetSubtype="3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8000"/>
                            </p:stCondLst>
                            <p:childTnLst>
                              <p:par>
                                <p:cTn id="25" presetID="2" presetClass="entr" presetSubtype="3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0"/>
                            </p:stCondLst>
                            <p:childTnLst>
                              <p:par>
                                <p:cTn id="30" presetID="2" presetClass="entr" presetSubtype="3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0"/>
                            </p:stCondLst>
                            <p:childTnLst>
                              <p:par>
                                <p:cTn id="35" presetID="2" presetClass="entr" presetSubtype="3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1500"/>
                            </p:stCondLst>
                            <p:childTnLst>
                              <p:par>
                                <p:cTn id="40" presetID="2" presetClass="entr" presetSubtype="3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6000"/>
                            </p:stCondLst>
                            <p:childTnLst>
                              <p:par>
                                <p:cTn id="45" presetID="2" presetClass="entr" presetSubtype="3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500"/>
                            </p:stCondLst>
                            <p:childTnLst>
                              <p:par>
                                <p:cTn id="50" presetID="2" presetClass="entr" presetSubtype="3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0"/>
                            </p:stCondLst>
                            <p:childTnLst>
                              <p:par>
                                <p:cTn id="55" presetID="2" presetClass="entr" presetSubtype="3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9500"/>
                            </p:stCondLst>
                            <p:childTnLst>
                              <p:par>
                                <p:cTn id="60" presetID="2" presetClass="entr" presetSubtype="3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4000"/>
                            </p:stCondLst>
                            <p:childTnLst>
                              <p:par>
                                <p:cTn id="65" presetID="2" presetClass="entr" presetSubtype="3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8500"/>
                            </p:stCondLst>
                            <p:childTnLst>
                              <p:par>
                                <p:cTn id="70" presetID="2" presetClass="entr" presetSubtype="3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1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1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3000"/>
                            </p:stCondLst>
                            <p:childTnLst>
                              <p:par>
                                <p:cTn id="75" presetID="2" presetClass="entr" presetSubtype="3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1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1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Wk</a:t>
            </a:r>
            <a:r>
              <a:rPr lang="en-US" dirty="0" smtClean="0"/>
              <a:t> 5 </a:t>
            </a:r>
            <a:r>
              <a:rPr lang="en-US" dirty="0" err="1" smtClean="0"/>
              <a:t>Opdracht</a:t>
            </a:r>
            <a:r>
              <a:rPr lang="en-US" dirty="0" smtClean="0"/>
              <a:t> 1: De Planning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De Planning</a:t>
            </a:r>
          </a:p>
          <a:p>
            <a:endParaRPr lang="en-US" sz="2400" dirty="0"/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US" sz="2400" dirty="0" err="1"/>
              <a:t>Vorm</a:t>
            </a:r>
            <a:r>
              <a:rPr lang="en-US" sz="2400" dirty="0"/>
              <a:t> </a:t>
            </a:r>
            <a:r>
              <a:rPr lang="en-US" sz="2400" dirty="0" err="1"/>
              <a:t>een</a:t>
            </a:r>
            <a:r>
              <a:rPr lang="en-US" sz="2400" dirty="0"/>
              <a:t> Team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US" sz="2400" dirty="0" err="1"/>
              <a:t>Bespreek</a:t>
            </a:r>
            <a:r>
              <a:rPr lang="en-US" sz="2400" dirty="0"/>
              <a:t> het </a:t>
            </a:r>
            <a:r>
              <a:rPr lang="en-US" sz="2400" dirty="0" err="1"/>
              <a:t>Opdracht</a:t>
            </a:r>
            <a:endParaRPr lang="en-US" sz="2400" dirty="0"/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US" sz="2400" dirty="0" err="1"/>
              <a:t>Vragen</a:t>
            </a:r>
            <a:r>
              <a:rPr lang="en-US" sz="2400" dirty="0"/>
              <a:t> </a:t>
            </a:r>
            <a:r>
              <a:rPr lang="en-US" sz="2400" dirty="0" err="1"/>
              <a:t>stellen</a:t>
            </a:r>
            <a:r>
              <a:rPr lang="en-US" sz="2400" dirty="0"/>
              <a:t> over </a:t>
            </a:r>
            <a:r>
              <a:rPr lang="en-US" sz="2400" dirty="0" err="1"/>
              <a:t>evt</a:t>
            </a:r>
            <a:r>
              <a:rPr lang="en-US" sz="2400" dirty="0"/>
              <a:t>. </a:t>
            </a:r>
            <a:r>
              <a:rPr lang="en-US" sz="2400" dirty="0" err="1"/>
              <a:t>Onduidelijkheden</a:t>
            </a:r>
            <a:endParaRPr lang="en-US" sz="2400" dirty="0"/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US" sz="2400" dirty="0" err="1"/>
              <a:t>Maak</a:t>
            </a:r>
            <a:r>
              <a:rPr lang="en-US" sz="2400" dirty="0"/>
              <a:t> </a:t>
            </a:r>
            <a:r>
              <a:rPr lang="en-US" sz="2400" dirty="0" err="1"/>
              <a:t>een</a:t>
            </a:r>
            <a:r>
              <a:rPr lang="en-US" sz="2400" dirty="0"/>
              <a:t> </a:t>
            </a:r>
            <a:r>
              <a:rPr lang="en-US" sz="2400" dirty="0" err="1"/>
              <a:t>gedetaileerde</a:t>
            </a:r>
            <a:r>
              <a:rPr lang="en-US" sz="2400" dirty="0"/>
              <a:t> planning met </a:t>
            </a:r>
            <a:r>
              <a:rPr lang="en-US" sz="2400" dirty="0" err="1"/>
              <a:t>tijdspanning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lvl="1"/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90804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Wk</a:t>
            </a:r>
            <a:r>
              <a:rPr lang="en-US" dirty="0" smtClean="0"/>
              <a:t> 5 </a:t>
            </a:r>
            <a:r>
              <a:rPr lang="en-US" dirty="0" err="1" smtClean="0"/>
              <a:t>Opdracht</a:t>
            </a:r>
            <a:r>
              <a:rPr lang="en-US" dirty="0" smtClean="0"/>
              <a:t> 2: De </a:t>
            </a:r>
            <a:r>
              <a:rPr lang="en-US" dirty="0" err="1" smtClean="0"/>
              <a:t>Handleiding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De </a:t>
            </a:r>
            <a:r>
              <a:rPr lang="en-US" sz="2400" dirty="0" err="1" smtClean="0"/>
              <a:t>Handleiding</a:t>
            </a:r>
            <a:endParaRPr lang="en-US" sz="2400" dirty="0" smtClean="0"/>
          </a:p>
          <a:p>
            <a:endParaRPr lang="en-US" sz="2400" dirty="0"/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US" sz="2400" dirty="0" err="1" smtClean="0"/>
              <a:t>Maak</a:t>
            </a:r>
            <a:r>
              <a:rPr lang="en-US" sz="2400" dirty="0" smtClean="0"/>
              <a:t> </a:t>
            </a:r>
            <a:r>
              <a:rPr lang="en-US" sz="2400" dirty="0" err="1" smtClean="0"/>
              <a:t>een</a:t>
            </a:r>
            <a:r>
              <a:rPr lang="en-US" sz="2400" dirty="0" smtClean="0"/>
              <a:t> </a:t>
            </a:r>
            <a:r>
              <a:rPr lang="en-US" sz="2400" dirty="0" err="1" smtClean="0"/>
              <a:t>Handleiding</a:t>
            </a:r>
            <a:r>
              <a:rPr lang="en-US" sz="2400" dirty="0" smtClean="0"/>
              <a:t> in Word</a:t>
            </a:r>
          </a:p>
          <a:p>
            <a:pPr marL="1085850" lvl="2">
              <a:buFont typeface="Wingdings" panose="05000000000000000000" pitchFamily="2" charset="2"/>
              <a:buChar char="§"/>
            </a:pPr>
            <a:r>
              <a:rPr lang="en-US" sz="2200" dirty="0" err="1" smtClean="0"/>
              <a:t>Voorblad</a:t>
            </a:r>
            <a:r>
              <a:rPr lang="en-US" sz="2200" dirty="0" smtClean="0"/>
              <a:t>, </a:t>
            </a:r>
            <a:r>
              <a:rPr lang="en-US" sz="2200" dirty="0" err="1" smtClean="0"/>
              <a:t>inhoud</a:t>
            </a:r>
            <a:r>
              <a:rPr lang="en-US" sz="2200" dirty="0" smtClean="0"/>
              <a:t> </a:t>
            </a:r>
            <a:r>
              <a:rPr lang="en-US" sz="2200" dirty="0" err="1" smtClean="0"/>
              <a:t>opgave</a:t>
            </a:r>
            <a:endParaRPr lang="en-US" sz="2200" dirty="0"/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US" sz="2400" dirty="0" smtClean="0"/>
              <a:t>Met </a:t>
            </a:r>
            <a:r>
              <a:rPr lang="en-US" sz="2400" dirty="0" err="1" smtClean="0"/>
              <a:t>alle</a:t>
            </a:r>
            <a:r>
              <a:rPr lang="en-US" sz="2400" dirty="0" smtClean="0"/>
              <a:t> document </a:t>
            </a:r>
            <a:r>
              <a:rPr lang="en-US" sz="2400" dirty="0" err="1" smtClean="0"/>
              <a:t>vereisten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lvl="1"/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406914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directiekamer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1774</TotalTime>
  <Words>553</Words>
  <Application>Microsoft Office PowerPoint</Application>
  <PresentationFormat>Breedbeeld</PresentationFormat>
  <Paragraphs>83</Paragraphs>
  <Slides>10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Times New Roman</vt:lpstr>
      <vt:lpstr>Wingdings</vt:lpstr>
      <vt:lpstr>Wingdings 3</vt:lpstr>
      <vt:lpstr>Ion-directiekamer</vt:lpstr>
      <vt:lpstr>Summa ICT 2017-2018  OP3</vt:lpstr>
      <vt:lpstr>PowerPoint-presentatie</vt:lpstr>
      <vt:lpstr>Eind Opdracht Casus</vt:lpstr>
      <vt:lpstr>Programma: EindOpdracht</vt:lpstr>
      <vt:lpstr>Casus: De Concurrent </vt:lpstr>
      <vt:lpstr>Verplichte Eisen</vt:lpstr>
      <vt:lpstr>Opleveren / Aftekenen </vt:lpstr>
      <vt:lpstr>Wk 5 Opdracht 1: De Planning</vt:lpstr>
      <vt:lpstr>Wk 5 Opdracht 2: De Handleiding</vt:lpstr>
      <vt:lpstr>Vragen?      Happy Coding </vt:lpstr>
    </vt:vector>
  </TitlesOfParts>
  <Company>Summa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 ICT 2017-2018 Start OP3</dc:title>
  <dc:creator>Wright, Gene</dc:creator>
  <cp:lastModifiedBy>Wright, Gene</cp:lastModifiedBy>
  <cp:revision>29</cp:revision>
  <dcterms:created xsi:type="dcterms:W3CDTF">2018-02-05T09:17:17Z</dcterms:created>
  <dcterms:modified xsi:type="dcterms:W3CDTF">2018-03-14T10:46:09Z</dcterms:modified>
</cp:coreProperties>
</file>