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8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9144000" cy="6858000" type="screen4x3"/>
  <p:notesSz cx="6858000" cy="99456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B2B2B2"/>
    <a:srgbClr val="53A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 autoAdjust="0"/>
    <p:restoredTop sz="76663" autoAdjust="0"/>
  </p:normalViewPr>
  <p:slideViewPr>
    <p:cSldViewPr>
      <p:cViewPr varScale="1">
        <p:scale>
          <a:sx n="68" d="100"/>
          <a:sy n="68" d="100"/>
        </p:scale>
        <p:origin x="19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3CD12-12CD-449E-89BB-1C0D7A1D12E5}" type="datetimeFigureOut">
              <a:rPr lang="nl-NL" smtClean="0"/>
              <a:t>19-12-2016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570B9-2F80-4099-9D60-B9D86C7C278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240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202"/>
            <a:ext cx="5486400" cy="447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6A92EF-677D-47DA-92B4-68BA969D3BA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891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84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4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77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181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826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615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2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92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1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20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6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37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77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03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38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3" name="Picture 17" descr="bollenvelden"/>
          <p:cNvPicPr>
            <a:picLocks noChangeAspect="1" noChangeArrowheads="1"/>
          </p:cNvPicPr>
          <p:nvPr userDrawn="1"/>
        </p:nvPicPr>
        <p:blipFill>
          <a:blip r:embed="rId2" cstate="print"/>
          <a:srcRect r="13290"/>
          <a:stretch>
            <a:fillRect/>
          </a:stretch>
        </p:blipFill>
        <p:spPr bwMode="auto">
          <a:xfrm>
            <a:off x="4679950" y="1196975"/>
            <a:ext cx="4464050" cy="4117975"/>
          </a:xfrm>
          <a:prstGeom prst="rect">
            <a:avLst/>
          </a:prstGeom>
          <a:noFill/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50186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-sided rectangular duals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943225"/>
            <a:ext cx="4897437" cy="2016125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Bettina </a:t>
            </a: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Speckmann         </a:t>
            </a:r>
            <a:br>
              <a:rPr lang="en-US" sz="1800" b="1" dirty="0">
                <a:solidFill>
                  <a:schemeClr val="bg1"/>
                </a:solidFill>
                <a:latin typeface="TUE Meta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Kevin 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Verbeek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Sander Beekhuis</a:t>
            </a:r>
            <a:endParaRPr lang="en-US" sz="1800" b="1" dirty="0">
              <a:solidFill>
                <a:schemeClr val="bg1"/>
              </a:solidFill>
              <a:latin typeface="TUE Meta" pitchFamily="34" charset="0"/>
            </a:endParaRPr>
          </a:p>
          <a:p>
            <a:r>
              <a:rPr lang="en-US" sz="1800" dirty="0">
                <a:solidFill>
                  <a:srgbClr val="53A9FF"/>
                </a:solidFill>
                <a:latin typeface="TUE Meta" pitchFamily="34" charset="0"/>
              </a:rPr>
              <a:t>TU Eindhoven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128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557421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41746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7128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49325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06570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53408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07862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38556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16937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12693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56417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35767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1960097" y="44053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1916705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1996235" y="30239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470275" y="233503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543425" y="230910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5616575" y="23281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2587625" y="251865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8712460" y="3951682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63543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791580" y="3679825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7389121" y="469010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7484371" y="39533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7484371" y="324011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3457928" y="559673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9" name="Oval 41"/>
          <p:cNvSpPr>
            <a:spLocks noChangeArrowheads="1"/>
          </p:cNvSpPr>
          <p:nvPr/>
        </p:nvSpPr>
        <p:spPr bwMode="auto">
          <a:xfrm>
            <a:off x="4531078" y="557080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0" name="Oval 42"/>
          <p:cNvSpPr>
            <a:spLocks noChangeArrowheads="1"/>
          </p:cNvSpPr>
          <p:nvPr/>
        </p:nvSpPr>
        <p:spPr bwMode="auto">
          <a:xfrm>
            <a:off x="5604228" y="5589857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002270" y="51841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7002270" y="258122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492375" y="532504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4" name="Oval 45"/>
          <p:cNvSpPr>
            <a:spLocks noChangeArrowheads="1"/>
          </p:cNvSpPr>
          <p:nvPr/>
        </p:nvSpPr>
        <p:spPr bwMode="auto">
          <a:xfrm>
            <a:off x="325784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5" name="Oval 45"/>
          <p:cNvSpPr>
            <a:spLocks noChangeArrowheads="1"/>
          </p:cNvSpPr>
          <p:nvPr/>
        </p:nvSpPr>
        <p:spPr bwMode="auto">
          <a:xfrm>
            <a:off x="3931450" y="33389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6" name="Oval 45"/>
          <p:cNvSpPr>
            <a:spLocks noChangeArrowheads="1"/>
          </p:cNvSpPr>
          <p:nvPr/>
        </p:nvSpPr>
        <p:spPr bwMode="auto">
          <a:xfrm>
            <a:off x="5011570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7" name="Oval 45"/>
          <p:cNvSpPr>
            <a:spLocks noChangeArrowheads="1"/>
          </p:cNvSpPr>
          <p:nvPr/>
        </p:nvSpPr>
        <p:spPr bwMode="auto">
          <a:xfrm>
            <a:off x="5946195" y="329398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672650" y="322246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69" name="Oval 45"/>
          <p:cNvSpPr>
            <a:spLocks noChangeArrowheads="1"/>
          </p:cNvSpPr>
          <p:nvPr/>
        </p:nvSpPr>
        <p:spPr bwMode="auto">
          <a:xfrm>
            <a:off x="6822250" y="369217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6732240" y="4661039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1" name="Oval 45"/>
          <p:cNvSpPr>
            <a:spLocks noChangeArrowheads="1"/>
          </p:cNvSpPr>
          <p:nvPr/>
        </p:nvSpPr>
        <p:spPr bwMode="auto">
          <a:xfrm>
            <a:off x="592215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2" name="Oval 45"/>
          <p:cNvSpPr>
            <a:spLocks noChangeArrowheads="1"/>
          </p:cNvSpPr>
          <p:nvPr/>
        </p:nvSpPr>
        <p:spPr bwMode="auto">
          <a:xfrm>
            <a:off x="5112060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976455" y="47860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3223384" y="4762686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5" name="Oval 45"/>
          <p:cNvSpPr>
            <a:spLocks noChangeArrowheads="1"/>
          </p:cNvSpPr>
          <p:nvPr/>
        </p:nvSpPr>
        <p:spPr bwMode="auto">
          <a:xfrm>
            <a:off x="2787570" y="464189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4921560" y="405907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>
            <a:stCxn id="273462" idx="3"/>
            <a:endCxn id="273447" idx="3"/>
          </p:cNvCxnSpPr>
          <p:nvPr/>
        </p:nvCxnSpPr>
        <p:spPr bwMode="auto">
          <a:xfrm flipV="1">
            <a:off x="969380" y="3186557"/>
            <a:ext cx="1054753" cy="5821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" name="Straight Connector 4"/>
          <p:cNvCxnSpPr>
            <a:stCxn id="273447" idx="7"/>
            <a:endCxn id="273453" idx="3"/>
          </p:cNvCxnSpPr>
          <p:nvPr/>
        </p:nvCxnSpPr>
        <p:spPr bwMode="auto">
          <a:xfrm flipV="1">
            <a:off x="2158837" y="2681258"/>
            <a:ext cx="456686" cy="37059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" name="Straight Connector 7"/>
          <p:cNvCxnSpPr>
            <a:stCxn id="273453" idx="7"/>
            <a:endCxn id="273448" idx="2"/>
          </p:cNvCxnSpPr>
          <p:nvPr/>
        </p:nvCxnSpPr>
        <p:spPr bwMode="auto">
          <a:xfrm flipV="1">
            <a:off x="2750227" y="2430285"/>
            <a:ext cx="720048" cy="1162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273448" idx="6"/>
            <a:endCxn id="273449" idx="2"/>
          </p:cNvCxnSpPr>
          <p:nvPr/>
        </p:nvCxnSpPr>
        <p:spPr bwMode="auto">
          <a:xfrm flipV="1">
            <a:off x="3660775" y="2404356"/>
            <a:ext cx="882650" cy="2592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273449" idx="6"/>
            <a:endCxn id="273450" idx="2"/>
          </p:cNvCxnSpPr>
          <p:nvPr/>
        </p:nvCxnSpPr>
        <p:spPr bwMode="auto">
          <a:xfrm>
            <a:off x="4733925" y="2404356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273450" idx="6"/>
            <a:endCxn id="62" idx="1"/>
          </p:cNvCxnSpPr>
          <p:nvPr/>
        </p:nvCxnSpPr>
        <p:spPr bwMode="auto">
          <a:xfrm>
            <a:off x="5807075" y="2423406"/>
            <a:ext cx="1223093" cy="1857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2" idx="5"/>
            <a:endCxn id="57" idx="1"/>
          </p:cNvCxnSpPr>
          <p:nvPr/>
        </p:nvCxnSpPr>
        <p:spPr bwMode="auto">
          <a:xfrm>
            <a:off x="7164872" y="2743825"/>
            <a:ext cx="347397" cy="52419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57" idx="5"/>
            <a:endCxn id="273454" idx="1"/>
          </p:cNvCxnSpPr>
          <p:nvPr/>
        </p:nvCxnSpPr>
        <p:spPr bwMode="auto">
          <a:xfrm>
            <a:off x="7646973" y="3402720"/>
            <a:ext cx="1065487" cy="6378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56" idx="6"/>
            <a:endCxn id="273454" idx="1"/>
          </p:cNvCxnSpPr>
          <p:nvPr/>
        </p:nvCxnSpPr>
        <p:spPr bwMode="auto">
          <a:xfrm flipV="1">
            <a:off x="7674871" y="4040582"/>
            <a:ext cx="1037589" cy="80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Straight Connector 21"/>
          <p:cNvCxnSpPr>
            <a:stCxn id="55" idx="6"/>
            <a:endCxn id="273454" idx="1"/>
          </p:cNvCxnSpPr>
          <p:nvPr/>
        </p:nvCxnSpPr>
        <p:spPr bwMode="auto">
          <a:xfrm flipV="1">
            <a:off x="7579621" y="4040582"/>
            <a:ext cx="1132839" cy="74477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>
            <a:stCxn id="55" idx="0"/>
            <a:endCxn id="56" idx="4"/>
          </p:cNvCxnSpPr>
          <p:nvPr/>
        </p:nvCxnSpPr>
        <p:spPr bwMode="auto">
          <a:xfrm flipV="1">
            <a:off x="7484371" y="4143840"/>
            <a:ext cx="95250" cy="54626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/>
          <p:cNvCxnSpPr>
            <a:stCxn id="57" idx="4"/>
            <a:endCxn id="56" idx="0"/>
          </p:cNvCxnSpPr>
          <p:nvPr/>
        </p:nvCxnSpPr>
        <p:spPr bwMode="auto">
          <a:xfrm>
            <a:off x="7579621" y="3430618"/>
            <a:ext cx="0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8" name="Straight Connector 27"/>
          <p:cNvCxnSpPr>
            <a:stCxn id="273462" idx="3"/>
            <a:endCxn id="273446" idx="2"/>
          </p:cNvCxnSpPr>
          <p:nvPr/>
        </p:nvCxnSpPr>
        <p:spPr bwMode="auto">
          <a:xfrm>
            <a:off x="969380" y="3768725"/>
            <a:ext cx="947325" cy="186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/>
          <p:cNvCxnSpPr>
            <a:stCxn id="273462" idx="3"/>
            <a:endCxn id="273445" idx="1"/>
          </p:cNvCxnSpPr>
          <p:nvPr/>
        </p:nvCxnSpPr>
        <p:spPr bwMode="auto">
          <a:xfrm>
            <a:off x="969380" y="3768725"/>
            <a:ext cx="1018615" cy="6645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273447" idx="4"/>
            <a:endCxn id="273446" idx="0"/>
          </p:cNvCxnSpPr>
          <p:nvPr/>
        </p:nvCxnSpPr>
        <p:spPr bwMode="auto">
          <a:xfrm flipH="1">
            <a:off x="2011955" y="3214455"/>
            <a:ext cx="79530" cy="47771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3446" idx="4"/>
            <a:endCxn id="273445" idx="0"/>
          </p:cNvCxnSpPr>
          <p:nvPr/>
        </p:nvCxnSpPr>
        <p:spPr bwMode="auto">
          <a:xfrm>
            <a:off x="2011955" y="3882672"/>
            <a:ext cx="43392" cy="52272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6" name="Straight Connector 35"/>
          <p:cNvCxnSpPr>
            <a:stCxn id="273445" idx="4"/>
            <a:endCxn id="63" idx="1"/>
          </p:cNvCxnSpPr>
          <p:nvPr/>
        </p:nvCxnSpPr>
        <p:spPr bwMode="auto">
          <a:xfrm>
            <a:off x="2055347" y="4595894"/>
            <a:ext cx="464926" cy="7570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63" idx="5"/>
            <a:endCxn id="58" idx="2"/>
          </p:cNvCxnSpPr>
          <p:nvPr/>
        </p:nvCxnSpPr>
        <p:spPr bwMode="auto">
          <a:xfrm>
            <a:off x="2654977" y="5487648"/>
            <a:ext cx="802951" cy="20433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8" idx="6"/>
            <a:endCxn id="59" idx="3"/>
          </p:cNvCxnSpPr>
          <p:nvPr/>
        </p:nvCxnSpPr>
        <p:spPr bwMode="auto">
          <a:xfrm>
            <a:off x="3648428" y="5691986"/>
            <a:ext cx="910548" cy="4142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59" idx="6"/>
            <a:endCxn id="60" idx="2"/>
          </p:cNvCxnSpPr>
          <p:nvPr/>
        </p:nvCxnSpPr>
        <p:spPr bwMode="auto">
          <a:xfrm>
            <a:off x="4721578" y="5666057"/>
            <a:ext cx="882650" cy="190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60" idx="6"/>
            <a:endCxn id="61" idx="2"/>
          </p:cNvCxnSpPr>
          <p:nvPr/>
        </p:nvCxnSpPr>
        <p:spPr bwMode="auto">
          <a:xfrm flipV="1">
            <a:off x="5794728" y="5279445"/>
            <a:ext cx="1207542" cy="40566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61" idx="6"/>
            <a:endCxn id="55" idx="3"/>
          </p:cNvCxnSpPr>
          <p:nvPr/>
        </p:nvCxnSpPr>
        <p:spPr bwMode="auto">
          <a:xfrm flipV="1">
            <a:off x="7192770" y="4852706"/>
            <a:ext cx="224249" cy="42673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stCxn id="273462" idx="3"/>
            <a:endCxn id="63" idx="2"/>
          </p:cNvCxnSpPr>
          <p:nvPr/>
        </p:nvCxnSpPr>
        <p:spPr bwMode="auto">
          <a:xfrm>
            <a:off x="969380" y="3768725"/>
            <a:ext cx="1522995" cy="16515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Straight Connector 49"/>
          <p:cNvCxnSpPr>
            <a:stCxn id="273462" idx="3"/>
            <a:endCxn id="273453" idx="1"/>
          </p:cNvCxnSpPr>
          <p:nvPr/>
        </p:nvCxnSpPr>
        <p:spPr bwMode="auto">
          <a:xfrm flipV="1">
            <a:off x="969380" y="2546554"/>
            <a:ext cx="1646143" cy="122217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Straight Connector 51"/>
          <p:cNvCxnSpPr>
            <a:stCxn id="273453" idx="7"/>
            <a:endCxn id="273460" idx="2"/>
          </p:cNvCxnSpPr>
          <p:nvPr/>
        </p:nvCxnSpPr>
        <p:spPr bwMode="auto">
          <a:xfrm flipV="1">
            <a:off x="2750227" y="1716088"/>
            <a:ext cx="1888448" cy="8304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4" name="Straight Connector 53"/>
          <p:cNvCxnSpPr>
            <a:stCxn id="273448" idx="0"/>
            <a:endCxn id="273460" idx="2"/>
          </p:cNvCxnSpPr>
          <p:nvPr/>
        </p:nvCxnSpPr>
        <p:spPr bwMode="auto">
          <a:xfrm flipV="1">
            <a:off x="3565525" y="1716088"/>
            <a:ext cx="1073150" cy="61894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273449" idx="0"/>
            <a:endCxn id="273460" idx="2"/>
          </p:cNvCxnSpPr>
          <p:nvPr/>
        </p:nvCxnSpPr>
        <p:spPr bwMode="auto">
          <a:xfrm flipV="1">
            <a:off x="4638675" y="1716088"/>
            <a:ext cx="0" cy="59301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Straight Connector 79"/>
          <p:cNvCxnSpPr>
            <a:stCxn id="273450" idx="1"/>
            <a:endCxn id="273460" idx="2"/>
          </p:cNvCxnSpPr>
          <p:nvPr/>
        </p:nvCxnSpPr>
        <p:spPr bwMode="auto">
          <a:xfrm flipH="1" flipV="1">
            <a:off x="4638675" y="1716088"/>
            <a:ext cx="1005798" cy="63996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2" name="Straight Connector 81"/>
          <p:cNvCxnSpPr>
            <a:stCxn id="273460" idx="2"/>
            <a:endCxn id="62" idx="0"/>
          </p:cNvCxnSpPr>
          <p:nvPr/>
        </p:nvCxnSpPr>
        <p:spPr bwMode="auto">
          <a:xfrm>
            <a:off x="4638675" y="1716088"/>
            <a:ext cx="2458845" cy="86513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Straight Connector 88"/>
          <p:cNvCxnSpPr>
            <a:stCxn id="62" idx="5"/>
            <a:endCxn id="273454" idx="1"/>
          </p:cNvCxnSpPr>
          <p:nvPr/>
        </p:nvCxnSpPr>
        <p:spPr bwMode="auto">
          <a:xfrm>
            <a:off x="7164872" y="2743825"/>
            <a:ext cx="1547588" cy="129675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3" name="Straight Connector 92"/>
          <p:cNvCxnSpPr>
            <a:stCxn id="61" idx="6"/>
            <a:endCxn id="273454" idx="1"/>
          </p:cNvCxnSpPr>
          <p:nvPr/>
        </p:nvCxnSpPr>
        <p:spPr bwMode="auto">
          <a:xfrm flipV="1">
            <a:off x="7192770" y="4040582"/>
            <a:ext cx="1519690" cy="123886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09" name="Straight Connector 273408"/>
          <p:cNvCxnSpPr>
            <a:stCxn id="273453" idx="5"/>
            <a:endCxn id="64" idx="1"/>
          </p:cNvCxnSpPr>
          <p:nvPr/>
        </p:nvCxnSpPr>
        <p:spPr bwMode="auto">
          <a:xfrm>
            <a:off x="2750227" y="2681258"/>
            <a:ext cx="535511" cy="6406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66" name="Straight Connector 273465"/>
          <p:cNvCxnSpPr>
            <a:stCxn id="64" idx="1"/>
            <a:endCxn id="273448" idx="4"/>
          </p:cNvCxnSpPr>
          <p:nvPr/>
        </p:nvCxnSpPr>
        <p:spPr bwMode="auto">
          <a:xfrm flipV="1">
            <a:off x="3285738" y="2525535"/>
            <a:ext cx="279787" cy="79634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0" name="Straight Connector 273469"/>
          <p:cNvCxnSpPr>
            <a:stCxn id="273448" idx="4"/>
            <a:endCxn id="65" idx="2"/>
          </p:cNvCxnSpPr>
          <p:nvPr/>
        </p:nvCxnSpPr>
        <p:spPr bwMode="auto">
          <a:xfrm>
            <a:off x="3565525" y="2525535"/>
            <a:ext cx="365925" cy="90870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2" name="Straight Connector 273471"/>
          <p:cNvCxnSpPr>
            <a:stCxn id="65" idx="7"/>
            <a:endCxn id="273449" idx="2"/>
          </p:cNvCxnSpPr>
          <p:nvPr/>
        </p:nvCxnSpPr>
        <p:spPr bwMode="auto">
          <a:xfrm flipV="1">
            <a:off x="4094052" y="2404356"/>
            <a:ext cx="449373" cy="9625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4" name="Straight Connector 273473"/>
          <p:cNvCxnSpPr>
            <a:stCxn id="273449" idx="5"/>
            <a:endCxn id="66" idx="1"/>
          </p:cNvCxnSpPr>
          <p:nvPr/>
        </p:nvCxnSpPr>
        <p:spPr bwMode="auto">
          <a:xfrm>
            <a:off x="4706027" y="2471708"/>
            <a:ext cx="333441" cy="85017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6" name="Straight Connector 273475"/>
          <p:cNvCxnSpPr>
            <a:stCxn id="66" idx="7"/>
            <a:endCxn id="273450" idx="3"/>
          </p:cNvCxnSpPr>
          <p:nvPr/>
        </p:nvCxnSpPr>
        <p:spPr bwMode="auto">
          <a:xfrm flipV="1">
            <a:off x="5174172" y="2490758"/>
            <a:ext cx="470301" cy="831125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78" name="Straight Connector 273477"/>
          <p:cNvCxnSpPr>
            <a:stCxn id="273450" idx="4"/>
            <a:endCxn id="67" idx="1"/>
          </p:cNvCxnSpPr>
          <p:nvPr/>
        </p:nvCxnSpPr>
        <p:spPr bwMode="auto">
          <a:xfrm>
            <a:off x="5711825" y="2518656"/>
            <a:ext cx="262268" cy="80322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0" name="Straight Connector 273479"/>
          <p:cNvCxnSpPr>
            <a:stCxn id="67" idx="0"/>
            <a:endCxn id="62" idx="2"/>
          </p:cNvCxnSpPr>
          <p:nvPr/>
        </p:nvCxnSpPr>
        <p:spPr bwMode="auto">
          <a:xfrm flipV="1">
            <a:off x="6041445" y="2676473"/>
            <a:ext cx="960825" cy="61751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2" name="Straight Connector 273481"/>
          <p:cNvCxnSpPr>
            <a:stCxn id="62" idx="4"/>
            <a:endCxn id="68" idx="0"/>
          </p:cNvCxnSpPr>
          <p:nvPr/>
        </p:nvCxnSpPr>
        <p:spPr bwMode="auto">
          <a:xfrm flipH="1">
            <a:off x="6767900" y="2771723"/>
            <a:ext cx="329620" cy="450737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5" name="Straight Connector 273484"/>
          <p:cNvCxnSpPr>
            <a:stCxn id="57" idx="3"/>
            <a:endCxn id="68" idx="6"/>
          </p:cNvCxnSpPr>
          <p:nvPr/>
        </p:nvCxnSpPr>
        <p:spPr bwMode="auto">
          <a:xfrm flipH="1" flipV="1">
            <a:off x="6863150" y="3317710"/>
            <a:ext cx="649119" cy="850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87" name="Straight Connector 273486"/>
          <p:cNvCxnSpPr>
            <a:stCxn id="69" idx="7"/>
            <a:endCxn id="57" idx="3"/>
          </p:cNvCxnSpPr>
          <p:nvPr/>
        </p:nvCxnSpPr>
        <p:spPr bwMode="auto">
          <a:xfrm flipV="1">
            <a:off x="6984852" y="3402720"/>
            <a:ext cx="527417" cy="31735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2" name="Straight Connector 273491"/>
          <p:cNvCxnSpPr>
            <a:stCxn id="69" idx="5"/>
            <a:endCxn id="56" idx="2"/>
          </p:cNvCxnSpPr>
          <p:nvPr/>
        </p:nvCxnSpPr>
        <p:spPr bwMode="auto">
          <a:xfrm>
            <a:off x="6984852" y="3854774"/>
            <a:ext cx="499519" cy="19381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4" name="Straight Connector 273493"/>
          <p:cNvCxnSpPr>
            <a:stCxn id="70" idx="7"/>
            <a:endCxn id="55" idx="2"/>
          </p:cNvCxnSpPr>
          <p:nvPr/>
        </p:nvCxnSpPr>
        <p:spPr bwMode="auto">
          <a:xfrm>
            <a:off x="6894842" y="4688937"/>
            <a:ext cx="494279" cy="9641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3" name="Oval 45"/>
          <p:cNvSpPr>
            <a:spLocks noChangeArrowheads="1"/>
          </p:cNvSpPr>
          <p:nvPr/>
        </p:nvSpPr>
        <p:spPr bwMode="auto">
          <a:xfrm>
            <a:off x="2755918" y="414153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6730427" y="423092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73497" name="Straight Connector 273496"/>
          <p:cNvCxnSpPr>
            <a:stCxn id="56" idx="2"/>
            <a:endCxn id="184" idx="6"/>
          </p:cNvCxnSpPr>
          <p:nvPr/>
        </p:nvCxnSpPr>
        <p:spPr bwMode="auto">
          <a:xfrm flipH="1">
            <a:off x="6920927" y="4048590"/>
            <a:ext cx="563444" cy="27758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499" name="Straight Connector 273498"/>
          <p:cNvCxnSpPr>
            <a:stCxn id="184" idx="6"/>
            <a:endCxn id="55" idx="1"/>
          </p:cNvCxnSpPr>
          <p:nvPr/>
        </p:nvCxnSpPr>
        <p:spPr bwMode="auto">
          <a:xfrm>
            <a:off x="6920927" y="4326172"/>
            <a:ext cx="496092" cy="3918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1" name="Straight Connector 273500"/>
          <p:cNvCxnSpPr>
            <a:stCxn id="70" idx="5"/>
            <a:endCxn id="61" idx="1"/>
          </p:cNvCxnSpPr>
          <p:nvPr/>
        </p:nvCxnSpPr>
        <p:spPr bwMode="auto">
          <a:xfrm>
            <a:off x="6894842" y="4823641"/>
            <a:ext cx="135326" cy="38845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3" name="Straight Connector 273502"/>
          <p:cNvCxnSpPr>
            <a:stCxn id="71" idx="5"/>
            <a:endCxn id="61" idx="2"/>
          </p:cNvCxnSpPr>
          <p:nvPr/>
        </p:nvCxnSpPr>
        <p:spPr bwMode="auto">
          <a:xfrm>
            <a:off x="6084752" y="4948657"/>
            <a:ext cx="917518" cy="3307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1" name="Straight Connector 160"/>
          <p:cNvCxnSpPr>
            <a:stCxn id="60" idx="0"/>
            <a:endCxn id="71" idx="4"/>
          </p:cNvCxnSpPr>
          <p:nvPr/>
        </p:nvCxnSpPr>
        <p:spPr bwMode="auto">
          <a:xfrm flipV="1">
            <a:off x="5699478" y="4976555"/>
            <a:ext cx="317922" cy="613302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3" name="Straight Connector 162"/>
          <p:cNvCxnSpPr>
            <a:stCxn id="59" idx="0"/>
            <a:endCxn id="72" idx="3"/>
          </p:cNvCxnSpPr>
          <p:nvPr/>
        </p:nvCxnSpPr>
        <p:spPr bwMode="auto">
          <a:xfrm flipV="1">
            <a:off x="4626328" y="4948657"/>
            <a:ext cx="513630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5" name="Straight Connector 164"/>
          <p:cNvCxnSpPr>
            <a:stCxn id="72" idx="4"/>
            <a:endCxn id="60" idx="1"/>
          </p:cNvCxnSpPr>
          <p:nvPr/>
        </p:nvCxnSpPr>
        <p:spPr bwMode="auto">
          <a:xfrm>
            <a:off x="5207310" y="4976555"/>
            <a:ext cx="424816" cy="641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7" name="Straight Connector 166"/>
          <p:cNvCxnSpPr>
            <a:stCxn id="59" idx="0"/>
            <a:endCxn id="73" idx="5"/>
          </p:cNvCxnSpPr>
          <p:nvPr/>
        </p:nvCxnSpPr>
        <p:spPr bwMode="auto">
          <a:xfrm flipH="1" flipV="1">
            <a:off x="4139057" y="4948657"/>
            <a:ext cx="487271" cy="62215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9" name="Straight Connector 168"/>
          <p:cNvCxnSpPr>
            <a:stCxn id="58" idx="7"/>
            <a:endCxn id="73" idx="3"/>
          </p:cNvCxnSpPr>
          <p:nvPr/>
        </p:nvCxnSpPr>
        <p:spPr bwMode="auto">
          <a:xfrm flipV="1">
            <a:off x="3620530" y="4948657"/>
            <a:ext cx="383823" cy="67597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3" name="Straight Connector 172"/>
          <p:cNvCxnSpPr>
            <a:stCxn id="63" idx="6"/>
            <a:endCxn id="74" idx="4"/>
          </p:cNvCxnSpPr>
          <p:nvPr/>
        </p:nvCxnSpPr>
        <p:spPr bwMode="auto">
          <a:xfrm flipV="1">
            <a:off x="2682875" y="4953186"/>
            <a:ext cx="635759" cy="4671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5" name="Straight Connector 174"/>
          <p:cNvCxnSpPr>
            <a:stCxn id="58" idx="1"/>
            <a:endCxn id="74" idx="4"/>
          </p:cNvCxnSpPr>
          <p:nvPr/>
        </p:nvCxnSpPr>
        <p:spPr bwMode="auto">
          <a:xfrm flipH="1" flipV="1">
            <a:off x="3318634" y="4953186"/>
            <a:ext cx="167192" cy="6714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7" name="Straight Connector 176"/>
          <p:cNvCxnSpPr>
            <a:stCxn id="273445" idx="5"/>
            <a:endCxn id="75" idx="2"/>
          </p:cNvCxnSpPr>
          <p:nvPr/>
        </p:nvCxnSpPr>
        <p:spPr bwMode="auto">
          <a:xfrm>
            <a:off x="2122699" y="4567996"/>
            <a:ext cx="664871" cy="16914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9" name="Straight Connector 178"/>
          <p:cNvCxnSpPr>
            <a:stCxn id="63" idx="0"/>
            <a:endCxn id="75" idx="4"/>
          </p:cNvCxnSpPr>
          <p:nvPr/>
        </p:nvCxnSpPr>
        <p:spPr bwMode="auto">
          <a:xfrm flipV="1">
            <a:off x="2587625" y="4832395"/>
            <a:ext cx="295195" cy="49265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1" name="Straight Connector 180"/>
          <p:cNvCxnSpPr>
            <a:stCxn id="273445" idx="7"/>
            <a:endCxn id="183" idx="2"/>
          </p:cNvCxnSpPr>
          <p:nvPr/>
        </p:nvCxnSpPr>
        <p:spPr bwMode="auto">
          <a:xfrm flipV="1">
            <a:off x="2122699" y="4236784"/>
            <a:ext cx="633219" cy="19650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5" name="Straight Connector 184"/>
          <p:cNvCxnSpPr>
            <a:stCxn id="273446" idx="6"/>
            <a:endCxn id="183" idx="2"/>
          </p:cNvCxnSpPr>
          <p:nvPr/>
        </p:nvCxnSpPr>
        <p:spPr bwMode="auto">
          <a:xfrm>
            <a:off x="2107205" y="3787422"/>
            <a:ext cx="648713" cy="4493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3" name="Oval 45"/>
          <p:cNvSpPr>
            <a:spLocks noChangeArrowheads="1"/>
          </p:cNvSpPr>
          <p:nvPr/>
        </p:nvSpPr>
        <p:spPr bwMode="auto">
          <a:xfrm>
            <a:off x="2708293" y="3631103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92" name="Straight Connector 191"/>
          <p:cNvCxnSpPr>
            <a:stCxn id="273446" idx="6"/>
            <a:endCxn id="223" idx="2"/>
          </p:cNvCxnSpPr>
          <p:nvPr/>
        </p:nvCxnSpPr>
        <p:spPr bwMode="auto">
          <a:xfrm flipV="1">
            <a:off x="2107205" y="3726353"/>
            <a:ext cx="601088" cy="6106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4" name="Straight Connector 193"/>
          <p:cNvCxnSpPr>
            <a:stCxn id="273447" idx="6"/>
            <a:endCxn id="223" idx="1"/>
          </p:cNvCxnSpPr>
          <p:nvPr/>
        </p:nvCxnSpPr>
        <p:spPr bwMode="auto">
          <a:xfrm>
            <a:off x="2186735" y="3119205"/>
            <a:ext cx="549456" cy="53979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9" name="Oval 45"/>
          <p:cNvSpPr>
            <a:spLocks noChangeArrowheads="1"/>
          </p:cNvSpPr>
          <p:nvPr/>
        </p:nvSpPr>
        <p:spPr bwMode="auto">
          <a:xfrm>
            <a:off x="2849101" y="3287061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214" name="Straight Connector 213"/>
          <p:cNvCxnSpPr>
            <a:stCxn id="273447" idx="6"/>
            <a:endCxn id="239" idx="2"/>
          </p:cNvCxnSpPr>
          <p:nvPr/>
        </p:nvCxnSpPr>
        <p:spPr bwMode="auto">
          <a:xfrm>
            <a:off x="2186735" y="3119205"/>
            <a:ext cx="662366" cy="26310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6" name="Straight Connector 215"/>
          <p:cNvCxnSpPr>
            <a:stCxn id="273453" idx="4"/>
            <a:endCxn id="239" idx="1"/>
          </p:cNvCxnSpPr>
          <p:nvPr/>
        </p:nvCxnSpPr>
        <p:spPr bwMode="auto">
          <a:xfrm>
            <a:off x="2682875" y="2709156"/>
            <a:ext cx="194124" cy="605803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8" name="Straight Connector 217"/>
          <p:cNvCxnSpPr>
            <a:stCxn id="239" idx="5"/>
            <a:endCxn id="76" idx="2"/>
          </p:cNvCxnSpPr>
          <p:nvPr/>
        </p:nvCxnSpPr>
        <p:spPr bwMode="auto">
          <a:xfrm>
            <a:off x="3011703" y="3449663"/>
            <a:ext cx="1909857" cy="70465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0" name="Straight Connector 219"/>
          <p:cNvCxnSpPr>
            <a:stCxn id="223" idx="6"/>
            <a:endCxn id="76" idx="2"/>
          </p:cNvCxnSpPr>
          <p:nvPr/>
        </p:nvCxnSpPr>
        <p:spPr bwMode="auto">
          <a:xfrm>
            <a:off x="2898793" y="3726353"/>
            <a:ext cx="2022767" cy="427967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2" name="Straight Connector 221"/>
          <p:cNvCxnSpPr>
            <a:stCxn id="183" idx="6"/>
            <a:endCxn id="76" idx="2"/>
          </p:cNvCxnSpPr>
          <p:nvPr/>
        </p:nvCxnSpPr>
        <p:spPr bwMode="auto">
          <a:xfrm flipV="1">
            <a:off x="2946418" y="4154320"/>
            <a:ext cx="1975142" cy="8246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5" name="Straight Connector 224"/>
          <p:cNvCxnSpPr>
            <a:stCxn id="75" idx="7"/>
            <a:endCxn id="76" idx="2"/>
          </p:cNvCxnSpPr>
          <p:nvPr/>
        </p:nvCxnSpPr>
        <p:spPr bwMode="auto">
          <a:xfrm flipV="1">
            <a:off x="2950172" y="4154320"/>
            <a:ext cx="1971388" cy="51547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7" name="Straight Connector 226"/>
          <p:cNvCxnSpPr>
            <a:stCxn id="74" idx="6"/>
            <a:endCxn id="76" idx="2"/>
          </p:cNvCxnSpPr>
          <p:nvPr/>
        </p:nvCxnSpPr>
        <p:spPr bwMode="auto">
          <a:xfrm flipV="1">
            <a:off x="3413884" y="4154320"/>
            <a:ext cx="1507676" cy="7036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9" name="Straight Connector 228"/>
          <p:cNvCxnSpPr>
            <a:stCxn id="73" idx="7"/>
            <a:endCxn id="76" idx="3"/>
          </p:cNvCxnSpPr>
          <p:nvPr/>
        </p:nvCxnSpPr>
        <p:spPr bwMode="auto">
          <a:xfrm flipV="1">
            <a:off x="4139057" y="4221672"/>
            <a:ext cx="810401" cy="59228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1" name="Straight Connector 230"/>
          <p:cNvCxnSpPr>
            <a:stCxn id="72" idx="1"/>
            <a:endCxn id="76" idx="4"/>
          </p:cNvCxnSpPr>
          <p:nvPr/>
        </p:nvCxnSpPr>
        <p:spPr bwMode="auto">
          <a:xfrm flipH="1" flipV="1">
            <a:off x="5016810" y="4249570"/>
            <a:ext cx="123148" cy="5643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3" name="Straight Connector 232"/>
          <p:cNvCxnSpPr>
            <a:stCxn id="76" idx="5"/>
            <a:endCxn id="71" idx="0"/>
          </p:cNvCxnSpPr>
          <p:nvPr/>
        </p:nvCxnSpPr>
        <p:spPr bwMode="auto">
          <a:xfrm>
            <a:off x="5084162" y="4221672"/>
            <a:ext cx="933238" cy="5643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5" name="Straight Connector 234"/>
          <p:cNvCxnSpPr>
            <a:stCxn id="76" idx="6"/>
            <a:endCxn id="70" idx="2"/>
          </p:cNvCxnSpPr>
          <p:nvPr/>
        </p:nvCxnSpPr>
        <p:spPr bwMode="auto">
          <a:xfrm>
            <a:off x="5112060" y="4154320"/>
            <a:ext cx="1620180" cy="60196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37" name="Straight Connector 236"/>
          <p:cNvCxnSpPr>
            <a:stCxn id="76" idx="6"/>
            <a:endCxn id="184" idx="2"/>
          </p:cNvCxnSpPr>
          <p:nvPr/>
        </p:nvCxnSpPr>
        <p:spPr bwMode="auto">
          <a:xfrm>
            <a:off x="5112060" y="4154320"/>
            <a:ext cx="1618367" cy="17185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0" name="Straight Connector 239"/>
          <p:cNvCxnSpPr>
            <a:stCxn id="76" idx="6"/>
            <a:endCxn id="69" idx="2"/>
          </p:cNvCxnSpPr>
          <p:nvPr/>
        </p:nvCxnSpPr>
        <p:spPr bwMode="auto">
          <a:xfrm flipV="1">
            <a:off x="5112060" y="3787422"/>
            <a:ext cx="1710190" cy="36689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2" name="Straight Connector 241"/>
          <p:cNvCxnSpPr>
            <a:stCxn id="76" idx="7"/>
            <a:endCxn id="68" idx="3"/>
          </p:cNvCxnSpPr>
          <p:nvPr/>
        </p:nvCxnSpPr>
        <p:spPr bwMode="auto">
          <a:xfrm flipV="1">
            <a:off x="5084162" y="3385062"/>
            <a:ext cx="1616386" cy="701906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4" name="Straight Connector 243"/>
          <p:cNvCxnSpPr>
            <a:stCxn id="76" idx="0"/>
            <a:endCxn id="67" idx="3"/>
          </p:cNvCxnSpPr>
          <p:nvPr/>
        </p:nvCxnSpPr>
        <p:spPr bwMode="auto">
          <a:xfrm flipV="1">
            <a:off x="5016810" y="3456587"/>
            <a:ext cx="957283" cy="60248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6" name="Straight Connector 245"/>
          <p:cNvCxnSpPr>
            <a:stCxn id="76" idx="0"/>
            <a:endCxn id="66" idx="4"/>
          </p:cNvCxnSpPr>
          <p:nvPr/>
        </p:nvCxnSpPr>
        <p:spPr bwMode="auto">
          <a:xfrm flipV="1">
            <a:off x="5016810" y="3484485"/>
            <a:ext cx="90010" cy="5745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8" name="Straight Connector 247"/>
          <p:cNvCxnSpPr>
            <a:stCxn id="76" idx="1"/>
            <a:endCxn id="65" idx="4"/>
          </p:cNvCxnSpPr>
          <p:nvPr/>
        </p:nvCxnSpPr>
        <p:spPr bwMode="auto">
          <a:xfrm flipH="1" flipV="1">
            <a:off x="4026700" y="3529490"/>
            <a:ext cx="922758" cy="55747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0" name="Straight Connector 249"/>
          <p:cNvCxnSpPr>
            <a:stCxn id="76" idx="1"/>
            <a:endCxn id="64" idx="5"/>
          </p:cNvCxnSpPr>
          <p:nvPr/>
        </p:nvCxnSpPr>
        <p:spPr bwMode="auto">
          <a:xfrm flipH="1" flipV="1">
            <a:off x="3420442" y="3456587"/>
            <a:ext cx="1529016" cy="63038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2" name="Straight Connector 251"/>
          <p:cNvCxnSpPr>
            <a:stCxn id="65" idx="6"/>
            <a:endCxn id="66" idx="3"/>
          </p:cNvCxnSpPr>
          <p:nvPr/>
        </p:nvCxnSpPr>
        <p:spPr bwMode="auto">
          <a:xfrm>
            <a:off x="4121950" y="3434240"/>
            <a:ext cx="917518" cy="2234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54" name="Straight Connector 253"/>
          <p:cNvCxnSpPr>
            <a:stCxn id="66" idx="6"/>
            <a:endCxn id="67" idx="1"/>
          </p:cNvCxnSpPr>
          <p:nvPr/>
        </p:nvCxnSpPr>
        <p:spPr bwMode="auto">
          <a:xfrm flipV="1">
            <a:off x="5202070" y="3321883"/>
            <a:ext cx="772023" cy="6735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4" name="Straight Connector 273503"/>
          <p:cNvCxnSpPr>
            <a:stCxn id="67" idx="6"/>
            <a:endCxn id="68" idx="2"/>
          </p:cNvCxnSpPr>
          <p:nvPr/>
        </p:nvCxnSpPr>
        <p:spPr bwMode="auto">
          <a:xfrm flipV="1">
            <a:off x="6136695" y="3317710"/>
            <a:ext cx="535955" cy="7152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6" name="Straight Connector 273505"/>
          <p:cNvCxnSpPr>
            <a:stCxn id="68" idx="4"/>
            <a:endCxn id="69" idx="1"/>
          </p:cNvCxnSpPr>
          <p:nvPr/>
        </p:nvCxnSpPr>
        <p:spPr bwMode="auto">
          <a:xfrm>
            <a:off x="6767900" y="3412960"/>
            <a:ext cx="82248" cy="3071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08" name="Straight Connector 273507"/>
          <p:cNvCxnSpPr>
            <a:stCxn id="69" idx="4"/>
            <a:endCxn id="184" idx="0"/>
          </p:cNvCxnSpPr>
          <p:nvPr/>
        </p:nvCxnSpPr>
        <p:spPr bwMode="auto">
          <a:xfrm flipH="1">
            <a:off x="6825677" y="3882672"/>
            <a:ext cx="91823" cy="34825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0" name="Straight Connector 273509"/>
          <p:cNvCxnSpPr>
            <a:stCxn id="184" idx="4"/>
            <a:endCxn id="70" idx="0"/>
          </p:cNvCxnSpPr>
          <p:nvPr/>
        </p:nvCxnSpPr>
        <p:spPr bwMode="auto">
          <a:xfrm>
            <a:off x="6825677" y="4421422"/>
            <a:ext cx="1813" cy="23961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2" name="Straight Connector 273511"/>
          <p:cNvCxnSpPr>
            <a:stCxn id="70" idx="3"/>
            <a:endCxn id="71" idx="6"/>
          </p:cNvCxnSpPr>
          <p:nvPr/>
        </p:nvCxnSpPr>
        <p:spPr bwMode="auto">
          <a:xfrm flipH="1">
            <a:off x="6112650" y="4823641"/>
            <a:ext cx="647488" cy="576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4" name="Straight Connector 273513"/>
          <p:cNvCxnSpPr>
            <a:stCxn id="71" idx="2"/>
            <a:endCxn id="72" idx="6"/>
          </p:cNvCxnSpPr>
          <p:nvPr/>
        </p:nvCxnSpPr>
        <p:spPr bwMode="auto">
          <a:xfrm flipH="1">
            <a:off x="5302560" y="4881305"/>
            <a:ext cx="61959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6" name="Straight Connector 273515"/>
          <p:cNvCxnSpPr>
            <a:stCxn id="72" idx="2"/>
            <a:endCxn id="73" idx="6"/>
          </p:cNvCxnSpPr>
          <p:nvPr/>
        </p:nvCxnSpPr>
        <p:spPr bwMode="auto">
          <a:xfrm flipH="1">
            <a:off x="4166955" y="4881305"/>
            <a:ext cx="94510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18" name="Straight Connector 273517"/>
          <p:cNvCxnSpPr>
            <a:stCxn id="73" idx="3"/>
            <a:endCxn id="74" idx="6"/>
          </p:cNvCxnSpPr>
          <p:nvPr/>
        </p:nvCxnSpPr>
        <p:spPr bwMode="auto">
          <a:xfrm flipH="1" flipV="1">
            <a:off x="3413884" y="4857936"/>
            <a:ext cx="590469" cy="907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0" name="Straight Connector 273519"/>
          <p:cNvCxnSpPr>
            <a:stCxn id="74" idx="2"/>
            <a:endCxn id="75" idx="6"/>
          </p:cNvCxnSpPr>
          <p:nvPr/>
        </p:nvCxnSpPr>
        <p:spPr bwMode="auto">
          <a:xfrm flipH="1" flipV="1">
            <a:off x="2978070" y="4737145"/>
            <a:ext cx="245314" cy="12079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2" name="Straight Connector 273521"/>
          <p:cNvCxnSpPr>
            <a:stCxn id="75" idx="0"/>
            <a:endCxn id="183" idx="4"/>
          </p:cNvCxnSpPr>
          <p:nvPr/>
        </p:nvCxnSpPr>
        <p:spPr bwMode="auto">
          <a:xfrm flipH="1" flipV="1">
            <a:off x="2851168" y="4332034"/>
            <a:ext cx="31652" cy="30986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4" name="Straight Connector 273523"/>
          <p:cNvCxnSpPr>
            <a:stCxn id="183" idx="0"/>
            <a:endCxn id="223" idx="4"/>
          </p:cNvCxnSpPr>
          <p:nvPr/>
        </p:nvCxnSpPr>
        <p:spPr bwMode="auto">
          <a:xfrm flipH="1" flipV="1">
            <a:off x="2803543" y="3821603"/>
            <a:ext cx="47625" cy="3199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6" name="Straight Connector 273525"/>
          <p:cNvCxnSpPr>
            <a:stCxn id="223" idx="0"/>
            <a:endCxn id="239" idx="3"/>
          </p:cNvCxnSpPr>
          <p:nvPr/>
        </p:nvCxnSpPr>
        <p:spPr bwMode="auto">
          <a:xfrm flipV="1">
            <a:off x="2803543" y="3449663"/>
            <a:ext cx="73456" cy="181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28" name="Straight Connector 273527"/>
          <p:cNvCxnSpPr>
            <a:stCxn id="239" idx="6"/>
            <a:endCxn id="64" idx="2"/>
          </p:cNvCxnSpPr>
          <p:nvPr/>
        </p:nvCxnSpPr>
        <p:spPr bwMode="auto">
          <a:xfrm>
            <a:off x="3039601" y="3382311"/>
            <a:ext cx="218239" cy="692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0" name="Straight Connector 273529"/>
          <p:cNvCxnSpPr>
            <a:stCxn id="64" idx="6"/>
            <a:endCxn id="65" idx="2"/>
          </p:cNvCxnSpPr>
          <p:nvPr/>
        </p:nvCxnSpPr>
        <p:spPr bwMode="auto">
          <a:xfrm>
            <a:off x="3448340" y="3389235"/>
            <a:ext cx="483110" cy="4500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7" name="Straight Connector 273536"/>
          <p:cNvCxnSpPr>
            <a:stCxn id="273461" idx="0"/>
            <a:endCxn id="63" idx="4"/>
          </p:cNvCxnSpPr>
          <p:nvPr/>
        </p:nvCxnSpPr>
        <p:spPr bwMode="auto">
          <a:xfrm flipH="1" flipV="1">
            <a:off x="2587625" y="5515546"/>
            <a:ext cx="2051050" cy="83877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39" name="Straight Connector 273538"/>
          <p:cNvCxnSpPr>
            <a:stCxn id="273461" idx="0"/>
            <a:endCxn id="58" idx="4"/>
          </p:cNvCxnSpPr>
          <p:nvPr/>
        </p:nvCxnSpPr>
        <p:spPr bwMode="auto">
          <a:xfrm flipH="1" flipV="1">
            <a:off x="3553178" y="5787236"/>
            <a:ext cx="1085497" cy="567089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1" name="Straight Connector 273540"/>
          <p:cNvCxnSpPr>
            <a:stCxn id="273461" idx="0"/>
            <a:endCxn id="59" idx="4"/>
          </p:cNvCxnSpPr>
          <p:nvPr/>
        </p:nvCxnSpPr>
        <p:spPr bwMode="auto">
          <a:xfrm flipH="1" flipV="1">
            <a:off x="4626328" y="5761307"/>
            <a:ext cx="12347" cy="593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3" name="Straight Connector 273542"/>
          <p:cNvCxnSpPr>
            <a:stCxn id="273461" idx="0"/>
            <a:endCxn id="60" idx="4"/>
          </p:cNvCxnSpPr>
          <p:nvPr/>
        </p:nvCxnSpPr>
        <p:spPr bwMode="auto">
          <a:xfrm flipV="1">
            <a:off x="4638675" y="5780357"/>
            <a:ext cx="1060803" cy="5739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73545" name="Straight Connector 273544"/>
          <p:cNvCxnSpPr>
            <a:stCxn id="273461" idx="0"/>
            <a:endCxn id="61" idx="4"/>
          </p:cNvCxnSpPr>
          <p:nvPr/>
        </p:nvCxnSpPr>
        <p:spPr bwMode="auto">
          <a:xfrm flipV="1">
            <a:off x="4638675" y="5374695"/>
            <a:ext cx="2458845" cy="97963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11492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/>
        </a:solidFill>
        <a:ln w="28575" algn="ctr">
          <a:solidFill>
            <a:schemeClr val="tx1"/>
          </a:solidFill>
          <a:round/>
          <a:headEnd/>
          <a:tailEnd/>
        </a:ln>
        <a:effectLst/>
      </a:spPr>
      <a:bodyPr lIns="90000" tIns="46800" rIns="90000" bIns="46800" anchor="ctr">
        <a:spAutoFit/>
      </a:bodyPr>
      <a:lstStyle>
        <a:defPPr>
          <a:defRPr/>
        </a:defPPr>
      </a:lstStyle>
    </a:spDef>
    <a:lnDef>
      <a:spPr bwMode="auto">
        <a:noFill/>
        <a:ln w="28575" cap="flat" cmpd="sng" algn="ctr">
          <a:solidFill>
            <a:schemeClr val="accent4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2070</TotalTime>
  <Words>328</Words>
  <Application>Microsoft Office PowerPoint</Application>
  <PresentationFormat>On-screen Show (4:3)</PresentationFormat>
  <Paragraphs>61</Paragraphs>
  <Slides>15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TUE Meta</vt:lpstr>
      <vt:lpstr>Wingdings</vt:lpstr>
      <vt:lpstr>TUe special blue</vt:lpstr>
      <vt:lpstr>k-sided rectangular duals</vt:lpstr>
      <vt:lpstr>Interior vertex condition</vt:lpstr>
      <vt:lpstr>Interior vertex condition</vt:lpstr>
      <vt:lpstr>Interior vertex condition</vt:lpstr>
      <vt:lpstr>Interior vertex condition</vt:lpstr>
      <vt:lpstr>Interior vertex condition</vt:lpstr>
      <vt:lpstr>Interior vertex condition</vt:lpstr>
      <vt:lpstr>Interior vertex condition</vt:lpstr>
      <vt:lpstr>Interior vertex condition</vt:lpstr>
      <vt:lpstr>Interior vertex condition</vt:lpstr>
      <vt:lpstr>Interior vertex condition</vt:lpstr>
      <vt:lpstr>Interior vertex condition</vt:lpstr>
      <vt:lpstr>Interior vertex condition</vt:lpstr>
      <vt:lpstr>Interior vertex condition</vt:lpstr>
      <vt:lpstr>Interior vertex condition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BCF</dc:creator>
  <dc:description>Design by Volle Kracht_x000d_
Template by Orange Pepper BV_x000d_
Copyright 2008</dc:description>
  <cp:lastModifiedBy>Beekhuis, S.J.</cp:lastModifiedBy>
  <cp:revision>90</cp:revision>
  <cp:lastPrinted>2016-12-12T22:24:58Z</cp:lastPrinted>
  <dcterms:created xsi:type="dcterms:W3CDTF">2009-03-30T17:10:16Z</dcterms:created>
  <dcterms:modified xsi:type="dcterms:W3CDTF">2016-12-19T17:17:05Z</dcterms:modified>
</cp:coreProperties>
</file>