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9" r:id="rId3"/>
    <p:sldId id="267" r:id="rId4"/>
    <p:sldId id="268" r:id="rId5"/>
    <p:sldId id="265" r:id="rId6"/>
    <p:sldId id="269" r:id="rId7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EE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18" autoAdjust="0"/>
    <p:restoredTop sz="96433" autoAdjust="0"/>
  </p:normalViewPr>
  <p:slideViewPr>
    <p:cSldViewPr snapToGrid="0" showGuides="1">
      <p:cViewPr varScale="1">
        <p:scale>
          <a:sx n="150" d="100"/>
          <a:sy n="150" d="100"/>
        </p:scale>
        <p:origin x="612" y="126"/>
      </p:cViewPr>
      <p:guideLst/>
    </p:cSldViewPr>
  </p:slideViewPr>
  <p:outlineViewPr>
    <p:cViewPr>
      <p:scale>
        <a:sx n="33" d="100"/>
        <a:sy n="33" d="100"/>
      </p:scale>
      <p:origin x="0" y="-39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25DE2-B715-4EA4-8CF0-DA425EA806A7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99BBE-B871-48D7-983C-C0B1D7156D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71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2264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1206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0423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4246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7059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799BBE-B871-48D7-983C-C0B1D7156DC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9156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top"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75"/>
          <p:cNvSpPr/>
          <p:nvPr userDrawn="1"/>
        </p:nvSpPr>
        <p:spPr>
          <a:xfrm>
            <a:off x="0" y="75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756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1548000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00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164422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image -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3518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20343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Progress Report	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354513" cy="456723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88727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 - 2/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4405" y="586800"/>
            <a:ext cx="482092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91230" y="1295401"/>
            <a:ext cx="4824095" cy="29337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Progress Report	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022600" cy="4567238"/>
          </a:xfrm>
        </p:spPr>
        <p:txBody>
          <a:bodyPr/>
          <a:lstStyle/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68122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dark imag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white headline on a full screen, dark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Progress Report	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15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light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full screen, light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Progress Report	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68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white 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Progress Report	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cxnSp>
        <p:nvCxnSpPr>
          <p:cNvPr id="7" name="Rechte verbindingslijn 6"/>
          <p:cNvCxnSpPr/>
          <p:nvPr userDrawn="1"/>
        </p:nvCxnSpPr>
        <p:spPr>
          <a:xfrm>
            <a:off x="0" y="456378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afbeelding 8"/>
          <p:cNvSpPr>
            <a:spLocks noGrp="1"/>
          </p:cNvSpPr>
          <p:nvPr>
            <p:ph type="pic" sz="quarter" idx="13" hasCustomPrompt="1"/>
          </p:nvPr>
        </p:nvSpPr>
        <p:spPr>
          <a:xfrm>
            <a:off x="1890000" y="1299075"/>
            <a:ext cx="5292725" cy="29772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6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carlet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Progress Report	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396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US" dirty="0"/>
              <a:t>Sample slide with table and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1" y="2638425"/>
            <a:ext cx="7563556" cy="1590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Progress Report	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jdelijke aanduiding voor tabel 7"/>
          <p:cNvSpPr>
            <a:spLocks noGrp="1"/>
          </p:cNvSpPr>
          <p:nvPr>
            <p:ph type="tbl" sz="quarter" idx="13" hasCustomPrompt="1"/>
          </p:nvPr>
        </p:nvSpPr>
        <p:spPr>
          <a:xfrm>
            <a:off x="755650" y="1079501"/>
            <a:ext cx="7559675" cy="115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table</a:t>
            </a:r>
          </a:p>
        </p:txBody>
      </p:sp>
    </p:spTree>
    <p:extLst>
      <p:ext uri="{BB962C8B-B14F-4D97-AF65-F5344CB8AC3E}">
        <p14:creationId xmlns:p14="http://schemas.microsoft.com/office/powerpoint/2010/main" val="23993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Example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Progress Report	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755650" y="1079500"/>
            <a:ext cx="7559675" cy="3149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chart</a:t>
            </a:r>
          </a:p>
        </p:txBody>
      </p:sp>
    </p:spTree>
    <p:extLst>
      <p:ext uri="{BB962C8B-B14F-4D97-AF65-F5344CB8AC3E}">
        <p14:creationId xmlns:p14="http://schemas.microsoft.com/office/powerpoint/2010/main" val="420234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in th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ack75"/>
          <p:cNvSpPr/>
          <p:nvPr userDrawn="1"/>
        </p:nvSpPr>
        <p:spPr>
          <a:xfrm>
            <a:off x="0" y="183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18355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in the middle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2628097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9311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75"/>
          <p:cNvSpPr/>
          <p:nvPr userDrawn="1"/>
        </p:nvSpPr>
        <p:spPr>
          <a:xfrm>
            <a:off x="0" y="291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2915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bottom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3708591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2374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Progress Report	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85793"/>
            <a:ext cx="359568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3606" y="1296000"/>
            <a:ext cx="3595688" cy="29331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Progress Report	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714875" y="586800"/>
            <a:ext cx="3604419" cy="732238"/>
          </a:xfrm>
        </p:spPr>
        <p:txBody>
          <a:bodyPr anchor="t"/>
          <a:lstStyle>
            <a:lvl1pPr marL="0" indent="0">
              <a:buNone/>
              <a:defRPr lang="nl-NL" sz="195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dirty="0"/>
              <a:t>Click to enter text</a:t>
            </a:r>
          </a:p>
        </p:txBody>
      </p:sp>
    </p:spTree>
    <p:extLst>
      <p:ext uri="{BB962C8B-B14F-4D97-AF65-F5344CB8AC3E}">
        <p14:creationId xmlns:p14="http://schemas.microsoft.com/office/powerpoint/2010/main" val="168240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 -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Progress Report	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4714875" y="0"/>
            <a:ext cx="4429125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98154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text -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491013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491331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Progress Report	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6046788" y="0"/>
            <a:ext cx="3097212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27240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image/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Progress Report	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Tijdelijke aanduiding voor inhoud 9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1889125" y="1079501"/>
            <a:ext cx="5292725" cy="29772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icon to insert 16x9 image or movie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89125" y="4106268"/>
            <a:ext cx="5292725" cy="165100"/>
          </a:xfrm>
        </p:spPr>
        <p:txBody>
          <a:bodyPr/>
          <a:lstStyle>
            <a:lvl1pPr>
              <a:defRPr sz="1100" i="1"/>
            </a:lvl1pPr>
          </a:lstStyle>
          <a:p>
            <a:pPr lvl="0"/>
            <a:r>
              <a:rPr lang="en-GB" dirty="0"/>
              <a:t>Click to insert Caption under image or movie</a:t>
            </a:r>
          </a:p>
        </p:txBody>
      </p:sp>
    </p:spTree>
    <p:extLst>
      <p:ext uri="{BB962C8B-B14F-4D97-AF65-F5344CB8AC3E}">
        <p14:creationId xmlns:p14="http://schemas.microsoft.com/office/powerpoint/2010/main" val="19384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 27pt headline on a slide with three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8824" y="1306642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Progress Report	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490913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235414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5" hasCustomPrompt="1"/>
          </p:nvPr>
        </p:nvSpPr>
        <p:spPr>
          <a:xfrm>
            <a:off x="755650" y="1943101"/>
            <a:ext cx="2087563" cy="26252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16" hasCustomPrompt="1"/>
          </p:nvPr>
        </p:nvSpPr>
        <p:spPr>
          <a:xfrm>
            <a:off x="3487739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  <p:sp>
        <p:nvSpPr>
          <p:cNvPr id="12" name="Tijdelijke aanduiding voor afbeelding 9"/>
          <p:cNvSpPr>
            <a:spLocks noGrp="1"/>
          </p:cNvSpPr>
          <p:nvPr>
            <p:ph type="pic" sz="quarter" idx="17" hasCustomPrompt="1"/>
          </p:nvPr>
        </p:nvSpPr>
        <p:spPr>
          <a:xfrm>
            <a:off x="6235414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20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" y="4568400"/>
            <a:ext cx="1114424" cy="572286"/>
          </a:xfrm>
          <a:prstGeom prst="rect">
            <a:avLst/>
          </a:prstGeom>
          <a:solidFill>
            <a:schemeClr val="bg1"/>
          </a:solidFill>
        </p:spPr>
        <p:txBody>
          <a:bodyPr vert="horz" lIns="75600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fld id="{C194BDB0-F4EA-4DD6-8281-CCE2440D0CE0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825" y="518711"/>
            <a:ext cx="7556500" cy="5390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4" y="1306642"/>
            <a:ext cx="7556501" cy="29224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4426" y="4568400"/>
            <a:ext cx="7042149" cy="57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GB"/>
              <a:t>Progress Report	</a:t>
            </a:r>
            <a:endParaRPr lang="en-GB" dirty="0"/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93FD69BB-9D62-3A4C-8433-C5954D52BB6F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8156575" y="4568825"/>
            <a:ext cx="987425" cy="5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9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61" r:id="rId3"/>
    <p:sldLayoutId id="2147483662" r:id="rId4"/>
    <p:sldLayoutId id="2147483664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ts val="2700"/>
        </a:lnSpc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65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4pPr>
      <a:lvl5pPr marL="539750" indent="-1778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rrdetective.github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Progress Report	</a:t>
            </a:r>
          </a:p>
        </p:txBody>
      </p:sp>
      <p:sp>
        <p:nvSpPr>
          <p:cNvPr id="16" name="Ondertitel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03-10-2022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Bos, Sander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Mathematics &amp; Computer Sciences</a:t>
            </a:r>
          </a:p>
        </p:txBody>
      </p:sp>
    </p:spTree>
    <p:extLst>
      <p:ext uri="{BB962C8B-B14F-4D97-AF65-F5344CB8AC3E}">
        <p14:creationId xmlns:p14="http://schemas.microsoft.com/office/powerpoint/2010/main" val="294032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Goal: Finish the implementation of standard Granger causality finding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Started at 26-09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Found a Blog[1] that goes over finding Vector autoregression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Gas Price and Demand data [2]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Progress Report	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116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Goal: Finish the implementation of standard Granger causality finding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8825" y="1306642"/>
            <a:ext cx="4473576" cy="292245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Implemented everything from scratch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Using a Class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Defined a train and test part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Progress Report	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7" name="Afbeelding 6" descr="Afbeelding met tekst&#10;&#10;Automatisch gegenereerde beschrijving">
            <a:extLst>
              <a:ext uri="{FF2B5EF4-FFF2-40B4-BE49-F238E27FC236}">
                <a16:creationId xmlns:a16="http://schemas.microsoft.com/office/drawing/2014/main" id="{769A0B61-E98F-4302-85BE-9B8E501274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" t="357" r="11311"/>
          <a:stretch/>
        </p:blipFill>
        <p:spPr>
          <a:xfrm>
            <a:off x="758825" y="2002083"/>
            <a:ext cx="3950335" cy="1863267"/>
          </a:xfrm>
          <a:prstGeom prst="rect">
            <a:avLst/>
          </a:prstGeom>
        </p:spPr>
      </p:pic>
      <p:pic>
        <p:nvPicPr>
          <p:cNvPr id="9" name="Afbeelding 8" descr="Afbeelding met tekst&#10;&#10;Automatisch gegenereerde beschrijving">
            <a:extLst>
              <a:ext uri="{FF2B5EF4-FFF2-40B4-BE49-F238E27FC236}">
                <a16:creationId xmlns:a16="http://schemas.microsoft.com/office/drawing/2014/main" id="{28045BB3-5B01-4ACE-9A61-10194448B1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891" y="2314763"/>
            <a:ext cx="3621559" cy="90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Time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Reading </a:t>
            </a:r>
            <a:r>
              <a:rPr lang="en-GB" dirty="0">
                <a:hlinkClick r:id="rId3"/>
              </a:rPr>
              <a:t>https://corrdetective.github.io/</a:t>
            </a:r>
            <a:r>
              <a:rPr lang="en-GB" dirty="0"/>
              <a:t> &amp; </a:t>
            </a:r>
            <a:r>
              <a:rPr lang="en-GB" dirty="0" err="1"/>
              <a:t>Flink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Reading on iterative 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Finding Large enough time-series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Start improving the speed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Progress Report	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047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>
                <a:effectLst/>
              </a:rPr>
              <a:t>Ongko</a:t>
            </a:r>
            <a:r>
              <a:rPr lang="en-US" sz="1400" dirty="0">
                <a:effectLst/>
              </a:rPr>
              <a:t>, G. C. (2022, February 9). </a:t>
            </a:r>
            <a:r>
              <a:rPr lang="en-US" sz="1400" i="1" dirty="0">
                <a:effectLst/>
              </a:rPr>
              <a:t>Implementing vector autoregression (VAR) from scratch with python</a:t>
            </a:r>
            <a:r>
              <a:rPr lang="en-US" sz="1400" dirty="0">
                <a:effectLst/>
              </a:rPr>
              <a:t>. Medium. Retrieved October 2, 2022, from https://blog.devgenius.io/implementing-vector-autoregression-from-scratch-with-python-b12eedbf35ad [1]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i="1" dirty="0">
                <a:effectLst/>
              </a:rPr>
              <a:t>Aggregated price and Demand Data</a:t>
            </a:r>
            <a:r>
              <a:rPr lang="en-US" sz="1400" dirty="0">
                <a:effectLst/>
              </a:rPr>
              <a:t>. AEMO. (n.d.). Retrieved October 2, 2022, from https://aemo.com.au/energy-systems/electricity/national-electricity-market-nem/data-nem/aggregated-data [2]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Progress Report	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152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Progress Report	</a:t>
            </a:r>
          </a:p>
        </p:txBody>
      </p:sp>
      <p:sp>
        <p:nvSpPr>
          <p:cNvPr id="16" name="Ondertitel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03-10-2022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Bos, Sander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Mathematics &amp; Computer Sciences</a:t>
            </a:r>
          </a:p>
        </p:txBody>
      </p:sp>
    </p:spTree>
    <p:extLst>
      <p:ext uri="{BB962C8B-B14F-4D97-AF65-F5344CB8AC3E}">
        <p14:creationId xmlns:p14="http://schemas.microsoft.com/office/powerpoint/2010/main" val="240146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TUe_PPT_V2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_16x9.potx" id="{9370F84E-7576-4FDA-B736-A09996DF8429}" vid="{ED81D3C9-A1FB-4E5B-AF38-E92F700A58F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TUe_16x9 (2)</Template>
  <TotalTime>31</TotalTime>
  <Words>213</Words>
  <Application>Microsoft Office PowerPoint</Application>
  <PresentationFormat>Diavoorstelling (16:9)</PresentationFormat>
  <Paragraphs>43</Paragraphs>
  <Slides>6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9" baseType="lpstr">
      <vt:lpstr>Arial</vt:lpstr>
      <vt:lpstr>Calibri</vt:lpstr>
      <vt:lpstr>Kantoorthema</vt:lpstr>
      <vt:lpstr>Progress Report </vt:lpstr>
      <vt:lpstr>Goal: Finish the implementation of standard Granger causality finding</vt:lpstr>
      <vt:lpstr>Goal: Finish the implementation of standard Granger causality finding</vt:lpstr>
      <vt:lpstr>Next Time</vt:lpstr>
      <vt:lpstr>References</vt:lpstr>
      <vt:lpstr>Progress Report 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 title at the top</dc:title>
  <dc:creator>Ven, I.M.J. van de</dc:creator>
  <cp:lastModifiedBy>Bos, Sander</cp:lastModifiedBy>
  <cp:revision>5</cp:revision>
  <dcterms:created xsi:type="dcterms:W3CDTF">2019-11-27T15:26:32Z</dcterms:created>
  <dcterms:modified xsi:type="dcterms:W3CDTF">2022-10-03T07:19:24Z</dcterms:modified>
</cp:coreProperties>
</file>