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January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January 12,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28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998E0DEA-9FC6-421E-9C20-9F70C83B1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8" r="1175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FED7F-5433-44D7-A50F-975F2EDFD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Software testing met postman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19AE4-7E0D-47E2-905F-069D0C63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Sander deneyer</a:t>
            </a:r>
            <a:endParaRPr lang="nl-B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4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4A8E-7F7F-41EE-A510-FDDAE14A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Testomgeving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39D6-0688-4501-BA45-8DAD08CC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2220686" cy="3959352"/>
          </a:xfrm>
        </p:spPr>
        <p:txBody>
          <a:bodyPr/>
          <a:lstStyle/>
          <a:p>
            <a:r>
              <a:rPr lang="en-GB" dirty="0"/>
              <a:t>Postman</a:t>
            </a:r>
          </a:p>
          <a:p>
            <a:r>
              <a:rPr lang="en-GB" dirty="0"/>
              <a:t>Eigen API, in C# </a:t>
            </a:r>
            <a:endParaRPr lang="nl-BE" dirty="0"/>
          </a:p>
        </p:txBody>
      </p:sp>
      <p:pic>
        <p:nvPicPr>
          <p:cNvPr id="1026" name="Picture 2" descr="Cursus API koppeling maken met Postman - saikoverfaillie.be">
            <a:extLst>
              <a:ext uri="{FF2B5EF4-FFF2-40B4-BE49-F238E27FC236}">
                <a16:creationId xmlns:a16="http://schemas.microsoft.com/office/drawing/2014/main" id="{3E43E2C2-FBCF-414E-BBCC-42FAE3B5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158" y="1412748"/>
            <a:ext cx="3528848" cy="184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C# And Visual Studio For Beginners - Vegibit">
            <a:extLst>
              <a:ext uri="{FF2B5EF4-FFF2-40B4-BE49-F238E27FC236}">
                <a16:creationId xmlns:a16="http://schemas.microsoft.com/office/drawing/2014/main" id="{E77808AD-E3F7-4750-BD50-20091D9A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28" y="3429000"/>
            <a:ext cx="2462048" cy="18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140-503B-4967-A948-3C6EBFD0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FCA-E7E1-4F8C-BEB7-62309FB1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geschreven</a:t>
            </a:r>
            <a:endParaRPr lang="en-GB" dirty="0"/>
          </a:p>
          <a:p>
            <a:r>
              <a:rPr lang="en-GB" dirty="0" err="1"/>
              <a:t>Receptenboek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34B2D-410B-46DA-B502-DCB3103C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03" y="1412748"/>
            <a:ext cx="5305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604D-9540-4FEA-B9EE-23E97BEE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0E6A-ABC4-4B45-9B8D-508EEDFA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Collections </a:t>
            </a:r>
            <a:r>
              <a:rPr lang="en-GB" dirty="0" err="1"/>
              <a:t>opgedeeld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8A9B8-27E3-494A-972A-70B0D6EA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63" y="2112264"/>
            <a:ext cx="205768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6D42-4BC1-4E38-A0B1-2AC801C0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Runner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B7C4-0C77-4C48-865B-E79A25B0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3E30-38FD-4616-91B8-7D48CF80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12263"/>
            <a:ext cx="6173238" cy="4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AF54-E117-4BF9-8601-DF92BF0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39514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Software testing met postman</vt:lpstr>
      <vt:lpstr>Testomgeving</vt:lpstr>
      <vt:lpstr>API</vt:lpstr>
      <vt:lpstr>Collection</vt:lpstr>
      <vt:lpstr>Collection Runner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 postman</dc:title>
  <dc:creator>Sander Deneyer</dc:creator>
  <cp:lastModifiedBy>Sander Deneyer</cp:lastModifiedBy>
  <cp:revision>2</cp:revision>
  <dcterms:created xsi:type="dcterms:W3CDTF">2022-01-12T20:18:15Z</dcterms:created>
  <dcterms:modified xsi:type="dcterms:W3CDTF">2022-01-12T20:51:14Z</dcterms:modified>
</cp:coreProperties>
</file>