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4E919F8-7383-034A-9D75-2B0C0ACB5AF7}" type="datetimeFigureOut">
              <a:rPr lang="nl-NL" smtClean="0"/>
              <a:t>07-04-16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671B74E-70A1-CF47-A18A-294552A78B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572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-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19F8-7383-034A-9D75-2B0C0ACB5AF7}" type="datetimeFigureOut">
              <a:rPr lang="nl-NL" smtClean="0"/>
              <a:t>07-04-16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B74E-70A1-CF47-A18A-294552A78B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152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E919F8-7383-034A-9D75-2B0C0ACB5AF7}" type="datetimeFigureOut">
              <a:rPr lang="nl-NL" smtClean="0"/>
              <a:t>07-04-16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671B74E-70A1-CF47-A18A-294552A78B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1458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E919F8-7383-034A-9D75-2B0C0ACB5AF7}" type="datetimeFigureOut">
              <a:rPr lang="nl-NL" smtClean="0"/>
              <a:t>07-04-16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671B74E-70A1-CF47-A18A-294552A78B33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37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E919F8-7383-034A-9D75-2B0C0ACB5AF7}" type="datetimeFigureOut">
              <a:rPr lang="nl-NL" smtClean="0"/>
              <a:t>07-04-16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671B74E-70A1-CF47-A18A-294552A78B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6907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19F8-7383-034A-9D75-2B0C0ACB5AF7}" type="datetimeFigureOut">
              <a:rPr lang="nl-NL" smtClean="0"/>
              <a:t>07-04-16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B74E-70A1-CF47-A18A-294552A78B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2445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s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19F8-7383-034A-9D75-2B0C0ACB5AF7}" type="datetimeFigureOut">
              <a:rPr lang="nl-NL" smtClean="0"/>
              <a:t>07-04-16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B74E-70A1-CF47-A18A-294552A78B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332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19F8-7383-034A-9D75-2B0C0ACB5AF7}" type="datetimeFigureOut">
              <a:rPr lang="nl-NL" smtClean="0"/>
              <a:t>07-04-16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B74E-70A1-CF47-A18A-294552A78B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646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E919F8-7383-034A-9D75-2B0C0ACB5AF7}" type="datetimeFigureOut">
              <a:rPr lang="nl-NL" smtClean="0"/>
              <a:t>07-04-16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671B74E-70A1-CF47-A18A-294552A78B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354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19F8-7383-034A-9D75-2B0C0ACB5AF7}" type="datetimeFigureOut">
              <a:rPr lang="nl-NL" smtClean="0"/>
              <a:t>07-04-16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B74E-70A1-CF47-A18A-294552A78B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898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E919F8-7383-034A-9D75-2B0C0ACB5AF7}" type="datetimeFigureOut">
              <a:rPr lang="nl-NL" smtClean="0"/>
              <a:t>07-04-16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671B74E-70A1-CF47-A18A-294552A78B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842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19F8-7383-034A-9D75-2B0C0ACB5AF7}" type="datetimeFigureOut">
              <a:rPr lang="nl-NL" smtClean="0"/>
              <a:t>07-04-16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B74E-70A1-CF47-A18A-294552A78B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321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19F8-7383-034A-9D75-2B0C0ACB5AF7}" type="datetimeFigureOut">
              <a:rPr lang="nl-NL" smtClean="0"/>
              <a:t>07-04-16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B74E-70A1-CF47-A18A-294552A78B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33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19F8-7383-034A-9D75-2B0C0ACB5AF7}" type="datetimeFigureOut">
              <a:rPr lang="nl-NL" smtClean="0"/>
              <a:t>07-04-16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B74E-70A1-CF47-A18A-294552A78B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42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19F8-7383-034A-9D75-2B0C0ACB5AF7}" type="datetimeFigureOut">
              <a:rPr lang="nl-NL" smtClean="0"/>
              <a:t>07-04-16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B74E-70A1-CF47-A18A-294552A78B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926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19F8-7383-034A-9D75-2B0C0ACB5AF7}" type="datetimeFigureOut">
              <a:rPr lang="nl-NL" smtClean="0"/>
              <a:t>07-04-16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B74E-70A1-CF47-A18A-294552A78B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03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19F8-7383-034A-9D75-2B0C0ACB5AF7}" type="datetimeFigureOut">
              <a:rPr lang="nl-NL" smtClean="0"/>
              <a:t>07-04-16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1B74E-70A1-CF47-A18A-294552A78B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557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919F8-7383-034A-9D75-2B0C0ACB5AF7}" type="datetimeFigureOut">
              <a:rPr lang="nl-NL" smtClean="0"/>
              <a:t>07-04-16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1B74E-70A1-CF47-A18A-294552A78B3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7798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Xstof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2635036"/>
          </a:xfrm>
        </p:spPr>
        <p:txBody>
          <a:bodyPr>
            <a:normAutofit/>
          </a:bodyPr>
          <a:lstStyle/>
          <a:p>
            <a:r>
              <a:rPr lang="nl-NL" dirty="0" smtClean="0"/>
              <a:t>Bram de Boer</a:t>
            </a:r>
          </a:p>
          <a:p>
            <a:r>
              <a:rPr lang="nl-NL" dirty="0" smtClean="0"/>
              <a:t>Stijn de Brouwer</a:t>
            </a:r>
          </a:p>
          <a:p>
            <a:r>
              <a:rPr lang="nl-NL" dirty="0" smtClean="0"/>
              <a:t>Sander </a:t>
            </a:r>
            <a:r>
              <a:rPr lang="nl-NL" dirty="0" err="1" smtClean="0"/>
              <a:t>Everaers</a:t>
            </a:r>
            <a:endParaRPr lang="nl-NL" dirty="0" smtClean="0"/>
          </a:p>
          <a:p>
            <a:r>
              <a:rPr lang="nl-NL" dirty="0" smtClean="0"/>
              <a:t>Rob van </a:t>
            </a:r>
            <a:r>
              <a:rPr lang="nl-NL" dirty="0" err="1" smtClean="0"/>
              <a:t>Gastel</a:t>
            </a:r>
            <a:endParaRPr lang="nl-NL" dirty="0" smtClean="0"/>
          </a:p>
          <a:p>
            <a:r>
              <a:rPr lang="nl-NL" dirty="0" smtClean="0"/>
              <a:t>Joris van de </a:t>
            </a:r>
            <a:r>
              <a:rPr lang="nl-NL" dirty="0" err="1" smtClean="0"/>
              <a:t>Wijgert</a:t>
            </a:r>
            <a:endParaRPr lang="nl-NL" dirty="0" smtClean="0"/>
          </a:p>
          <a:p>
            <a:r>
              <a:rPr lang="nl-NL" dirty="0" smtClean="0"/>
              <a:t>Stan </a:t>
            </a:r>
            <a:r>
              <a:rPr lang="nl-NL" dirty="0" err="1" smtClean="0"/>
              <a:t>Wulms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8764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Concept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520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Storyboards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292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1168196"/>
      </p:ext>
    </p:extLst>
  </p:cSld>
  <p:clrMapOvr>
    <a:masterClrMapping/>
  </p:clrMapOvr>
</p:sld>
</file>

<file path=ppt/theme/theme1.xml><?xml version="1.0" encoding="utf-8"?>
<a:theme xmlns:a="http://schemas.openxmlformats.org/drawingml/2006/main" name="Condensspoor">
  <a:themeElements>
    <a:clrScheme name="Condensspo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Condensspo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densspo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67</TotalTime>
  <Words>20</Words>
  <Application>Microsoft Macintosh PowerPoint</Application>
  <PresentationFormat>Breedbeeld</PresentationFormat>
  <Paragraphs>9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7" baseType="lpstr">
      <vt:lpstr>Century Gothic</vt:lpstr>
      <vt:lpstr>Arial</vt:lpstr>
      <vt:lpstr>Condensspoor</vt:lpstr>
      <vt:lpstr>Xstof</vt:lpstr>
      <vt:lpstr>Concept</vt:lpstr>
      <vt:lpstr>Storyboards</vt:lpstr>
      <vt:lpstr>PowerPoint-presentatie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Xstof</dc:title>
  <dc:creator>Joris van de van de Wijgert</dc:creator>
  <cp:lastModifiedBy>Joris van de van de Wijgert</cp:lastModifiedBy>
  <cp:revision>3</cp:revision>
  <dcterms:created xsi:type="dcterms:W3CDTF">2016-04-07T08:40:50Z</dcterms:created>
  <dcterms:modified xsi:type="dcterms:W3CDTF">2016-04-07T09:48:28Z</dcterms:modified>
</cp:coreProperties>
</file>