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4" r:id="rId7"/>
    <p:sldId id="263" r:id="rId8"/>
    <p:sldId id="261" r:id="rId9"/>
    <p:sldId id="262" r:id="rId10"/>
    <p:sldId id="259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4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WordFlip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Bram de Boer, </a:t>
            </a:r>
            <a:r>
              <a:rPr lang="en-GB" err="1"/>
              <a:t>Joris</a:t>
            </a:r>
            <a:r>
              <a:rPr lang="en-GB"/>
              <a:t> van de </a:t>
            </a:r>
            <a:r>
              <a:rPr lang="en-GB" err="1"/>
              <a:t>Wijgert</a:t>
            </a:r>
            <a:r>
              <a:rPr lang="en-GB"/>
              <a:t>, Rob van </a:t>
            </a:r>
            <a:r>
              <a:rPr lang="en-GB" err="1"/>
              <a:t>Gastel</a:t>
            </a:r>
            <a:r>
              <a:rPr lang="en-GB"/>
              <a:t>, Sander </a:t>
            </a:r>
            <a:r>
              <a:rPr lang="en-GB" err="1" smtClean="0"/>
              <a:t>Everaers</a:t>
            </a:r>
            <a:r>
              <a:rPr lang="en-GB" smtClean="0"/>
              <a:t> </a:t>
            </a:r>
            <a:r>
              <a:rPr lang="en-GB" err="1" smtClean="0"/>
              <a:t>en</a:t>
            </a:r>
            <a:r>
              <a:rPr lang="en-GB" smtClean="0"/>
              <a:t>       Stan </a:t>
            </a:r>
            <a:r>
              <a:rPr lang="en-GB" err="1" smtClean="0"/>
              <a:t>Wulms</a:t>
            </a:r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356" y="241805"/>
            <a:ext cx="1397836" cy="3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6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Back-end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Database</a:t>
            </a:r>
          </a:p>
          <a:p>
            <a:r>
              <a:rPr lang="en-GB"/>
              <a:t>API</a:t>
            </a:r>
          </a:p>
          <a:p>
            <a:r>
              <a:rPr lang="en-GB"/>
              <a:t>JSON</a:t>
            </a:r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356" y="241805"/>
            <a:ext cx="1397836" cy="389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06" y="2133600"/>
            <a:ext cx="7249886" cy="365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6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Samenwerking</a:t>
            </a:r>
            <a:r>
              <a:rPr lang="en-GB" dirty="0" smtClean="0"/>
              <a:t> met School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Hoofdstukken</a:t>
            </a:r>
          </a:p>
          <a:p>
            <a:r>
              <a:rPr lang="nl-NL" dirty="0" smtClean="0"/>
              <a:t>Woordlijsten</a:t>
            </a:r>
          </a:p>
          <a:p>
            <a:r>
              <a:rPr lang="nl-NL" dirty="0" smtClean="0"/>
              <a:t>Weging van toetsen</a:t>
            </a:r>
          </a:p>
          <a:p>
            <a:r>
              <a:rPr lang="nl-NL" dirty="0" smtClean="0"/>
              <a:t>Moeilijkheidsgraad van toetsen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356" y="241805"/>
            <a:ext cx="1397836" cy="3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Demo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356" y="241805"/>
            <a:ext cx="1397836" cy="3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6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Inhoud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Doel</a:t>
            </a:r>
            <a:endParaRPr lang="en-GB"/>
          </a:p>
          <a:p>
            <a:r>
              <a:rPr lang="en-GB" err="1"/>
              <a:t>Doelgroep</a:t>
            </a:r>
            <a:endParaRPr lang="en-GB"/>
          </a:p>
          <a:p>
            <a:r>
              <a:rPr lang="en-GB" err="1"/>
              <a:t>Ontwerp</a:t>
            </a:r>
            <a:endParaRPr lang="en-GB"/>
          </a:p>
          <a:p>
            <a:r>
              <a:rPr lang="en-GB"/>
              <a:t>Quantified</a:t>
            </a:r>
          </a:p>
          <a:p>
            <a:r>
              <a:rPr lang="en-GB" smtClean="0"/>
              <a:t>Back-end</a:t>
            </a:r>
            <a:endParaRPr lang="en-GB"/>
          </a:p>
          <a:p>
            <a:r>
              <a:rPr lang="en-GB" smtClean="0"/>
              <a:t>Demo</a:t>
            </a:r>
            <a:endParaRPr lang="en-GB"/>
          </a:p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356" y="241805"/>
            <a:ext cx="1397836" cy="3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5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Doel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/>
              <a:t>Middelbare</a:t>
            </a:r>
            <a:r>
              <a:rPr lang="en-GB" dirty="0"/>
              <a:t> </a:t>
            </a:r>
            <a:r>
              <a:rPr lang="en-GB" dirty="0" err="1"/>
              <a:t>scholieren</a:t>
            </a:r>
            <a:r>
              <a:rPr lang="en-GB" dirty="0"/>
              <a:t> </a:t>
            </a:r>
            <a:r>
              <a:rPr lang="en-GB" dirty="0" err="1"/>
              <a:t>helpen</a:t>
            </a:r>
            <a:r>
              <a:rPr lang="en-GB" dirty="0"/>
              <a:t> </a:t>
            </a:r>
            <a:r>
              <a:rPr lang="en-GB" dirty="0" smtClean="0"/>
              <a:t>om </a:t>
            </a:r>
            <a:r>
              <a:rPr lang="en-GB" dirty="0" err="1" smtClean="0"/>
              <a:t>woorden</a:t>
            </a:r>
            <a:r>
              <a:rPr lang="en-GB" dirty="0" smtClean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oefenen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taal</a:t>
            </a:r>
            <a:r>
              <a:rPr lang="en-GB" dirty="0"/>
              <a:t> </a:t>
            </a:r>
            <a:r>
              <a:rPr lang="en-GB" dirty="0" err="1"/>
              <a:t>vakken</a:t>
            </a:r>
            <a:r>
              <a:rPr lang="en-GB" dirty="0"/>
              <a:t> door </a:t>
            </a:r>
            <a:r>
              <a:rPr lang="en-GB" dirty="0" err="1"/>
              <a:t>ze</a:t>
            </a:r>
            <a:r>
              <a:rPr lang="en-GB" dirty="0"/>
              <a:t> </a:t>
            </a:r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/>
              <a:t>malen</a:t>
            </a:r>
            <a:r>
              <a:rPr lang="en-GB" dirty="0"/>
              <a:t> per dag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klein</a:t>
            </a:r>
            <a:r>
              <a:rPr lang="en-GB" dirty="0"/>
              <a:t> </a:t>
            </a:r>
            <a:r>
              <a:rPr lang="en-GB" dirty="0" err="1"/>
              <a:t>aantal</a:t>
            </a:r>
            <a:r>
              <a:rPr lang="en-GB" dirty="0"/>
              <a:t> </a:t>
            </a:r>
            <a:r>
              <a:rPr lang="en-GB" dirty="0" err="1"/>
              <a:t>woorden</a:t>
            </a:r>
            <a:r>
              <a:rPr lang="en-GB" dirty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laten</a:t>
            </a:r>
            <a:r>
              <a:rPr lang="en-GB" dirty="0" smtClean="0"/>
              <a:t> </a:t>
            </a:r>
            <a:r>
              <a:rPr lang="en-GB" dirty="0" err="1"/>
              <a:t>oefenen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gemakkelijke</a:t>
            </a:r>
            <a:r>
              <a:rPr lang="en-GB" dirty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intuitieve</a:t>
            </a:r>
            <a:r>
              <a:rPr lang="en-GB" dirty="0" smtClean="0"/>
              <a:t> </a:t>
            </a:r>
            <a:r>
              <a:rPr lang="en-GB" dirty="0" err="1" smtClean="0"/>
              <a:t>manier</a:t>
            </a:r>
            <a:r>
              <a:rPr lang="en-GB" dirty="0"/>
              <a:t>.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356" y="241805"/>
            <a:ext cx="1397836" cy="3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2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Doelgroep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Middelbare</a:t>
            </a:r>
            <a:r>
              <a:rPr lang="en-GB"/>
              <a:t> </a:t>
            </a:r>
            <a:r>
              <a:rPr lang="en-GB" err="1"/>
              <a:t>Scholier</a:t>
            </a:r>
            <a:r>
              <a:rPr lang="en-GB"/>
              <a:t> (</a:t>
            </a:r>
            <a:r>
              <a:rPr lang="en-GB" err="1"/>
              <a:t>bovenbouw</a:t>
            </a:r>
            <a:r>
              <a:rPr lang="en-GB"/>
              <a:t>)</a:t>
            </a:r>
          </a:p>
          <a:p>
            <a:r>
              <a:rPr lang="en-GB" err="1"/>
              <a:t>Weinig</a:t>
            </a:r>
            <a:r>
              <a:rPr lang="en-GB"/>
              <a:t> </a:t>
            </a:r>
            <a:r>
              <a:rPr lang="en-GB" err="1"/>
              <a:t>tijd</a:t>
            </a:r>
            <a:endParaRPr lang="en-GB"/>
          </a:p>
          <a:p>
            <a:r>
              <a:rPr lang="en-GB" err="1"/>
              <a:t>Geen</a:t>
            </a:r>
            <a:r>
              <a:rPr lang="en-GB"/>
              <a:t> zin in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 smtClean="0"/>
              <a:t>studiesessies</a:t>
            </a:r>
            <a:endParaRPr lang="en-GB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356" y="241805"/>
            <a:ext cx="1397836" cy="389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714" y="1651055"/>
            <a:ext cx="5010478" cy="40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9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Ontwerp</a:t>
            </a:r>
            <a:endParaRPr lang="nl-N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1260" y="2133600"/>
            <a:ext cx="4431305" cy="377825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356" y="241805"/>
            <a:ext cx="1397836" cy="38987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11707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/>
              <a:t>3 </a:t>
            </a:r>
            <a:r>
              <a:rPr lang="en-GB" err="1"/>
              <a:t>Hoofdschermen</a:t>
            </a:r>
            <a:endParaRPr lang="en-GB"/>
          </a:p>
          <a:p>
            <a:r>
              <a:rPr lang="en-GB"/>
              <a:t>Dashboard</a:t>
            </a:r>
          </a:p>
          <a:p>
            <a:r>
              <a:rPr lang="en-GB" err="1"/>
              <a:t>Vakken</a:t>
            </a:r>
            <a:endParaRPr lang="en-GB"/>
          </a:p>
          <a:p>
            <a:r>
              <a:rPr lang="en-GB" err="1"/>
              <a:t>Prijzenkast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80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Quantified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Specifiek</a:t>
            </a:r>
            <a:r>
              <a:rPr lang="en-GB"/>
              <a:t>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u="sng" err="1"/>
              <a:t>deze</a:t>
            </a:r>
            <a:r>
              <a:rPr lang="en-GB"/>
              <a:t> </a:t>
            </a:r>
            <a:r>
              <a:rPr lang="en-GB" err="1"/>
              <a:t>gebruiker</a:t>
            </a:r>
            <a:endParaRPr lang="en-GB"/>
          </a:p>
          <a:p>
            <a:r>
              <a:rPr lang="en-GB" err="1"/>
              <a:t>Alle</a:t>
            </a:r>
            <a:r>
              <a:rPr lang="en-GB"/>
              <a:t> </a:t>
            </a:r>
            <a:r>
              <a:rPr lang="en-GB" err="1"/>
              <a:t>verzamelde</a:t>
            </a:r>
            <a:r>
              <a:rPr lang="en-GB"/>
              <a:t> data </a:t>
            </a:r>
            <a:r>
              <a:rPr lang="en-GB" err="1"/>
              <a:t>wordt</a:t>
            </a:r>
            <a:r>
              <a:rPr lang="en-GB"/>
              <a:t> </a:t>
            </a:r>
            <a:r>
              <a:rPr lang="en-GB" err="1"/>
              <a:t>gebruikt</a:t>
            </a:r>
            <a:endParaRPr lang="en-GB"/>
          </a:p>
          <a:p>
            <a:r>
              <a:rPr lang="en-GB" err="1"/>
              <a:t>Komt</a:t>
            </a:r>
            <a:r>
              <a:rPr lang="en-GB"/>
              <a:t> </a:t>
            </a:r>
            <a:r>
              <a:rPr lang="en-GB" err="1"/>
              <a:t>terug</a:t>
            </a:r>
            <a:r>
              <a:rPr lang="en-GB"/>
              <a:t> in 3 </a:t>
            </a:r>
            <a:r>
              <a:rPr lang="en-GB" err="1"/>
              <a:t>onderdelen</a:t>
            </a:r>
            <a:r>
              <a:rPr lang="en-GB"/>
              <a:t> van de app</a:t>
            </a:r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356" y="241805"/>
            <a:ext cx="1397836" cy="3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9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87" y="0"/>
            <a:ext cx="10349226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356" y="241805"/>
            <a:ext cx="1397836" cy="389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80470" y="1342239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Tip van de dag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90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356" y="241805"/>
            <a:ext cx="1397836" cy="389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61" y="0"/>
            <a:ext cx="375807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0136" y="1367406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Snel</a:t>
            </a:r>
            <a:r>
              <a:rPr lang="en-GB"/>
              <a:t> </a:t>
            </a:r>
            <a:r>
              <a:rPr lang="en-GB" err="1"/>
              <a:t>beginnen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987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356" y="241805"/>
            <a:ext cx="1397836" cy="3898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35" y="0"/>
            <a:ext cx="394212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39861" y="140935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Notificaties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4464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117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Wingdings 3</vt:lpstr>
      <vt:lpstr>Arial</vt:lpstr>
      <vt:lpstr>Wisp</vt:lpstr>
      <vt:lpstr>WordFlip</vt:lpstr>
      <vt:lpstr>Inhoud</vt:lpstr>
      <vt:lpstr>Doel</vt:lpstr>
      <vt:lpstr>Doelgroep</vt:lpstr>
      <vt:lpstr>Ontwerp</vt:lpstr>
      <vt:lpstr>Quantified</vt:lpstr>
      <vt:lpstr>PowerPoint Presentation</vt:lpstr>
      <vt:lpstr>PowerPoint Presentation</vt:lpstr>
      <vt:lpstr>PowerPoint Presentation</vt:lpstr>
      <vt:lpstr>Back-end</vt:lpstr>
      <vt:lpstr>Samenwerking met School</vt:lpstr>
      <vt:lpstr>Demo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WordFlip</dc:title>
  <dc:creator>Sander Everaers</dc:creator>
  <cp:lastModifiedBy>Sander Everaers</cp:lastModifiedBy>
  <cp:revision>6</cp:revision>
  <dcterms:created xsi:type="dcterms:W3CDTF">2016-06-23T05:36:41Z</dcterms:created>
  <dcterms:modified xsi:type="dcterms:W3CDTF">2016-06-23T07:33:07Z</dcterms:modified>
</cp:coreProperties>
</file>