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1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64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43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3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8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68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63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2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6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1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9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053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1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63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65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6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Xstof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635036"/>
          </a:xfrm>
        </p:spPr>
        <p:txBody>
          <a:bodyPr>
            <a:normAutofit/>
          </a:bodyPr>
          <a:lstStyle/>
          <a:p>
            <a:r>
              <a:rPr lang="nl-NL" dirty="0" smtClean="0"/>
              <a:t>Bram de Boer</a:t>
            </a:r>
          </a:p>
          <a:p>
            <a:r>
              <a:rPr lang="nl-NL" dirty="0" smtClean="0"/>
              <a:t>Stijn de Brouwer</a:t>
            </a:r>
          </a:p>
          <a:p>
            <a:r>
              <a:rPr lang="nl-NL" dirty="0" smtClean="0"/>
              <a:t>Sander </a:t>
            </a:r>
            <a:r>
              <a:rPr lang="nl-NL" dirty="0" err="1" smtClean="0"/>
              <a:t>Everaers</a:t>
            </a:r>
            <a:endParaRPr lang="nl-NL" dirty="0" smtClean="0"/>
          </a:p>
          <a:p>
            <a:r>
              <a:rPr lang="nl-NL" dirty="0" smtClean="0"/>
              <a:t>Rob van </a:t>
            </a:r>
            <a:r>
              <a:rPr lang="nl-NL" dirty="0" err="1" smtClean="0"/>
              <a:t>Gastel</a:t>
            </a:r>
            <a:endParaRPr lang="nl-NL" dirty="0" smtClean="0"/>
          </a:p>
          <a:p>
            <a:r>
              <a:rPr lang="nl-NL" dirty="0" smtClean="0"/>
              <a:t>Joris van de </a:t>
            </a:r>
            <a:r>
              <a:rPr lang="nl-NL" dirty="0" err="1" smtClean="0"/>
              <a:t>Wijgert</a:t>
            </a:r>
            <a:endParaRPr lang="nl-NL" dirty="0" smtClean="0"/>
          </a:p>
          <a:p>
            <a:r>
              <a:rPr lang="nl-NL" dirty="0" smtClean="0"/>
              <a:t>Stan </a:t>
            </a:r>
            <a:r>
              <a:rPr lang="nl-NL" dirty="0" err="1" smtClean="0"/>
              <a:t>Wulms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764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Scholieren bovenbouw middelbare school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Diagnostische toetsen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Beloning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geoorloofde absentie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 smtClean="0"/>
              <a:t>Feedback Onderwijsdeskundige</a:t>
            </a:r>
          </a:p>
        </p:txBody>
      </p:sp>
    </p:spTree>
    <p:extLst>
      <p:ext uri="{BB962C8B-B14F-4D97-AF65-F5344CB8AC3E}">
        <p14:creationId xmlns:p14="http://schemas.microsoft.com/office/powerpoint/2010/main" val="7152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Scholieren bovenbouw middelbare school</a:t>
            </a:r>
          </a:p>
          <a:p>
            <a:r>
              <a:rPr lang="nl-NL" dirty="0" smtClean="0"/>
              <a:t>Flip </a:t>
            </a:r>
            <a:r>
              <a:rPr lang="nl-NL" dirty="0" err="1" smtClean="0"/>
              <a:t>the</a:t>
            </a:r>
            <a:r>
              <a:rPr lang="nl-NL" dirty="0" smtClean="0"/>
              <a:t> classroom</a:t>
            </a:r>
          </a:p>
          <a:p>
            <a:r>
              <a:rPr lang="nl-NL" dirty="0" smtClean="0"/>
              <a:t>Beloning</a:t>
            </a:r>
          </a:p>
          <a:p>
            <a:pPr lvl="1"/>
            <a:r>
              <a:rPr lang="nl-NL" dirty="0" err="1" smtClean="0"/>
              <a:t>Vervaning</a:t>
            </a:r>
            <a:r>
              <a:rPr lang="nl-NL" dirty="0" smtClean="0"/>
              <a:t> Huiswerk</a:t>
            </a:r>
          </a:p>
          <a:p>
            <a:pPr lvl="1"/>
            <a:r>
              <a:rPr lang="nl-NL" dirty="0" smtClean="0"/>
              <a:t>Prijzenkast</a:t>
            </a:r>
          </a:p>
          <a:p>
            <a:pPr lvl="1"/>
            <a:r>
              <a:rPr lang="nl-NL" dirty="0" smtClean="0"/>
              <a:t>Etc.</a:t>
            </a:r>
          </a:p>
          <a:p>
            <a:r>
              <a:rPr lang="nl-NL" dirty="0" smtClean="0"/>
              <a:t>Differentiëren in de les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315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Stresslevel</a:t>
            </a:r>
          </a:p>
          <a:p>
            <a:r>
              <a:rPr lang="nl-NL" dirty="0" smtClean="0"/>
              <a:t>Locatie</a:t>
            </a:r>
          </a:p>
          <a:p>
            <a:r>
              <a:rPr lang="nl-NL" dirty="0" smtClean="0"/>
              <a:t>Tijd</a:t>
            </a:r>
          </a:p>
          <a:p>
            <a:r>
              <a:rPr lang="nl-NL" dirty="0" smtClean="0"/>
              <a:t>Twijfel over antwoorden</a:t>
            </a:r>
          </a:p>
          <a:p>
            <a:r>
              <a:rPr lang="nl-NL" dirty="0" err="1" smtClean="0"/>
              <a:t>Fitbit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16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Gamification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Prijzenkast; brons, zilver en gouden prijs</a:t>
            </a:r>
          </a:p>
          <a:p>
            <a:r>
              <a:rPr lang="nl-NL" dirty="0" smtClean="0"/>
              <a:t>GEEN leaderboard</a:t>
            </a:r>
          </a:p>
          <a:p>
            <a:r>
              <a:rPr lang="nl-NL" dirty="0" smtClean="0"/>
              <a:t>Profiel badge</a:t>
            </a:r>
          </a:p>
        </p:txBody>
      </p:sp>
    </p:spTree>
    <p:extLst>
      <p:ext uri="{BB962C8B-B14F-4D97-AF65-F5344CB8AC3E}">
        <p14:creationId xmlns:p14="http://schemas.microsoft.com/office/powerpoint/2010/main" val="28229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hoeverre is het verantwoord om scholieren lessen over te slaan aan de hand van </a:t>
            </a:r>
            <a:r>
              <a:rPr lang="nl-NL" dirty="0" err="1" smtClean="0"/>
              <a:t>toetsresultaten</a:t>
            </a:r>
            <a:r>
              <a:rPr lang="nl-NL" dirty="0" smtClean="0"/>
              <a:t>?</a:t>
            </a:r>
          </a:p>
          <a:p>
            <a:r>
              <a:rPr lang="nl-NL" dirty="0" smtClean="0"/>
              <a:t>In hoeverre kun je mensen opleggen om hun gedrag te veranderen op basis van algemene principes?</a:t>
            </a:r>
          </a:p>
          <a:p>
            <a:r>
              <a:rPr lang="nl-NL" dirty="0" smtClean="0"/>
              <a:t>In hoeverre mag een docent de gegevens van scholieren inzien en ook daarnaar handelen?</a:t>
            </a:r>
          </a:p>
        </p:txBody>
      </p:sp>
    </p:spTree>
    <p:extLst>
      <p:ext uri="{BB962C8B-B14F-4D97-AF65-F5344CB8AC3E}">
        <p14:creationId xmlns:p14="http://schemas.microsoft.com/office/powerpoint/2010/main" val="141899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Geel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115</TotalTime>
  <Words>120</Words>
  <Application>Microsoft Macintosh PowerPoint</Application>
  <PresentationFormat>Breedbeeld</PresentationFormat>
  <Paragraphs>37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Condensspoor</vt:lpstr>
      <vt:lpstr>Xstof</vt:lpstr>
      <vt:lpstr>idee</vt:lpstr>
      <vt:lpstr>idee</vt:lpstr>
      <vt:lpstr>Quantified</vt:lpstr>
      <vt:lpstr>Gamification</vt:lpstr>
      <vt:lpstr>Onderzoek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Xstof</dc:title>
  <dc:creator>Joris van de van de Wijgert</dc:creator>
  <cp:lastModifiedBy>Joris van de van de Wijgert</cp:lastModifiedBy>
  <cp:revision>8</cp:revision>
  <dcterms:created xsi:type="dcterms:W3CDTF">2016-04-07T08:40:50Z</dcterms:created>
  <dcterms:modified xsi:type="dcterms:W3CDTF">2016-04-07T11:00:33Z</dcterms:modified>
</cp:coreProperties>
</file>