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8912-6DA1-46E1-B25D-706C03323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6BDA4-B8CB-4A77-A160-C532E71D7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0DEC-1D50-4F33-8E96-7395BDC0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DB60-A398-4FA1-AAE2-E2ED6B07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477B-BF6C-4FBC-BB6F-7F0C36E0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40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1124-08D2-4D45-B824-CBA52087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5FEF8-72C0-48DC-A742-39CABE93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1DEF-BDA6-4691-882E-279DBFF0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84DBE-7488-44CB-AF5C-BA0BDAD2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931-4CDA-4661-A31B-88C79791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9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CAA8C-60A2-4190-9863-6828B50ED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F57B1-12AA-40A6-9DF2-6CF6DAE0F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69BE-29D0-490B-8EBF-53DEA7C8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FB33-1304-4A37-970B-0955E0B8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6170-5C6D-44BC-B937-354B9A8E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07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B27C-3737-4570-974A-B06A388E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854E-957D-49E7-9699-112D7894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979D-2359-4D58-91B8-C3A2C90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4BB7-F2CF-4692-9CFA-7D77705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295D-A953-4A64-A8DB-5EAACDDD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91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6147-C0FA-4D33-A561-A62D1AEA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1109-288B-4957-80D5-D4AADB24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7C7A-71C3-41B4-9E93-A5495151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C379-4CB2-44E0-A8BE-E41E04C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9F15-F689-4C31-9A74-C99BA2FE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7BEE-4ABC-4978-A003-362A5E45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1662-520A-41AC-9845-0C37ECEA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BB2CF-07EB-423D-A2F1-A42562AB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126E-11EC-4347-B08C-BD1EB0F1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F9BB-4AB6-4F21-B57B-480D8A60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1D75-E6DD-484C-9358-74373ED0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C4D4-F961-4B8C-95D9-D57AF33C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15B0-6960-42A4-8294-8553AFD6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9397-4798-43FA-92EB-572200C5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3255-26F5-4348-82C4-62E068995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82B9-10AB-4888-9482-1B2D6CD7E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151B4-D680-4930-9695-B1C1998A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14EB-AFC2-4ABC-9DBC-6BA52029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08D7-9685-4C25-94B4-1014DB79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88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E538-FE5D-4349-8379-D2BE6A35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4872-D166-4BB8-9E5D-EB8E712E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50761-EF52-4E82-BCBB-7A3C984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5B27-855F-471D-8E91-9FEFC88C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91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D37B2-26D7-45C7-B602-6980D586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F0E-AECF-4482-A413-972F811B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9E26-54FA-4242-901F-1283A40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E9B7-B41E-4CDA-865B-44C4425A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5AF0-1F82-4A14-BC24-999235AFE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93DA2-5A84-489D-BC9C-B4586C82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B0E5-DD7D-405E-8042-CC5471F0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1FE1-3CBE-4699-9DC1-5A7BBBF9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8861-7B93-4F98-AACF-D8DCBFB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53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B74B-396F-4445-B0BC-8B2AA9EE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58BF4-D588-4D71-86C0-8DC7C96E9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12BB-E4E9-4FF8-99BC-B89FABB5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9AEE7-13C1-495A-91CE-76C5ECF2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9D45-5EFD-475C-B2FF-01AF7A9E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687C-E748-474F-9259-98DF3DA0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4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63617-CFEE-476A-B725-F901A24D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9CF8-B415-402D-8F6C-96E4DF3E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E81D-D3E5-4B57-A551-5817DB62B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0AB1-F0F8-4B82-92F3-B5E592DC8A5B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861CE-4F74-4C76-824E-FD8427655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3913-7BBF-4FEF-AA40-820336019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9BD9-4EAC-41B5-8051-4E721A38D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F7F9-F2E6-484E-8A4E-01B70E71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66B46-5829-4B36-9763-07063869B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90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Hazelaar</dc:creator>
  <cp:lastModifiedBy>Sander Hazelaar</cp:lastModifiedBy>
  <cp:revision>1</cp:revision>
  <dcterms:created xsi:type="dcterms:W3CDTF">2021-08-20T13:19:03Z</dcterms:created>
  <dcterms:modified xsi:type="dcterms:W3CDTF">2021-08-20T13:19:20Z</dcterms:modified>
</cp:coreProperties>
</file>